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317" r:id="rId2"/>
    <p:sldId id="423" r:id="rId3"/>
    <p:sldId id="323" r:id="rId4"/>
    <p:sldId id="429" r:id="rId5"/>
    <p:sldId id="428" r:id="rId6"/>
    <p:sldId id="430" r:id="rId7"/>
    <p:sldId id="431" r:id="rId8"/>
    <p:sldId id="412" r:id="rId9"/>
    <p:sldId id="409" r:id="rId10"/>
    <p:sldId id="433" r:id="rId11"/>
    <p:sldId id="413" r:id="rId12"/>
    <p:sldId id="375" r:id="rId13"/>
    <p:sldId id="383" r:id="rId14"/>
    <p:sldId id="408" r:id="rId15"/>
    <p:sldId id="410" r:id="rId16"/>
    <p:sldId id="416" r:id="rId17"/>
    <p:sldId id="442" r:id="rId18"/>
    <p:sldId id="444" r:id="rId19"/>
    <p:sldId id="424" r:id="rId20"/>
    <p:sldId id="388" r:id="rId21"/>
    <p:sldId id="441" r:id="rId22"/>
    <p:sldId id="440" r:id="rId23"/>
    <p:sldId id="438" r:id="rId24"/>
    <p:sldId id="389" r:id="rId25"/>
    <p:sldId id="385" r:id="rId26"/>
    <p:sldId id="443" r:id="rId27"/>
    <p:sldId id="432" r:id="rId28"/>
    <p:sldId id="436" r:id="rId29"/>
    <p:sldId id="439" r:id="rId30"/>
    <p:sldId id="411" r:id="rId31"/>
    <p:sldId id="422" r:id="rId32"/>
    <p:sldId id="437" r:id="rId33"/>
    <p:sldId id="434" r:id="rId34"/>
    <p:sldId id="387" r:id="rId35"/>
    <p:sldId id="386" r:id="rId36"/>
    <p:sldId id="365" r:id="rId37"/>
  </p:sldIdLst>
  <p:sldSz cx="9144000" cy="6858000" type="letter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Graphite Light" charset="0"/>
        <a:ea typeface="MS PGothic" charset="0"/>
        <a:cs typeface="MS PGothic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Graphite Light" charset="0"/>
        <a:ea typeface="MS PGothic" charset="0"/>
        <a:cs typeface="MS PGothic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Graphite Light" charset="0"/>
        <a:ea typeface="MS PGothic" charset="0"/>
        <a:cs typeface="MS PGothic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Graphite Light" charset="0"/>
        <a:ea typeface="MS PGothic" charset="0"/>
        <a:cs typeface="MS PGothic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Graphite Light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Graphite Light" charset="0"/>
        <a:ea typeface="MS PGothic" charset="0"/>
        <a:cs typeface="MS PGothic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Graphite Light" charset="0"/>
        <a:ea typeface="MS PGothic" charset="0"/>
        <a:cs typeface="MS PGothic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Graphite Light" charset="0"/>
        <a:ea typeface="MS PGothic" charset="0"/>
        <a:cs typeface="MS PGothic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Graphite Light" charset="0"/>
        <a:ea typeface="MS PGothic" charset="0"/>
        <a:cs typeface="MS PGothic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515E7"/>
    <a:srgbClr val="333300"/>
    <a:srgbClr val="996633"/>
    <a:srgbClr val="2FE5E5"/>
    <a:srgbClr val="1C1C1C"/>
    <a:srgbClr val="FF0000"/>
    <a:srgbClr val="ECF208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100" d="100"/>
          <a:sy n="100" d="100"/>
        </p:scale>
        <p:origin x="-1308" y="-240"/>
      </p:cViewPr>
      <p:guideLst>
        <p:guide orient="horz" pos="1768"/>
        <p:guide pos="44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0" d="100"/>
          <a:sy n="80" d="100"/>
        </p:scale>
        <p:origin x="-1632" y="-120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92CFE5-7645-B849-BA3E-BDA7428D2B56}" type="doc">
      <dgm:prSet loTypeId="urn:microsoft.com/office/officeart/2005/8/layout/gear1" loCatId="" qsTypeId="urn:microsoft.com/office/officeart/2005/8/quickstyle/simple4" qsCatId="simple" csTypeId="urn:microsoft.com/office/officeart/2005/8/colors/accent1_2" csCatId="accent1" phldr="1"/>
      <dgm:spPr/>
    </dgm:pt>
    <dgm:pt modelId="{B537461D-1D9D-F243-810C-B8B2194A5B2D}">
      <dgm:prSet phldrT="[Text]"/>
      <dgm:spPr/>
      <dgm:t>
        <a:bodyPr/>
        <a:lstStyle/>
        <a:p>
          <a:r>
            <a:rPr lang="en-US" dirty="0" smtClean="0"/>
            <a:t>New Plan</a:t>
          </a:r>
          <a:endParaRPr lang="en-US" dirty="0"/>
        </a:p>
      </dgm:t>
    </dgm:pt>
    <dgm:pt modelId="{69D2C722-A4C6-E049-861C-B35741150681}" type="parTrans" cxnId="{27683A61-4736-024E-95C8-B76A9114FFCA}">
      <dgm:prSet/>
      <dgm:spPr/>
      <dgm:t>
        <a:bodyPr/>
        <a:lstStyle/>
        <a:p>
          <a:endParaRPr lang="en-US"/>
        </a:p>
      </dgm:t>
    </dgm:pt>
    <dgm:pt modelId="{1A6BC4F5-F086-F643-AA60-F1EEECC1974D}" type="sibTrans" cxnId="{27683A61-4736-024E-95C8-B76A9114FFCA}">
      <dgm:prSet/>
      <dgm:spPr/>
      <dgm:t>
        <a:bodyPr/>
        <a:lstStyle/>
        <a:p>
          <a:endParaRPr lang="en-US"/>
        </a:p>
      </dgm:t>
    </dgm:pt>
    <dgm:pt modelId="{88DF870D-6287-6C43-9ABC-5DAC270E873B}">
      <dgm:prSet phldrT="[Text]"/>
      <dgm:spPr/>
      <dgm:t>
        <a:bodyPr/>
        <a:lstStyle/>
        <a:p>
          <a:r>
            <a:rPr lang="en-US" dirty="0" smtClean="0"/>
            <a:t>Analysis</a:t>
          </a:r>
          <a:endParaRPr lang="en-US" dirty="0"/>
        </a:p>
      </dgm:t>
    </dgm:pt>
    <dgm:pt modelId="{9B0FCAB8-2CAE-A64C-8F9E-F45972DB9F7E}" type="parTrans" cxnId="{CCFC020C-8891-DB43-A3AD-206EF9708221}">
      <dgm:prSet/>
      <dgm:spPr/>
      <dgm:t>
        <a:bodyPr/>
        <a:lstStyle/>
        <a:p>
          <a:endParaRPr lang="en-US"/>
        </a:p>
      </dgm:t>
    </dgm:pt>
    <dgm:pt modelId="{525B1FCC-1734-344A-9B1E-F66822AA42B0}" type="sibTrans" cxnId="{CCFC020C-8891-DB43-A3AD-206EF9708221}">
      <dgm:prSet/>
      <dgm:spPr/>
      <dgm:t>
        <a:bodyPr/>
        <a:lstStyle/>
        <a:p>
          <a:endParaRPr lang="en-US"/>
        </a:p>
      </dgm:t>
    </dgm:pt>
    <dgm:pt modelId="{5B080AF1-1F2A-794E-BFD9-112C546FAD25}">
      <dgm:prSet phldrT="[Text]"/>
      <dgm:spPr/>
      <dgm:t>
        <a:bodyPr/>
        <a:lstStyle/>
        <a:p>
          <a:r>
            <a:rPr lang="en-US" dirty="0" smtClean="0"/>
            <a:t>Action</a:t>
          </a:r>
          <a:endParaRPr lang="en-US" dirty="0"/>
        </a:p>
      </dgm:t>
    </dgm:pt>
    <dgm:pt modelId="{9CE94F80-FF16-5A48-8E4A-57F9EEBFA428}" type="sibTrans" cxnId="{CDE0CD1F-1846-714B-8375-761E8F30CB47}">
      <dgm:prSet/>
      <dgm:spPr/>
      <dgm:t>
        <a:bodyPr/>
        <a:lstStyle/>
        <a:p>
          <a:endParaRPr lang="en-US"/>
        </a:p>
      </dgm:t>
    </dgm:pt>
    <dgm:pt modelId="{3891F09A-7C25-D64C-BC9E-A57D8CF5CE1A}" type="parTrans" cxnId="{CDE0CD1F-1846-714B-8375-761E8F30CB47}">
      <dgm:prSet/>
      <dgm:spPr/>
      <dgm:t>
        <a:bodyPr/>
        <a:lstStyle/>
        <a:p>
          <a:endParaRPr lang="en-US"/>
        </a:p>
      </dgm:t>
    </dgm:pt>
    <dgm:pt modelId="{0AC2EAFE-E905-BF48-8387-F709EF83BF4D}" type="pres">
      <dgm:prSet presAssocID="{3E92CFE5-7645-B849-BA3E-BDA7428D2B5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224A2EF-F62C-5643-BC66-FA538BB7A89E}" type="pres">
      <dgm:prSet presAssocID="{B537461D-1D9D-F243-810C-B8B2194A5B2D}" presName="gear1" presStyleLbl="node1" presStyleIdx="0" presStyleCnt="3" custLinFactNeighborX="1136" custLinFactNeighborY="227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F48E36-9897-A246-A9A4-6E9CA5A4BAD4}" type="pres">
      <dgm:prSet presAssocID="{B537461D-1D9D-F243-810C-B8B2194A5B2D}" presName="gear1srcNode" presStyleLbl="node1" presStyleIdx="0" presStyleCnt="3"/>
      <dgm:spPr/>
      <dgm:t>
        <a:bodyPr/>
        <a:lstStyle/>
        <a:p>
          <a:endParaRPr lang="en-US"/>
        </a:p>
      </dgm:t>
    </dgm:pt>
    <dgm:pt modelId="{E50E5C61-E189-9C4D-9A33-A7BCA3D25C6B}" type="pres">
      <dgm:prSet presAssocID="{B537461D-1D9D-F243-810C-B8B2194A5B2D}" presName="gear1dstNode" presStyleLbl="node1" presStyleIdx="0" presStyleCnt="3"/>
      <dgm:spPr/>
      <dgm:t>
        <a:bodyPr/>
        <a:lstStyle/>
        <a:p>
          <a:endParaRPr lang="en-US"/>
        </a:p>
      </dgm:t>
    </dgm:pt>
    <dgm:pt modelId="{F1E15990-C893-B941-A468-089E47B7F8BA}" type="pres">
      <dgm:prSet presAssocID="{88DF870D-6287-6C43-9ABC-5DAC270E873B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E967F4-692D-A34C-994F-A1989BF5157C}" type="pres">
      <dgm:prSet presAssocID="{88DF870D-6287-6C43-9ABC-5DAC270E873B}" presName="gear2srcNode" presStyleLbl="node1" presStyleIdx="1" presStyleCnt="3"/>
      <dgm:spPr/>
      <dgm:t>
        <a:bodyPr/>
        <a:lstStyle/>
        <a:p>
          <a:endParaRPr lang="en-US"/>
        </a:p>
      </dgm:t>
    </dgm:pt>
    <dgm:pt modelId="{5E6BE61A-61DC-E44B-9793-177734824BB1}" type="pres">
      <dgm:prSet presAssocID="{88DF870D-6287-6C43-9ABC-5DAC270E873B}" presName="gear2dstNode" presStyleLbl="node1" presStyleIdx="1" presStyleCnt="3"/>
      <dgm:spPr/>
      <dgm:t>
        <a:bodyPr/>
        <a:lstStyle/>
        <a:p>
          <a:endParaRPr lang="en-US"/>
        </a:p>
      </dgm:t>
    </dgm:pt>
    <dgm:pt modelId="{754410BB-A859-5D41-843E-0FABAD728321}" type="pres">
      <dgm:prSet presAssocID="{5B080AF1-1F2A-794E-BFD9-112C546FAD25}" presName="gear3" presStyleLbl="node1" presStyleIdx="2" presStyleCnt="3"/>
      <dgm:spPr/>
      <dgm:t>
        <a:bodyPr/>
        <a:lstStyle/>
        <a:p>
          <a:endParaRPr lang="en-US"/>
        </a:p>
      </dgm:t>
    </dgm:pt>
    <dgm:pt modelId="{974DF102-436B-7242-B637-6A53C6B7DF77}" type="pres">
      <dgm:prSet presAssocID="{5B080AF1-1F2A-794E-BFD9-112C546FAD25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D18BDE-AFB2-0641-9B48-A17447B75812}" type="pres">
      <dgm:prSet presAssocID="{5B080AF1-1F2A-794E-BFD9-112C546FAD25}" presName="gear3srcNode" presStyleLbl="node1" presStyleIdx="2" presStyleCnt="3"/>
      <dgm:spPr/>
      <dgm:t>
        <a:bodyPr/>
        <a:lstStyle/>
        <a:p>
          <a:endParaRPr lang="en-US"/>
        </a:p>
      </dgm:t>
    </dgm:pt>
    <dgm:pt modelId="{7C2B2C8C-27D3-914F-89FD-AE5F6DFE5DCE}" type="pres">
      <dgm:prSet presAssocID="{5B080AF1-1F2A-794E-BFD9-112C546FAD25}" presName="gear3dstNode" presStyleLbl="node1" presStyleIdx="2" presStyleCnt="3"/>
      <dgm:spPr/>
      <dgm:t>
        <a:bodyPr/>
        <a:lstStyle/>
        <a:p>
          <a:endParaRPr lang="en-US"/>
        </a:p>
      </dgm:t>
    </dgm:pt>
    <dgm:pt modelId="{3FA2B668-CF1E-F64C-95D7-8F9779069137}" type="pres">
      <dgm:prSet presAssocID="{1A6BC4F5-F086-F643-AA60-F1EEECC1974D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D180580D-0A0F-5E4F-B5B2-8B40101ADAF9}" type="pres">
      <dgm:prSet presAssocID="{525B1FCC-1734-344A-9B1E-F66822AA42B0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21C72D69-E7F2-A941-A264-098E3F124B36}" type="pres">
      <dgm:prSet presAssocID="{9CE94F80-FF16-5A48-8E4A-57F9EEBFA428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9437DF4D-B421-D847-8A54-CF8E073AAC83}" type="presOf" srcId="{5B080AF1-1F2A-794E-BFD9-112C546FAD25}" destId="{7C2B2C8C-27D3-914F-89FD-AE5F6DFE5DCE}" srcOrd="3" destOrd="0" presId="urn:microsoft.com/office/officeart/2005/8/layout/gear1"/>
    <dgm:cxn modelId="{A8F13DCF-B089-AF46-8036-7255B7BD51CF}" type="presOf" srcId="{88DF870D-6287-6C43-9ABC-5DAC270E873B}" destId="{F1E15990-C893-B941-A468-089E47B7F8BA}" srcOrd="0" destOrd="0" presId="urn:microsoft.com/office/officeart/2005/8/layout/gear1"/>
    <dgm:cxn modelId="{69C28F12-4BE2-2F49-9F0B-F6651A30A69F}" type="presOf" srcId="{525B1FCC-1734-344A-9B1E-F66822AA42B0}" destId="{D180580D-0A0F-5E4F-B5B2-8B40101ADAF9}" srcOrd="0" destOrd="0" presId="urn:microsoft.com/office/officeart/2005/8/layout/gear1"/>
    <dgm:cxn modelId="{A965A42B-4408-6A4D-9CB8-CB60107AEFD1}" type="presOf" srcId="{88DF870D-6287-6C43-9ABC-5DAC270E873B}" destId="{5E6BE61A-61DC-E44B-9793-177734824BB1}" srcOrd="2" destOrd="0" presId="urn:microsoft.com/office/officeart/2005/8/layout/gear1"/>
    <dgm:cxn modelId="{8015275F-8673-8F43-BFA0-AAC21E2107F6}" type="presOf" srcId="{5B080AF1-1F2A-794E-BFD9-112C546FAD25}" destId="{974DF102-436B-7242-B637-6A53C6B7DF77}" srcOrd="1" destOrd="0" presId="urn:microsoft.com/office/officeart/2005/8/layout/gear1"/>
    <dgm:cxn modelId="{B126924B-4208-CC45-821C-1E64D70C6F79}" type="presOf" srcId="{3E92CFE5-7645-B849-BA3E-BDA7428D2B56}" destId="{0AC2EAFE-E905-BF48-8387-F709EF83BF4D}" srcOrd="0" destOrd="0" presId="urn:microsoft.com/office/officeart/2005/8/layout/gear1"/>
    <dgm:cxn modelId="{29D9277B-0A46-F843-9A51-D5261177A7B7}" type="presOf" srcId="{5B080AF1-1F2A-794E-BFD9-112C546FAD25}" destId="{754410BB-A859-5D41-843E-0FABAD728321}" srcOrd="0" destOrd="0" presId="urn:microsoft.com/office/officeart/2005/8/layout/gear1"/>
    <dgm:cxn modelId="{ABEFD6DE-C2F0-0442-8B96-3B4BA0AE92AE}" type="presOf" srcId="{9CE94F80-FF16-5A48-8E4A-57F9EEBFA428}" destId="{21C72D69-E7F2-A941-A264-098E3F124B36}" srcOrd="0" destOrd="0" presId="urn:microsoft.com/office/officeart/2005/8/layout/gear1"/>
    <dgm:cxn modelId="{CCFC020C-8891-DB43-A3AD-206EF9708221}" srcId="{3E92CFE5-7645-B849-BA3E-BDA7428D2B56}" destId="{88DF870D-6287-6C43-9ABC-5DAC270E873B}" srcOrd="1" destOrd="0" parTransId="{9B0FCAB8-2CAE-A64C-8F9E-F45972DB9F7E}" sibTransId="{525B1FCC-1734-344A-9B1E-F66822AA42B0}"/>
    <dgm:cxn modelId="{FC53C75F-FB2E-A64A-8AA8-3B82B9E0B3EF}" type="presOf" srcId="{B537461D-1D9D-F243-810C-B8B2194A5B2D}" destId="{E50E5C61-E189-9C4D-9A33-A7BCA3D25C6B}" srcOrd="2" destOrd="0" presId="urn:microsoft.com/office/officeart/2005/8/layout/gear1"/>
    <dgm:cxn modelId="{95CA3636-C641-AD47-A35A-A647FDE511C3}" type="presOf" srcId="{B537461D-1D9D-F243-810C-B8B2194A5B2D}" destId="{B8F48E36-9897-A246-A9A4-6E9CA5A4BAD4}" srcOrd="1" destOrd="0" presId="urn:microsoft.com/office/officeart/2005/8/layout/gear1"/>
    <dgm:cxn modelId="{CDE0CD1F-1846-714B-8375-761E8F30CB47}" srcId="{3E92CFE5-7645-B849-BA3E-BDA7428D2B56}" destId="{5B080AF1-1F2A-794E-BFD9-112C546FAD25}" srcOrd="2" destOrd="0" parTransId="{3891F09A-7C25-D64C-BC9E-A57D8CF5CE1A}" sibTransId="{9CE94F80-FF16-5A48-8E4A-57F9EEBFA428}"/>
    <dgm:cxn modelId="{E0D9FD07-76A4-A242-B6F9-84EDE617DBC5}" type="presOf" srcId="{B537461D-1D9D-F243-810C-B8B2194A5B2D}" destId="{4224A2EF-F62C-5643-BC66-FA538BB7A89E}" srcOrd="0" destOrd="0" presId="urn:microsoft.com/office/officeart/2005/8/layout/gear1"/>
    <dgm:cxn modelId="{3BF22D3F-F9E5-B948-BD99-0FD9B2B706A8}" type="presOf" srcId="{1A6BC4F5-F086-F643-AA60-F1EEECC1974D}" destId="{3FA2B668-CF1E-F64C-95D7-8F9779069137}" srcOrd="0" destOrd="0" presId="urn:microsoft.com/office/officeart/2005/8/layout/gear1"/>
    <dgm:cxn modelId="{9607A2A2-C1F4-534B-B440-65AF2D354643}" type="presOf" srcId="{88DF870D-6287-6C43-9ABC-5DAC270E873B}" destId="{36E967F4-692D-A34C-994F-A1989BF5157C}" srcOrd="1" destOrd="0" presId="urn:microsoft.com/office/officeart/2005/8/layout/gear1"/>
    <dgm:cxn modelId="{27683A61-4736-024E-95C8-B76A9114FFCA}" srcId="{3E92CFE5-7645-B849-BA3E-BDA7428D2B56}" destId="{B537461D-1D9D-F243-810C-B8B2194A5B2D}" srcOrd="0" destOrd="0" parTransId="{69D2C722-A4C6-E049-861C-B35741150681}" sibTransId="{1A6BC4F5-F086-F643-AA60-F1EEECC1974D}"/>
    <dgm:cxn modelId="{123827FF-7DD1-004F-9B95-76C8464BDAEF}" type="presOf" srcId="{5B080AF1-1F2A-794E-BFD9-112C546FAD25}" destId="{0DD18BDE-AFB2-0641-9B48-A17447B75812}" srcOrd="2" destOrd="0" presId="urn:microsoft.com/office/officeart/2005/8/layout/gear1"/>
    <dgm:cxn modelId="{0C3C6A14-D767-2C48-A8F4-61760B540C33}" type="presParOf" srcId="{0AC2EAFE-E905-BF48-8387-F709EF83BF4D}" destId="{4224A2EF-F62C-5643-BC66-FA538BB7A89E}" srcOrd="0" destOrd="0" presId="urn:microsoft.com/office/officeart/2005/8/layout/gear1"/>
    <dgm:cxn modelId="{31A3E9BC-8D7B-8A48-B3D0-37E6EC01E367}" type="presParOf" srcId="{0AC2EAFE-E905-BF48-8387-F709EF83BF4D}" destId="{B8F48E36-9897-A246-A9A4-6E9CA5A4BAD4}" srcOrd="1" destOrd="0" presId="urn:microsoft.com/office/officeart/2005/8/layout/gear1"/>
    <dgm:cxn modelId="{CFA0E106-AA22-2D4A-931D-B45B59BAE33A}" type="presParOf" srcId="{0AC2EAFE-E905-BF48-8387-F709EF83BF4D}" destId="{E50E5C61-E189-9C4D-9A33-A7BCA3D25C6B}" srcOrd="2" destOrd="0" presId="urn:microsoft.com/office/officeart/2005/8/layout/gear1"/>
    <dgm:cxn modelId="{ED715D89-C4AA-444A-AD69-67035AEDBD8F}" type="presParOf" srcId="{0AC2EAFE-E905-BF48-8387-F709EF83BF4D}" destId="{F1E15990-C893-B941-A468-089E47B7F8BA}" srcOrd="3" destOrd="0" presId="urn:microsoft.com/office/officeart/2005/8/layout/gear1"/>
    <dgm:cxn modelId="{01A0F03B-BB58-3F49-9DFA-007DB4F64590}" type="presParOf" srcId="{0AC2EAFE-E905-BF48-8387-F709EF83BF4D}" destId="{36E967F4-692D-A34C-994F-A1989BF5157C}" srcOrd="4" destOrd="0" presId="urn:microsoft.com/office/officeart/2005/8/layout/gear1"/>
    <dgm:cxn modelId="{7CA1F421-7DC6-184D-87DD-EDF9326AA01E}" type="presParOf" srcId="{0AC2EAFE-E905-BF48-8387-F709EF83BF4D}" destId="{5E6BE61A-61DC-E44B-9793-177734824BB1}" srcOrd="5" destOrd="0" presId="urn:microsoft.com/office/officeart/2005/8/layout/gear1"/>
    <dgm:cxn modelId="{753E397A-DDF9-7E45-BC4A-DADCC6D28FAE}" type="presParOf" srcId="{0AC2EAFE-E905-BF48-8387-F709EF83BF4D}" destId="{754410BB-A859-5D41-843E-0FABAD728321}" srcOrd="6" destOrd="0" presId="urn:microsoft.com/office/officeart/2005/8/layout/gear1"/>
    <dgm:cxn modelId="{D12EFC17-EAA0-DA45-972A-CD4F7B048570}" type="presParOf" srcId="{0AC2EAFE-E905-BF48-8387-F709EF83BF4D}" destId="{974DF102-436B-7242-B637-6A53C6B7DF77}" srcOrd="7" destOrd="0" presId="urn:microsoft.com/office/officeart/2005/8/layout/gear1"/>
    <dgm:cxn modelId="{16C4BC9B-9489-A94E-B103-89AF7B8C160A}" type="presParOf" srcId="{0AC2EAFE-E905-BF48-8387-F709EF83BF4D}" destId="{0DD18BDE-AFB2-0641-9B48-A17447B75812}" srcOrd="8" destOrd="0" presId="urn:microsoft.com/office/officeart/2005/8/layout/gear1"/>
    <dgm:cxn modelId="{8B7B012D-1F6A-DB41-943A-A446AACD82C0}" type="presParOf" srcId="{0AC2EAFE-E905-BF48-8387-F709EF83BF4D}" destId="{7C2B2C8C-27D3-914F-89FD-AE5F6DFE5DCE}" srcOrd="9" destOrd="0" presId="urn:microsoft.com/office/officeart/2005/8/layout/gear1"/>
    <dgm:cxn modelId="{23EA034D-CF85-2E42-998A-A9356413CD77}" type="presParOf" srcId="{0AC2EAFE-E905-BF48-8387-F709EF83BF4D}" destId="{3FA2B668-CF1E-F64C-95D7-8F9779069137}" srcOrd="10" destOrd="0" presId="urn:microsoft.com/office/officeart/2005/8/layout/gear1"/>
    <dgm:cxn modelId="{3AB326EE-640E-1549-ACEA-C0097F22A341}" type="presParOf" srcId="{0AC2EAFE-E905-BF48-8387-F709EF83BF4D}" destId="{D180580D-0A0F-5E4F-B5B2-8B40101ADAF9}" srcOrd="11" destOrd="0" presId="urn:microsoft.com/office/officeart/2005/8/layout/gear1"/>
    <dgm:cxn modelId="{97A5914B-8557-8647-80C2-BCBDA29E2ECA}" type="presParOf" srcId="{0AC2EAFE-E905-BF48-8387-F709EF83BF4D}" destId="{21C72D69-E7F2-A941-A264-098E3F124B3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6413500" y="8896350"/>
            <a:ext cx="39846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82" tIns="44939" rIns="91482" bIns="44939" anchor="ctr">
            <a:spAutoFit/>
          </a:bodyPr>
          <a:lstStyle/>
          <a:p>
            <a:pPr algn="r" defTabSz="923925"/>
            <a:fld id="{1C4CA432-D3DF-884E-B40B-985E1F892381}" type="slidenum">
              <a:rPr lang="en-US" sz="1400" b="0">
                <a:latin typeface="Helvetica" charset="0"/>
              </a:rPr>
              <a:pPr algn="r" defTabSz="923925"/>
              <a:t>‹#›</a:t>
            </a:fld>
            <a:endParaRPr lang="en-US" sz="1400" b="0" dirty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5509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416425"/>
            <a:ext cx="5046663" cy="4183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82" tIns="44939" rIns="91482" bIns="449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25538" y="703263"/>
            <a:ext cx="4630737" cy="3473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6413500" y="8896350"/>
            <a:ext cx="39846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82" tIns="44939" rIns="91482" bIns="44939" anchor="ctr">
            <a:spAutoFit/>
          </a:bodyPr>
          <a:lstStyle/>
          <a:p>
            <a:pPr algn="r" defTabSz="923925"/>
            <a:fld id="{31656F8D-9FBC-1843-B5A1-EEDB9EB85A51}" type="slidenum">
              <a:rPr lang="en-US" sz="1400" b="0">
                <a:latin typeface="Helvetica" charset="0"/>
              </a:rPr>
              <a:pPr algn="r" defTabSz="923925"/>
              <a:t>‹#›</a:t>
            </a:fld>
            <a:endParaRPr lang="en-US" sz="1400" b="0" dirty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5691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-111" charset="0"/>
        <a:ea typeface="MS PGothic" pitchFamily="34" charset="-128"/>
        <a:cs typeface="MS PGothic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-111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-111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-111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-111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s-MX">
              <a:latin typeface="Helvetica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s-MX">
              <a:latin typeface="Helvetica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s-MX">
              <a:latin typeface="Helvetica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s-MX">
              <a:latin typeface="Helvetica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s-MX">
              <a:latin typeface="Helvetica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s-MX">
              <a:latin typeface="Helvetica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s-MX">
              <a:latin typeface="Helvetica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02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795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499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379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156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84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7560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94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389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973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7137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5928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1180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18"/>
          <p:cNvGrpSpPr>
            <a:grpSpLocks/>
          </p:cNvGrpSpPr>
          <p:nvPr/>
        </p:nvGrpSpPr>
        <p:grpSpPr bwMode="auto">
          <a:xfrm>
            <a:off x="69850" y="79375"/>
            <a:ext cx="8955088" cy="6640513"/>
            <a:chOff x="44" y="50"/>
            <a:chExt cx="5641" cy="4183"/>
          </a:xfrm>
        </p:grpSpPr>
        <p:grpSp>
          <p:nvGrpSpPr>
            <p:cNvPr id="1029" name="Group 116"/>
            <p:cNvGrpSpPr>
              <a:grpSpLocks/>
            </p:cNvGrpSpPr>
            <p:nvPr/>
          </p:nvGrpSpPr>
          <p:grpSpPr bwMode="auto">
            <a:xfrm>
              <a:off x="44" y="50"/>
              <a:ext cx="5641" cy="4183"/>
              <a:chOff x="44" y="50"/>
              <a:chExt cx="5641" cy="4183"/>
            </a:xfrm>
          </p:grpSpPr>
          <p:grpSp>
            <p:nvGrpSpPr>
              <p:cNvPr id="1031" name="Group 58"/>
              <p:cNvGrpSpPr>
                <a:grpSpLocks/>
              </p:cNvGrpSpPr>
              <p:nvPr/>
            </p:nvGrpSpPr>
            <p:grpSpPr bwMode="auto">
              <a:xfrm>
                <a:off x="44" y="50"/>
                <a:ext cx="692" cy="1021"/>
                <a:chOff x="44" y="50"/>
                <a:chExt cx="692" cy="1021"/>
              </a:xfrm>
            </p:grpSpPr>
            <p:grpSp>
              <p:nvGrpSpPr>
                <p:cNvPr id="1089" name="Group 8"/>
                <p:cNvGrpSpPr>
                  <a:grpSpLocks/>
                </p:cNvGrpSpPr>
                <p:nvPr/>
              </p:nvGrpSpPr>
              <p:grpSpPr bwMode="auto">
                <a:xfrm>
                  <a:off x="44" y="50"/>
                  <a:ext cx="692" cy="68"/>
                  <a:chOff x="44" y="50"/>
                  <a:chExt cx="692" cy="68"/>
                </a:xfrm>
              </p:grpSpPr>
              <p:sp>
                <p:nvSpPr>
                  <p:cNvPr id="2" name="Rectangle 2"/>
                  <p:cNvSpPr>
                    <a:spLocks noChangeArrowheads="1"/>
                  </p:cNvSpPr>
                  <p:nvPr/>
                </p:nvSpPr>
                <p:spPr bwMode="auto">
                  <a:xfrm>
                    <a:off x="44" y="50"/>
                    <a:ext cx="60" cy="68"/>
                  </a:xfrm>
                  <a:prstGeom prst="rect">
                    <a:avLst/>
                  </a:prstGeom>
                  <a:solidFill>
                    <a:srgbClr val="000080"/>
                  </a:solidFill>
                  <a:ln w="12700">
                    <a:noFill/>
                    <a:miter lim="800000"/>
                    <a:headEnd/>
                    <a:tailEnd/>
                  </a:ln>
                  <a:effectLst>
                    <a:outerShdw blurRad="63500" dist="53882" dir="2700000" algn="ctr" rotWithShape="0">
                      <a:srgbClr val="000000">
                        <a:alpha val="74997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1027" name="Rectangle 3"/>
                  <p:cNvSpPr>
                    <a:spLocks noChangeArrowheads="1"/>
                  </p:cNvSpPr>
                  <p:nvPr/>
                </p:nvSpPr>
                <p:spPr bwMode="auto">
                  <a:xfrm>
                    <a:off x="170" y="50"/>
                    <a:ext cx="59" cy="68"/>
                  </a:xfrm>
                  <a:prstGeom prst="rect">
                    <a:avLst/>
                  </a:prstGeom>
                  <a:solidFill>
                    <a:srgbClr val="000080"/>
                  </a:solidFill>
                  <a:ln w="12700">
                    <a:noFill/>
                    <a:miter lim="800000"/>
                    <a:headEnd/>
                    <a:tailEnd/>
                  </a:ln>
                  <a:effectLst>
                    <a:outerShdw blurRad="63500" dist="53882" dir="2700000" algn="ctr" rotWithShape="0">
                      <a:srgbClr val="000000">
                        <a:alpha val="74997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1028" name="Rectangle 4"/>
                  <p:cNvSpPr>
                    <a:spLocks noChangeArrowheads="1"/>
                  </p:cNvSpPr>
                  <p:nvPr/>
                </p:nvSpPr>
                <p:spPr bwMode="auto">
                  <a:xfrm>
                    <a:off x="297" y="50"/>
                    <a:ext cx="59" cy="68"/>
                  </a:xfrm>
                  <a:prstGeom prst="rect">
                    <a:avLst/>
                  </a:prstGeom>
                  <a:solidFill>
                    <a:srgbClr val="000080"/>
                  </a:solidFill>
                  <a:ln w="12700">
                    <a:noFill/>
                    <a:miter lim="800000"/>
                    <a:headEnd/>
                    <a:tailEnd/>
                  </a:ln>
                  <a:effectLst>
                    <a:outerShdw blurRad="63500" dist="53882" dir="2700000" algn="ctr" rotWithShape="0">
                      <a:srgbClr val="000000">
                        <a:alpha val="74997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3" name="Rectangle 5"/>
                  <p:cNvSpPr>
                    <a:spLocks noChangeArrowheads="1"/>
                  </p:cNvSpPr>
                  <p:nvPr/>
                </p:nvSpPr>
                <p:spPr bwMode="auto">
                  <a:xfrm>
                    <a:off x="423" y="50"/>
                    <a:ext cx="60" cy="68"/>
                  </a:xfrm>
                  <a:prstGeom prst="rect">
                    <a:avLst/>
                  </a:prstGeom>
                  <a:solidFill>
                    <a:srgbClr val="000080"/>
                  </a:solidFill>
                  <a:ln w="12700">
                    <a:noFill/>
                    <a:miter lim="800000"/>
                    <a:headEnd/>
                    <a:tailEnd/>
                  </a:ln>
                  <a:effectLst>
                    <a:outerShdw blurRad="63500" dist="53882" dir="2700000" algn="ctr" rotWithShape="0">
                      <a:srgbClr val="000000">
                        <a:alpha val="74997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1030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549" y="50"/>
                    <a:ext cx="60" cy="68"/>
                  </a:xfrm>
                  <a:prstGeom prst="rect">
                    <a:avLst/>
                  </a:prstGeom>
                  <a:solidFill>
                    <a:srgbClr val="000080"/>
                  </a:solidFill>
                  <a:ln w="12700">
                    <a:noFill/>
                    <a:miter lim="800000"/>
                    <a:headEnd/>
                    <a:tailEnd/>
                  </a:ln>
                  <a:effectLst>
                    <a:outerShdw blurRad="63500" dist="53882" dir="2700000" algn="ctr" rotWithShape="0">
                      <a:srgbClr val="000000">
                        <a:alpha val="74997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4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676" y="50"/>
                    <a:ext cx="60" cy="68"/>
                  </a:xfrm>
                  <a:prstGeom prst="rect">
                    <a:avLst/>
                  </a:prstGeom>
                  <a:solidFill>
                    <a:srgbClr val="000080"/>
                  </a:solidFill>
                  <a:ln w="12700">
                    <a:noFill/>
                    <a:miter lim="800000"/>
                    <a:headEnd/>
                    <a:tailEnd/>
                  </a:ln>
                  <a:effectLst>
                    <a:outerShdw blurRad="63500" dist="53882" dir="2700000" algn="ctr" rotWithShape="0">
                      <a:srgbClr val="000000">
                        <a:alpha val="74997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</p:grpSp>
            <p:grpSp>
              <p:nvGrpSpPr>
                <p:cNvPr id="5" name="Group 15"/>
                <p:cNvGrpSpPr>
                  <a:grpSpLocks/>
                </p:cNvGrpSpPr>
                <p:nvPr/>
              </p:nvGrpSpPr>
              <p:grpSpPr bwMode="auto">
                <a:xfrm>
                  <a:off x="44" y="184"/>
                  <a:ext cx="692" cy="68"/>
                  <a:chOff x="44" y="184"/>
                  <a:chExt cx="692" cy="68"/>
                </a:xfrm>
              </p:grpSpPr>
              <p:sp>
                <p:nvSpPr>
                  <p:cNvPr id="6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44" y="184"/>
                    <a:ext cx="60" cy="68"/>
                  </a:xfrm>
                  <a:prstGeom prst="rect">
                    <a:avLst/>
                  </a:prstGeom>
                  <a:solidFill>
                    <a:srgbClr val="0000FF"/>
                  </a:solidFill>
                  <a:ln w="12700">
                    <a:noFill/>
                    <a:miter lim="800000"/>
                    <a:headEnd/>
                    <a:tailEnd/>
                  </a:ln>
                  <a:effectLst>
                    <a:outerShdw blurRad="63500" dist="53882" dir="2700000" algn="ctr" rotWithShape="0">
                      <a:srgbClr val="000000">
                        <a:alpha val="74997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7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170" y="184"/>
                    <a:ext cx="59" cy="68"/>
                  </a:xfrm>
                  <a:prstGeom prst="rect">
                    <a:avLst/>
                  </a:prstGeom>
                  <a:solidFill>
                    <a:srgbClr val="0000FF"/>
                  </a:solidFill>
                  <a:ln w="12700">
                    <a:noFill/>
                    <a:miter lim="800000"/>
                    <a:headEnd/>
                    <a:tailEnd/>
                  </a:ln>
                  <a:effectLst>
                    <a:outerShdw blurRad="63500" dist="53882" dir="2700000" algn="ctr" rotWithShape="0">
                      <a:srgbClr val="000000">
                        <a:alpha val="74997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8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297" y="184"/>
                    <a:ext cx="59" cy="68"/>
                  </a:xfrm>
                  <a:prstGeom prst="rect">
                    <a:avLst/>
                  </a:prstGeom>
                  <a:solidFill>
                    <a:srgbClr val="0000FF"/>
                  </a:solidFill>
                  <a:ln w="12700">
                    <a:noFill/>
                    <a:miter lim="800000"/>
                    <a:headEnd/>
                    <a:tailEnd/>
                  </a:ln>
                  <a:effectLst>
                    <a:outerShdw blurRad="63500" dist="53882" dir="2700000" algn="ctr" rotWithShape="0">
                      <a:srgbClr val="000000">
                        <a:alpha val="74997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9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423" y="184"/>
                    <a:ext cx="60" cy="68"/>
                  </a:xfrm>
                  <a:prstGeom prst="rect">
                    <a:avLst/>
                  </a:prstGeom>
                  <a:solidFill>
                    <a:srgbClr val="0000FF"/>
                  </a:solidFill>
                  <a:ln w="12700">
                    <a:noFill/>
                    <a:miter lim="800000"/>
                    <a:headEnd/>
                    <a:tailEnd/>
                  </a:ln>
                  <a:effectLst>
                    <a:outerShdw blurRad="63500" dist="53882" dir="2700000" algn="ctr" rotWithShape="0">
                      <a:srgbClr val="000000">
                        <a:alpha val="74997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10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49" y="184"/>
                    <a:ext cx="60" cy="68"/>
                  </a:xfrm>
                  <a:prstGeom prst="rect">
                    <a:avLst/>
                  </a:prstGeom>
                  <a:solidFill>
                    <a:srgbClr val="0000FF"/>
                  </a:solidFill>
                  <a:ln w="12700">
                    <a:noFill/>
                    <a:miter lim="800000"/>
                    <a:headEnd/>
                    <a:tailEnd/>
                  </a:ln>
                  <a:effectLst>
                    <a:outerShdw blurRad="63500" dist="53882" dir="2700000" algn="ctr" rotWithShape="0">
                      <a:srgbClr val="000000">
                        <a:alpha val="74997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11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676" y="184"/>
                    <a:ext cx="60" cy="68"/>
                  </a:xfrm>
                  <a:prstGeom prst="rect">
                    <a:avLst/>
                  </a:prstGeom>
                  <a:solidFill>
                    <a:srgbClr val="0000FF"/>
                  </a:solidFill>
                  <a:ln w="12700">
                    <a:noFill/>
                    <a:miter lim="800000"/>
                    <a:headEnd/>
                    <a:tailEnd/>
                  </a:ln>
                  <a:effectLst>
                    <a:outerShdw blurRad="63500" dist="53882" dir="2700000" algn="ctr" rotWithShape="0">
                      <a:srgbClr val="000000">
                        <a:alpha val="74997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</p:grpSp>
            <p:grpSp>
              <p:nvGrpSpPr>
                <p:cNvPr id="12" name="Group 22"/>
                <p:cNvGrpSpPr>
                  <a:grpSpLocks/>
                </p:cNvGrpSpPr>
                <p:nvPr/>
              </p:nvGrpSpPr>
              <p:grpSpPr bwMode="auto">
                <a:xfrm>
                  <a:off x="44" y="321"/>
                  <a:ext cx="692" cy="68"/>
                  <a:chOff x="44" y="321"/>
                  <a:chExt cx="692" cy="68"/>
                </a:xfrm>
              </p:grpSpPr>
              <p:sp>
                <p:nvSpPr>
                  <p:cNvPr id="13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44" y="321"/>
                    <a:ext cx="60" cy="68"/>
                  </a:xfrm>
                  <a:prstGeom prst="rect">
                    <a:avLst/>
                  </a:prstGeom>
                  <a:solidFill>
                    <a:srgbClr val="3F7FFF"/>
                  </a:solidFill>
                  <a:ln w="12700">
                    <a:noFill/>
                    <a:miter lim="800000"/>
                    <a:headEnd/>
                    <a:tailEnd/>
                  </a:ln>
                  <a:effectLst>
                    <a:outerShdw blurRad="63500" dist="53882" dir="2700000" algn="ctr" rotWithShape="0">
                      <a:srgbClr val="000000">
                        <a:alpha val="74997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1041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170" y="321"/>
                    <a:ext cx="59" cy="68"/>
                  </a:xfrm>
                  <a:prstGeom prst="rect">
                    <a:avLst/>
                  </a:prstGeom>
                  <a:solidFill>
                    <a:srgbClr val="3F7FFF"/>
                  </a:solidFill>
                  <a:ln w="12700">
                    <a:noFill/>
                    <a:miter lim="800000"/>
                    <a:headEnd/>
                    <a:tailEnd/>
                  </a:ln>
                  <a:effectLst>
                    <a:outerShdw blurRad="63500" dist="53882" dir="2700000" algn="ctr" rotWithShape="0">
                      <a:srgbClr val="000000">
                        <a:alpha val="74997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1042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297" y="321"/>
                    <a:ext cx="59" cy="68"/>
                  </a:xfrm>
                  <a:prstGeom prst="rect">
                    <a:avLst/>
                  </a:prstGeom>
                  <a:solidFill>
                    <a:srgbClr val="3F7FFF"/>
                  </a:solidFill>
                  <a:ln w="12700">
                    <a:noFill/>
                    <a:miter lim="800000"/>
                    <a:headEnd/>
                    <a:tailEnd/>
                  </a:ln>
                  <a:effectLst>
                    <a:outerShdw blurRad="63500" dist="53882" dir="2700000" algn="ctr" rotWithShape="0">
                      <a:srgbClr val="000000">
                        <a:alpha val="74997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1043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423" y="321"/>
                    <a:ext cx="60" cy="68"/>
                  </a:xfrm>
                  <a:prstGeom prst="rect">
                    <a:avLst/>
                  </a:prstGeom>
                  <a:solidFill>
                    <a:srgbClr val="3F7FFF"/>
                  </a:solidFill>
                  <a:ln w="12700">
                    <a:noFill/>
                    <a:miter lim="800000"/>
                    <a:headEnd/>
                    <a:tailEnd/>
                  </a:ln>
                  <a:effectLst>
                    <a:outerShdw blurRad="63500" dist="53882" dir="2700000" algn="ctr" rotWithShape="0">
                      <a:srgbClr val="000000">
                        <a:alpha val="74997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1044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549" y="321"/>
                    <a:ext cx="60" cy="68"/>
                  </a:xfrm>
                  <a:prstGeom prst="rect">
                    <a:avLst/>
                  </a:prstGeom>
                  <a:solidFill>
                    <a:srgbClr val="3F7FFF"/>
                  </a:solidFill>
                  <a:ln w="12700">
                    <a:noFill/>
                    <a:miter lim="800000"/>
                    <a:headEnd/>
                    <a:tailEnd/>
                  </a:ln>
                  <a:effectLst>
                    <a:outerShdw blurRad="63500" dist="53882" dir="2700000" algn="ctr" rotWithShape="0">
                      <a:srgbClr val="000000">
                        <a:alpha val="74997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1045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676" y="321"/>
                    <a:ext cx="60" cy="68"/>
                  </a:xfrm>
                  <a:prstGeom prst="rect">
                    <a:avLst/>
                  </a:prstGeom>
                  <a:solidFill>
                    <a:srgbClr val="3F7FFF"/>
                  </a:solidFill>
                  <a:ln w="12700">
                    <a:noFill/>
                    <a:miter lim="800000"/>
                    <a:headEnd/>
                    <a:tailEnd/>
                  </a:ln>
                  <a:effectLst>
                    <a:outerShdw blurRad="63500" dist="53882" dir="2700000" algn="ctr" rotWithShape="0">
                      <a:srgbClr val="000000">
                        <a:alpha val="74997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</p:grpSp>
            <p:grpSp>
              <p:nvGrpSpPr>
                <p:cNvPr id="14" name="Group 29"/>
                <p:cNvGrpSpPr>
                  <a:grpSpLocks/>
                </p:cNvGrpSpPr>
                <p:nvPr/>
              </p:nvGrpSpPr>
              <p:grpSpPr bwMode="auto">
                <a:xfrm>
                  <a:off x="44" y="458"/>
                  <a:ext cx="692" cy="68"/>
                  <a:chOff x="44" y="458"/>
                  <a:chExt cx="692" cy="68"/>
                </a:xfrm>
              </p:grpSpPr>
              <p:sp>
                <p:nvSpPr>
                  <p:cNvPr id="1047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44" y="458"/>
                    <a:ext cx="60" cy="68"/>
                  </a:xfrm>
                  <a:prstGeom prst="rect">
                    <a:avLst/>
                  </a:prstGeom>
                  <a:solidFill>
                    <a:srgbClr val="9FBFFF"/>
                  </a:solidFill>
                  <a:ln w="12700">
                    <a:noFill/>
                    <a:miter lim="800000"/>
                    <a:headEnd/>
                    <a:tailEnd/>
                  </a:ln>
                  <a:effectLst>
                    <a:outerShdw blurRad="63500" dist="53882" dir="2700000" algn="ctr" rotWithShape="0">
                      <a:srgbClr val="000000">
                        <a:alpha val="74997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1048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170" y="458"/>
                    <a:ext cx="59" cy="68"/>
                  </a:xfrm>
                  <a:prstGeom prst="rect">
                    <a:avLst/>
                  </a:prstGeom>
                  <a:solidFill>
                    <a:srgbClr val="9FBFFF"/>
                  </a:solidFill>
                  <a:ln w="12700">
                    <a:noFill/>
                    <a:miter lim="800000"/>
                    <a:headEnd/>
                    <a:tailEnd/>
                  </a:ln>
                  <a:effectLst>
                    <a:outerShdw blurRad="63500" dist="53882" dir="2700000" algn="ctr" rotWithShape="0">
                      <a:srgbClr val="000000">
                        <a:alpha val="74997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1049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297" y="458"/>
                    <a:ext cx="59" cy="68"/>
                  </a:xfrm>
                  <a:prstGeom prst="rect">
                    <a:avLst/>
                  </a:prstGeom>
                  <a:solidFill>
                    <a:srgbClr val="9FBFFF"/>
                  </a:solidFill>
                  <a:ln w="12700">
                    <a:noFill/>
                    <a:miter lim="800000"/>
                    <a:headEnd/>
                    <a:tailEnd/>
                  </a:ln>
                  <a:effectLst>
                    <a:outerShdw blurRad="63500" dist="53882" dir="2700000" algn="ctr" rotWithShape="0">
                      <a:srgbClr val="000000">
                        <a:alpha val="74997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1050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423" y="458"/>
                    <a:ext cx="60" cy="68"/>
                  </a:xfrm>
                  <a:prstGeom prst="rect">
                    <a:avLst/>
                  </a:prstGeom>
                  <a:solidFill>
                    <a:srgbClr val="9FBFFF"/>
                  </a:solidFill>
                  <a:ln w="12700">
                    <a:noFill/>
                    <a:miter lim="800000"/>
                    <a:headEnd/>
                    <a:tailEnd/>
                  </a:ln>
                  <a:effectLst>
                    <a:outerShdw blurRad="63500" dist="53882" dir="2700000" algn="ctr" rotWithShape="0">
                      <a:srgbClr val="000000">
                        <a:alpha val="74997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1051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549" y="458"/>
                    <a:ext cx="60" cy="68"/>
                  </a:xfrm>
                  <a:prstGeom prst="rect">
                    <a:avLst/>
                  </a:prstGeom>
                  <a:solidFill>
                    <a:srgbClr val="9FBFFF"/>
                  </a:solidFill>
                  <a:ln w="12700">
                    <a:noFill/>
                    <a:miter lim="800000"/>
                    <a:headEnd/>
                    <a:tailEnd/>
                  </a:ln>
                  <a:effectLst>
                    <a:outerShdw blurRad="63500" dist="53882" dir="2700000" algn="ctr" rotWithShape="0">
                      <a:srgbClr val="000000">
                        <a:alpha val="74997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1052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676" y="458"/>
                    <a:ext cx="60" cy="68"/>
                  </a:xfrm>
                  <a:prstGeom prst="rect">
                    <a:avLst/>
                  </a:prstGeom>
                  <a:solidFill>
                    <a:srgbClr val="9FBFFF"/>
                  </a:solidFill>
                  <a:ln w="12700">
                    <a:noFill/>
                    <a:miter lim="800000"/>
                    <a:headEnd/>
                    <a:tailEnd/>
                  </a:ln>
                  <a:effectLst>
                    <a:outerShdw blurRad="63500" dist="53882" dir="2700000" algn="ctr" rotWithShape="0">
                      <a:srgbClr val="000000">
                        <a:alpha val="74997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</p:grpSp>
            <p:grpSp>
              <p:nvGrpSpPr>
                <p:cNvPr id="15" name="Group 36"/>
                <p:cNvGrpSpPr>
                  <a:grpSpLocks/>
                </p:cNvGrpSpPr>
                <p:nvPr/>
              </p:nvGrpSpPr>
              <p:grpSpPr bwMode="auto">
                <a:xfrm>
                  <a:off x="44" y="593"/>
                  <a:ext cx="692" cy="68"/>
                  <a:chOff x="44" y="593"/>
                  <a:chExt cx="692" cy="68"/>
                </a:xfrm>
              </p:grpSpPr>
              <p:sp>
                <p:nvSpPr>
                  <p:cNvPr id="1054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44" y="593"/>
                    <a:ext cx="60" cy="68"/>
                  </a:xfrm>
                  <a:prstGeom prst="rect">
                    <a:avLst/>
                  </a:prstGeom>
                  <a:solidFill>
                    <a:srgbClr val="BFDFFF"/>
                  </a:solidFill>
                  <a:ln w="12700">
                    <a:noFill/>
                    <a:miter lim="800000"/>
                    <a:headEnd/>
                    <a:tailEnd/>
                  </a:ln>
                  <a:effectLst>
                    <a:outerShdw blurRad="63500" dist="53882" dir="2700000" algn="ctr" rotWithShape="0">
                      <a:srgbClr val="000000">
                        <a:alpha val="74997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1055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170" y="593"/>
                    <a:ext cx="59" cy="68"/>
                  </a:xfrm>
                  <a:prstGeom prst="rect">
                    <a:avLst/>
                  </a:prstGeom>
                  <a:solidFill>
                    <a:srgbClr val="BFDFFF"/>
                  </a:solidFill>
                  <a:ln w="12700">
                    <a:noFill/>
                    <a:miter lim="800000"/>
                    <a:headEnd/>
                    <a:tailEnd/>
                  </a:ln>
                  <a:effectLst>
                    <a:outerShdw blurRad="63500" dist="53882" dir="2700000" algn="ctr" rotWithShape="0">
                      <a:srgbClr val="000000">
                        <a:alpha val="74997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1056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297" y="593"/>
                    <a:ext cx="59" cy="68"/>
                  </a:xfrm>
                  <a:prstGeom prst="rect">
                    <a:avLst/>
                  </a:prstGeom>
                  <a:solidFill>
                    <a:srgbClr val="BFDFFF"/>
                  </a:solidFill>
                  <a:ln w="12700">
                    <a:noFill/>
                    <a:miter lim="800000"/>
                    <a:headEnd/>
                    <a:tailEnd/>
                  </a:ln>
                  <a:effectLst>
                    <a:outerShdw blurRad="63500" dist="53882" dir="2700000" algn="ctr" rotWithShape="0">
                      <a:srgbClr val="000000">
                        <a:alpha val="74997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1057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423" y="593"/>
                    <a:ext cx="60" cy="68"/>
                  </a:xfrm>
                  <a:prstGeom prst="rect">
                    <a:avLst/>
                  </a:prstGeom>
                  <a:solidFill>
                    <a:srgbClr val="BFDFFF"/>
                  </a:solidFill>
                  <a:ln w="12700">
                    <a:noFill/>
                    <a:miter lim="800000"/>
                    <a:headEnd/>
                    <a:tailEnd/>
                  </a:ln>
                  <a:effectLst>
                    <a:outerShdw blurRad="63500" dist="53882" dir="2700000" algn="ctr" rotWithShape="0">
                      <a:srgbClr val="000000">
                        <a:alpha val="74997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1058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549" y="593"/>
                    <a:ext cx="60" cy="68"/>
                  </a:xfrm>
                  <a:prstGeom prst="rect">
                    <a:avLst/>
                  </a:prstGeom>
                  <a:solidFill>
                    <a:srgbClr val="BFDFFF"/>
                  </a:solidFill>
                  <a:ln w="12700">
                    <a:noFill/>
                    <a:miter lim="800000"/>
                    <a:headEnd/>
                    <a:tailEnd/>
                  </a:ln>
                  <a:effectLst>
                    <a:outerShdw blurRad="63500" dist="53882" dir="2700000" algn="ctr" rotWithShape="0">
                      <a:srgbClr val="000000">
                        <a:alpha val="74997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1059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676" y="593"/>
                    <a:ext cx="60" cy="68"/>
                  </a:xfrm>
                  <a:prstGeom prst="rect">
                    <a:avLst/>
                  </a:prstGeom>
                  <a:solidFill>
                    <a:srgbClr val="BFDFFF"/>
                  </a:solidFill>
                  <a:ln w="12700">
                    <a:noFill/>
                    <a:miter lim="800000"/>
                    <a:headEnd/>
                    <a:tailEnd/>
                  </a:ln>
                  <a:effectLst>
                    <a:outerShdw blurRad="63500" dist="53882" dir="2700000" algn="ctr" rotWithShape="0">
                      <a:srgbClr val="000000">
                        <a:alpha val="74997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</p:grpSp>
            <p:grpSp>
              <p:nvGrpSpPr>
                <p:cNvPr id="16" name="Group 43"/>
                <p:cNvGrpSpPr>
                  <a:grpSpLocks/>
                </p:cNvGrpSpPr>
                <p:nvPr/>
              </p:nvGrpSpPr>
              <p:grpSpPr bwMode="auto">
                <a:xfrm>
                  <a:off x="44" y="730"/>
                  <a:ext cx="692" cy="68"/>
                  <a:chOff x="44" y="730"/>
                  <a:chExt cx="692" cy="68"/>
                </a:xfrm>
              </p:grpSpPr>
              <p:sp>
                <p:nvSpPr>
                  <p:cNvPr id="1061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44" y="730"/>
                    <a:ext cx="60" cy="68"/>
                  </a:xfrm>
                  <a:prstGeom prst="rect">
                    <a:avLst/>
                  </a:prstGeom>
                  <a:solidFill>
                    <a:srgbClr val="DF9FFF"/>
                  </a:solidFill>
                  <a:ln w="12700">
                    <a:noFill/>
                    <a:miter lim="800000"/>
                    <a:headEnd/>
                    <a:tailEnd/>
                  </a:ln>
                  <a:effectLst>
                    <a:outerShdw blurRad="63500" dist="53882" dir="2700000" algn="ctr" rotWithShape="0">
                      <a:srgbClr val="000000">
                        <a:alpha val="74997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1062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170" y="730"/>
                    <a:ext cx="59" cy="68"/>
                  </a:xfrm>
                  <a:prstGeom prst="rect">
                    <a:avLst/>
                  </a:prstGeom>
                  <a:solidFill>
                    <a:srgbClr val="DF9FFF"/>
                  </a:solidFill>
                  <a:ln w="12700">
                    <a:noFill/>
                    <a:miter lim="800000"/>
                    <a:headEnd/>
                    <a:tailEnd/>
                  </a:ln>
                  <a:effectLst>
                    <a:outerShdw blurRad="63500" dist="53882" dir="2700000" algn="ctr" rotWithShape="0">
                      <a:srgbClr val="000000">
                        <a:alpha val="74997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1063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297" y="730"/>
                    <a:ext cx="59" cy="68"/>
                  </a:xfrm>
                  <a:prstGeom prst="rect">
                    <a:avLst/>
                  </a:prstGeom>
                  <a:solidFill>
                    <a:srgbClr val="DF9FFF"/>
                  </a:solidFill>
                  <a:ln w="12700">
                    <a:noFill/>
                    <a:miter lim="800000"/>
                    <a:headEnd/>
                    <a:tailEnd/>
                  </a:ln>
                  <a:effectLst>
                    <a:outerShdw blurRad="63500" dist="53882" dir="2700000" algn="ctr" rotWithShape="0">
                      <a:srgbClr val="000000">
                        <a:alpha val="74997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1064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423" y="730"/>
                    <a:ext cx="60" cy="68"/>
                  </a:xfrm>
                  <a:prstGeom prst="rect">
                    <a:avLst/>
                  </a:prstGeom>
                  <a:solidFill>
                    <a:srgbClr val="DF9FFF"/>
                  </a:solidFill>
                  <a:ln w="12700">
                    <a:noFill/>
                    <a:miter lim="800000"/>
                    <a:headEnd/>
                    <a:tailEnd/>
                  </a:ln>
                  <a:effectLst>
                    <a:outerShdw blurRad="63500" dist="53882" dir="2700000" algn="ctr" rotWithShape="0">
                      <a:srgbClr val="000000">
                        <a:alpha val="74997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1065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549" y="730"/>
                    <a:ext cx="60" cy="68"/>
                  </a:xfrm>
                  <a:prstGeom prst="rect">
                    <a:avLst/>
                  </a:prstGeom>
                  <a:solidFill>
                    <a:srgbClr val="DF9FFF"/>
                  </a:solidFill>
                  <a:ln w="12700">
                    <a:noFill/>
                    <a:miter lim="800000"/>
                    <a:headEnd/>
                    <a:tailEnd/>
                  </a:ln>
                  <a:effectLst>
                    <a:outerShdw blurRad="63500" dist="53882" dir="2700000" algn="ctr" rotWithShape="0">
                      <a:srgbClr val="000000">
                        <a:alpha val="74997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1066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676" y="730"/>
                    <a:ext cx="60" cy="68"/>
                  </a:xfrm>
                  <a:prstGeom prst="rect">
                    <a:avLst/>
                  </a:prstGeom>
                  <a:solidFill>
                    <a:srgbClr val="DF9FFF"/>
                  </a:solidFill>
                  <a:ln w="12700">
                    <a:noFill/>
                    <a:miter lim="800000"/>
                    <a:headEnd/>
                    <a:tailEnd/>
                  </a:ln>
                  <a:effectLst>
                    <a:outerShdw blurRad="63500" dist="53882" dir="2700000" algn="ctr" rotWithShape="0">
                      <a:srgbClr val="000000">
                        <a:alpha val="74997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</p:grpSp>
            <p:grpSp>
              <p:nvGrpSpPr>
                <p:cNvPr id="17" name="Group 50"/>
                <p:cNvGrpSpPr>
                  <a:grpSpLocks/>
                </p:cNvGrpSpPr>
                <p:nvPr/>
              </p:nvGrpSpPr>
              <p:grpSpPr bwMode="auto">
                <a:xfrm>
                  <a:off x="44" y="866"/>
                  <a:ext cx="692" cy="68"/>
                  <a:chOff x="44" y="866"/>
                  <a:chExt cx="692" cy="68"/>
                </a:xfrm>
              </p:grpSpPr>
              <p:sp>
                <p:nvSpPr>
                  <p:cNvPr id="1068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44" y="866"/>
                    <a:ext cx="60" cy="68"/>
                  </a:xfrm>
                  <a:prstGeom prst="rect">
                    <a:avLst/>
                  </a:prstGeom>
                  <a:solidFill>
                    <a:srgbClr val="BF5FFF"/>
                  </a:solidFill>
                  <a:ln w="12700">
                    <a:noFill/>
                    <a:miter lim="800000"/>
                    <a:headEnd/>
                    <a:tailEnd/>
                  </a:ln>
                  <a:effectLst>
                    <a:outerShdw blurRad="63500" dist="53882" dir="2700000" algn="ctr" rotWithShape="0">
                      <a:srgbClr val="000000">
                        <a:alpha val="74997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1069" name="Rectangle 45"/>
                  <p:cNvSpPr>
                    <a:spLocks noChangeArrowheads="1"/>
                  </p:cNvSpPr>
                  <p:nvPr/>
                </p:nvSpPr>
                <p:spPr bwMode="auto">
                  <a:xfrm>
                    <a:off x="170" y="866"/>
                    <a:ext cx="59" cy="68"/>
                  </a:xfrm>
                  <a:prstGeom prst="rect">
                    <a:avLst/>
                  </a:prstGeom>
                  <a:solidFill>
                    <a:srgbClr val="BF5FFF"/>
                  </a:solidFill>
                  <a:ln w="12700">
                    <a:noFill/>
                    <a:miter lim="800000"/>
                    <a:headEnd/>
                    <a:tailEnd/>
                  </a:ln>
                  <a:effectLst>
                    <a:outerShdw blurRad="63500" dist="53882" dir="2700000" algn="ctr" rotWithShape="0">
                      <a:srgbClr val="000000">
                        <a:alpha val="74997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1070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297" y="866"/>
                    <a:ext cx="59" cy="68"/>
                  </a:xfrm>
                  <a:prstGeom prst="rect">
                    <a:avLst/>
                  </a:prstGeom>
                  <a:solidFill>
                    <a:srgbClr val="BF5FFF"/>
                  </a:solidFill>
                  <a:ln w="12700">
                    <a:noFill/>
                    <a:miter lim="800000"/>
                    <a:headEnd/>
                    <a:tailEnd/>
                  </a:ln>
                  <a:effectLst>
                    <a:outerShdw blurRad="63500" dist="53882" dir="2700000" algn="ctr" rotWithShape="0">
                      <a:srgbClr val="000000">
                        <a:alpha val="74997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1071" name="Rectangle 47"/>
                  <p:cNvSpPr>
                    <a:spLocks noChangeArrowheads="1"/>
                  </p:cNvSpPr>
                  <p:nvPr/>
                </p:nvSpPr>
                <p:spPr bwMode="auto">
                  <a:xfrm>
                    <a:off x="423" y="866"/>
                    <a:ext cx="60" cy="68"/>
                  </a:xfrm>
                  <a:prstGeom prst="rect">
                    <a:avLst/>
                  </a:prstGeom>
                  <a:solidFill>
                    <a:srgbClr val="BF5FFF"/>
                  </a:solidFill>
                  <a:ln w="12700">
                    <a:noFill/>
                    <a:miter lim="800000"/>
                    <a:headEnd/>
                    <a:tailEnd/>
                  </a:ln>
                  <a:effectLst>
                    <a:outerShdw blurRad="63500" dist="53882" dir="2700000" algn="ctr" rotWithShape="0">
                      <a:srgbClr val="000000">
                        <a:alpha val="74997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1072" name="Rectangle 48"/>
                  <p:cNvSpPr>
                    <a:spLocks noChangeArrowheads="1"/>
                  </p:cNvSpPr>
                  <p:nvPr/>
                </p:nvSpPr>
                <p:spPr bwMode="auto">
                  <a:xfrm>
                    <a:off x="549" y="866"/>
                    <a:ext cx="60" cy="68"/>
                  </a:xfrm>
                  <a:prstGeom prst="rect">
                    <a:avLst/>
                  </a:prstGeom>
                  <a:solidFill>
                    <a:srgbClr val="BF5FFF"/>
                  </a:solidFill>
                  <a:ln w="12700">
                    <a:noFill/>
                    <a:miter lim="800000"/>
                    <a:headEnd/>
                    <a:tailEnd/>
                  </a:ln>
                  <a:effectLst>
                    <a:outerShdw blurRad="63500" dist="53882" dir="2700000" algn="ctr" rotWithShape="0">
                      <a:srgbClr val="000000">
                        <a:alpha val="74997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1073" name="Rectangle 49"/>
                  <p:cNvSpPr>
                    <a:spLocks noChangeArrowheads="1"/>
                  </p:cNvSpPr>
                  <p:nvPr/>
                </p:nvSpPr>
                <p:spPr bwMode="auto">
                  <a:xfrm>
                    <a:off x="676" y="866"/>
                    <a:ext cx="60" cy="68"/>
                  </a:xfrm>
                  <a:prstGeom prst="rect">
                    <a:avLst/>
                  </a:prstGeom>
                  <a:solidFill>
                    <a:srgbClr val="BF5FFF"/>
                  </a:solidFill>
                  <a:ln w="12700">
                    <a:noFill/>
                    <a:miter lim="800000"/>
                    <a:headEnd/>
                    <a:tailEnd/>
                  </a:ln>
                  <a:effectLst>
                    <a:outerShdw blurRad="63500" dist="53882" dir="2700000" algn="ctr" rotWithShape="0">
                      <a:srgbClr val="000000">
                        <a:alpha val="74997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</p:grpSp>
            <p:grpSp>
              <p:nvGrpSpPr>
                <p:cNvPr id="1096" name="Group 57"/>
                <p:cNvGrpSpPr>
                  <a:grpSpLocks/>
                </p:cNvGrpSpPr>
                <p:nvPr/>
              </p:nvGrpSpPr>
              <p:grpSpPr bwMode="auto">
                <a:xfrm>
                  <a:off x="44" y="1003"/>
                  <a:ext cx="692" cy="68"/>
                  <a:chOff x="44" y="1003"/>
                  <a:chExt cx="692" cy="68"/>
                </a:xfrm>
              </p:grpSpPr>
              <p:sp>
                <p:nvSpPr>
                  <p:cNvPr id="1075" name="Rectangle 51"/>
                  <p:cNvSpPr>
                    <a:spLocks noChangeArrowheads="1"/>
                  </p:cNvSpPr>
                  <p:nvPr/>
                </p:nvSpPr>
                <p:spPr bwMode="auto">
                  <a:xfrm>
                    <a:off x="44" y="1003"/>
                    <a:ext cx="60" cy="68"/>
                  </a:xfrm>
                  <a:prstGeom prst="rect">
                    <a:avLst/>
                  </a:prstGeom>
                  <a:solidFill>
                    <a:srgbClr val="8901F3"/>
                  </a:solidFill>
                  <a:ln w="12700">
                    <a:noFill/>
                    <a:miter lim="800000"/>
                    <a:headEnd/>
                    <a:tailEnd/>
                  </a:ln>
                  <a:effectLst>
                    <a:outerShdw blurRad="63500" dist="53882" dir="2700000" algn="ctr" rotWithShape="0">
                      <a:srgbClr val="000000">
                        <a:alpha val="74997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1076" name="Rectangle 52"/>
                  <p:cNvSpPr>
                    <a:spLocks noChangeArrowheads="1"/>
                  </p:cNvSpPr>
                  <p:nvPr/>
                </p:nvSpPr>
                <p:spPr bwMode="auto">
                  <a:xfrm>
                    <a:off x="170" y="1003"/>
                    <a:ext cx="59" cy="68"/>
                  </a:xfrm>
                  <a:prstGeom prst="rect">
                    <a:avLst/>
                  </a:prstGeom>
                  <a:solidFill>
                    <a:srgbClr val="8901F3"/>
                  </a:solidFill>
                  <a:ln w="12700">
                    <a:noFill/>
                    <a:miter lim="800000"/>
                    <a:headEnd/>
                    <a:tailEnd/>
                  </a:ln>
                  <a:effectLst>
                    <a:outerShdw blurRad="63500" dist="53882" dir="2700000" algn="ctr" rotWithShape="0">
                      <a:srgbClr val="000000">
                        <a:alpha val="74997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1077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297" y="1003"/>
                    <a:ext cx="59" cy="68"/>
                  </a:xfrm>
                  <a:prstGeom prst="rect">
                    <a:avLst/>
                  </a:prstGeom>
                  <a:solidFill>
                    <a:srgbClr val="8901F3"/>
                  </a:solidFill>
                  <a:ln w="12700">
                    <a:noFill/>
                    <a:miter lim="800000"/>
                    <a:headEnd/>
                    <a:tailEnd/>
                  </a:ln>
                  <a:effectLst>
                    <a:outerShdw blurRad="63500" dist="53882" dir="2700000" algn="ctr" rotWithShape="0">
                      <a:srgbClr val="000000">
                        <a:alpha val="74997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1078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423" y="1003"/>
                    <a:ext cx="60" cy="68"/>
                  </a:xfrm>
                  <a:prstGeom prst="rect">
                    <a:avLst/>
                  </a:prstGeom>
                  <a:solidFill>
                    <a:srgbClr val="8901F3"/>
                  </a:solidFill>
                  <a:ln w="12700">
                    <a:noFill/>
                    <a:miter lim="800000"/>
                    <a:headEnd/>
                    <a:tailEnd/>
                  </a:ln>
                  <a:effectLst>
                    <a:outerShdw blurRad="63500" dist="53882" dir="2700000" algn="ctr" rotWithShape="0">
                      <a:srgbClr val="000000">
                        <a:alpha val="74997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1079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549" y="1003"/>
                    <a:ext cx="60" cy="68"/>
                  </a:xfrm>
                  <a:prstGeom prst="rect">
                    <a:avLst/>
                  </a:prstGeom>
                  <a:solidFill>
                    <a:srgbClr val="8901F3"/>
                  </a:solidFill>
                  <a:ln w="12700">
                    <a:noFill/>
                    <a:miter lim="800000"/>
                    <a:headEnd/>
                    <a:tailEnd/>
                  </a:ln>
                  <a:effectLst>
                    <a:outerShdw blurRad="63500" dist="53882" dir="2700000" algn="ctr" rotWithShape="0">
                      <a:srgbClr val="000000">
                        <a:alpha val="74997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1080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676" y="1003"/>
                    <a:ext cx="60" cy="68"/>
                  </a:xfrm>
                  <a:prstGeom prst="rect">
                    <a:avLst/>
                  </a:prstGeom>
                  <a:solidFill>
                    <a:srgbClr val="8901F3"/>
                  </a:solidFill>
                  <a:ln w="12700">
                    <a:noFill/>
                    <a:miter lim="800000"/>
                    <a:headEnd/>
                    <a:tailEnd/>
                  </a:ln>
                  <a:effectLst>
                    <a:outerShdw blurRad="63500" dist="53882" dir="2700000" algn="ctr" rotWithShape="0">
                      <a:srgbClr val="000000">
                        <a:alpha val="74997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</p:grpSp>
          </p:grpSp>
          <p:grpSp>
            <p:nvGrpSpPr>
              <p:cNvPr id="1032" name="Group 115"/>
              <p:cNvGrpSpPr>
                <a:grpSpLocks/>
              </p:cNvGrpSpPr>
              <p:nvPr/>
            </p:nvGrpSpPr>
            <p:grpSpPr bwMode="auto">
              <a:xfrm>
                <a:off x="4994" y="3212"/>
                <a:ext cx="691" cy="1021"/>
                <a:chOff x="4994" y="3212"/>
                <a:chExt cx="691" cy="1021"/>
              </a:xfrm>
            </p:grpSpPr>
            <p:grpSp>
              <p:nvGrpSpPr>
                <p:cNvPr id="1033" name="Group 65"/>
                <p:cNvGrpSpPr>
                  <a:grpSpLocks/>
                </p:cNvGrpSpPr>
                <p:nvPr/>
              </p:nvGrpSpPr>
              <p:grpSpPr bwMode="auto">
                <a:xfrm>
                  <a:off x="4994" y="3212"/>
                  <a:ext cx="691" cy="68"/>
                  <a:chOff x="4994" y="3212"/>
                  <a:chExt cx="691" cy="68"/>
                </a:xfrm>
              </p:grpSpPr>
              <p:sp>
                <p:nvSpPr>
                  <p:cNvPr id="1083" name="Rectangle 59"/>
                  <p:cNvSpPr>
                    <a:spLocks noChangeArrowheads="1"/>
                  </p:cNvSpPr>
                  <p:nvPr/>
                </p:nvSpPr>
                <p:spPr bwMode="auto">
                  <a:xfrm>
                    <a:off x="4994" y="3212"/>
                    <a:ext cx="59" cy="68"/>
                  </a:xfrm>
                  <a:prstGeom prst="rect">
                    <a:avLst/>
                  </a:prstGeom>
                  <a:solidFill>
                    <a:srgbClr val="8901F3"/>
                  </a:solidFill>
                  <a:ln w="12700">
                    <a:noFill/>
                    <a:miter lim="800000"/>
                    <a:headEnd/>
                    <a:tailEnd/>
                  </a:ln>
                  <a:effectLst>
                    <a:outerShdw blurRad="63500" dist="53882" dir="2700000" algn="ctr" rotWithShape="0">
                      <a:srgbClr val="000000">
                        <a:alpha val="74997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1084" name="Rectangle 60"/>
                  <p:cNvSpPr>
                    <a:spLocks noChangeArrowheads="1"/>
                  </p:cNvSpPr>
                  <p:nvPr/>
                </p:nvSpPr>
                <p:spPr bwMode="auto">
                  <a:xfrm>
                    <a:off x="5119" y="3212"/>
                    <a:ext cx="60" cy="68"/>
                  </a:xfrm>
                  <a:prstGeom prst="rect">
                    <a:avLst/>
                  </a:prstGeom>
                  <a:solidFill>
                    <a:srgbClr val="8901F3"/>
                  </a:solidFill>
                  <a:ln w="12700">
                    <a:noFill/>
                    <a:miter lim="800000"/>
                    <a:headEnd/>
                    <a:tailEnd/>
                  </a:ln>
                  <a:effectLst>
                    <a:outerShdw blurRad="63500" dist="53882" dir="2700000" algn="ctr" rotWithShape="0">
                      <a:srgbClr val="000000">
                        <a:alpha val="74997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1085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5246" y="3212"/>
                    <a:ext cx="60" cy="68"/>
                  </a:xfrm>
                  <a:prstGeom prst="rect">
                    <a:avLst/>
                  </a:prstGeom>
                  <a:solidFill>
                    <a:srgbClr val="8901F3"/>
                  </a:solidFill>
                  <a:ln w="12700">
                    <a:noFill/>
                    <a:miter lim="800000"/>
                    <a:headEnd/>
                    <a:tailEnd/>
                  </a:ln>
                  <a:effectLst>
                    <a:outerShdw blurRad="63500" dist="53882" dir="2700000" algn="ctr" rotWithShape="0">
                      <a:srgbClr val="000000">
                        <a:alpha val="74997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1086" name="Rectangle 62"/>
                  <p:cNvSpPr>
                    <a:spLocks noChangeArrowheads="1"/>
                  </p:cNvSpPr>
                  <p:nvPr/>
                </p:nvSpPr>
                <p:spPr bwMode="auto">
                  <a:xfrm>
                    <a:off x="5372" y="3212"/>
                    <a:ext cx="60" cy="68"/>
                  </a:xfrm>
                  <a:prstGeom prst="rect">
                    <a:avLst/>
                  </a:prstGeom>
                  <a:solidFill>
                    <a:srgbClr val="8901F3"/>
                  </a:solidFill>
                  <a:ln w="12700">
                    <a:noFill/>
                    <a:miter lim="800000"/>
                    <a:headEnd/>
                    <a:tailEnd/>
                  </a:ln>
                  <a:effectLst>
                    <a:outerShdw blurRad="63500" dist="53882" dir="2700000" algn="ctr" rotWithShape="0">
                      <a:srgbClr val="000000">
                        <a:alpha val="74997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1087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5499" y="3212"/>
                    <a:ext cx="59" cy="68"/>
                  </a:xfrm>
                  <a:prstGeom prst="rect">
                    <a:avLst/>
                  </a:prstGeom>
                  <a:solidFill>
                    <a:srgbClr val="8901F3"/>
                  </a:solidFill>
                  <a:ln w="12700">
                    <a:noFill/>
                    <a:miter lim="800000"/>
                    <a:headEnd/>
                    <a:tailEnd/>
                  </a:ln>
                  <a:effectLst>
                    <a:outerShdw blurRad="63500" dist="53882" dir="2700000" algn="ctr" rotWithShape="0">
                      <a:srgbClr val="000000">
                        <a:alpha val="74997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1088" name="Rectangle 64"/>
                  <p:cNvSpPr>
                    <a:spLocks noChangeArrowheads="1"/>
                  </p:cNvSpPr>
                  <p:nvPr/>
                </p:nvSpPr>
                <p:spPr bwMode="auto">
                  <a:xfrm>
                    <a:off x="5626" y="3212"/>
                    <a:ext cx="59" cy="68"/>
                  </a:xfrm>
                  <a:prstGeom prst="rect">
                    <a:avLst/>
                  </a:prstGeom>
                  <a:solidFill>
                    <a:srgbClr val="8901F3"/>
                  </a:solidFill>
                  <a:ln w="12700">
                    <a:noFill/>
                    <a:miter lim="800000"/>
                    <a:headEnd/>
                    <a:tailEnd/>
                  </a:ln>
                  <a:effectLst>
                    <a:outerShdw blurRad="63500" dist="53882" dir="2700000" algn="ctr" rotWithShape="0">
                      <a:srgbClr val="000000">
                        <a:alpha val="74997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</p:grpSp>
            <p:grpSp>
              <p:nvGrpSpPr>
                <p:cNvPr id="1034" name="Group 72"/>
                <p:cNvGrpSpPr>
                  <a:grpSpLocks/>
                </p:cNvGrpSpPr>
                <p:nvPr/>
              </p:nvGrpSpPr>
              <p:grpSpPr bwMode="auto">
                <a:xfrm>
                  <a:off x="4994" y="3346"/>
                  <a:ext cx="691" cy="68"/>
                  <a:chOff x="4994" y="3346"/>
                  <a:chExt cx="691" cy="68"/>
                </a:xfrm>
              </p:grpSpPr>
              <p:sp>
                <p:nvSpPr>
                  <p:cNvPr id="1090" name="Rectangle 66"/>
                  <p:cNvSpPr>
                    <a:spLocks noChangeArrowheads="1"/>
                  </p:cNvSpPr>
                  <p:nvPr/>
                </p:nvSpPr>
                <p:spPr bwMode="auto">
                  <a:xfrm>
                    <a:off x="4994" y="3346"/>
                    <a:ext cx="59" cy="68"/>
                  </a:xfrm>
                  <a:prstGeom prst="rect">
                    <a:avLst/>
                  </a:prstGeom>
                  <a:solidFill>
                    <a:srgbClr val="BF5FFF"/>
                  </a:solidFill>
                  <a:ln w="12700">
                    <a:noFill/>
                    <a:miter lim="800000"/>
                    <a:headEnd/>
                    <a:tailEnd/>
                  </a:ln>
                  <a:effectLst>
                    <a:outerShdw blurRad="63500" dist="53882" dir="2700000" algn="ctr" rotWithShape="0">
                      <a:srgbClr val="000000">
                        <a:alpha val="74997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1091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5119" y="3346"/>
                    <a:ext cx="60" cy="68"/>
                  </a:xfrm>
                  <a:prstGeom prst="rect">
                    <a:avLst/>
                  </a:prstGeom>
                  <a:solidFill>
                    <a:srgbClr val="BF5FFF"/>
                  </a:solidFill>
                  <a:ln w="12700">
                    <a:noFill/>
                    <a:miter lim="800000"/>
                    <a:headEnd/>
                    <a:tailEnd/>
                  </a:ln>
                  <a:effectLst>
                    <a:outerShdw blurRad="63500" dist="53882" dir="2700000" algn="ctr" rotWithShape="0">
                      <a:srgbClr val="000000">
                        <a:alpha val="74997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1092" name="Rectangle 68"/>
                  <p:cNvSpPr>
                    <a:spLocks noChangeArrowheads="1"/>
                  </p:cNvSpPr>
                  <p:nvPr/>
                </p:nvSpPr>
                <p:spPr bwMode="auto">
                  <a:xfrm>
                    <a:off x="5246" y="3346"/>
                    <a:ext cx="60" cy="68"/>
                  </a:xfrm>
                  <a:prstGeom prst="rect">
                    <a:avLst/>
                  </a:prstGeom>
                  <a:solidFill>
                    <a:srgbClr val="BF5FFF"/>
                  </a:solidFill>
                  <a:ln w="12700">
                    <a:noFill/>
                    <a:miter lim="800000"/>
                    <a:headEnd/>
                    <a:tailEnd/>
                  </a:ln>
                  <a:effectLst>
                    <a:outerShdw blurRad="63500" dist="53882" dir="2700000" algn="ctr" rotWithShape="0">
                      <a:srgbClr val="000000">
                        <a:alpha val="74997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1093" name="Rectangle 69"/>
                  <p:cNvSpPr>
                    <a:spLocks noChangeArrowheads="1"/>
                  </p:cNvSpPr>
                  <p:nvPr/>
                </p:nvSpPr>
                <p:spPr bwMode="auto">
                  <a:xfrm>
                    <a:off x="5372" y="3346"/>
                    <a:ext cx="60" cy="68"/>
                  </a:xfrm>
                  <a:prstGeom prst="rect">
                    <a:avLst/>
                  </a:prstGeom>
                  <a:solidFill>
                    <a:srgbClr val="BF5FFF"/>
                  </a:solidFill>
                  <a:ln w="12700">
                    <a:noFill/>
                    <a:miter lim="800000"/>
                    <a:headEnd/>
                    <a:tailEnd/>
                  </a:ln>
                  <a:effectLst>
                    <a:outerShdw blurRad="63500" dist="53882" dir="2700000" algn="ctr" rotWithShape="0">
                      <a:srgbClr val="000000">
                        <a:alpha val="74997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1094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5499" y="3346"/>
                    <a:ext cx="59" cy="68"/>
                  </a:xfrm>
                  <a:prstGeom prst="rect">
                    <a:avLst/>
                  </a:prstGeom>
                  <a:solidFill>
                    <a:srgbClr val="BF5FFF"/>
                  </a:solidFill>
                  <a:ln w="12700">
                    <a:noFill/>
                    <a:miter lim="800000"/>
                    <a:headEnd/>
                    <a:tailEnd/>
                  </a:ln>
                  <a:effectLst>
                    <a:outerShdw blurRad="63500" dist="53882" dir="2700000" algn="ctr" rotWithShape="0">
                      <a:srgbClr val="000000">
                        <a:alpha val="74997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1095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5626" y="3346"/>
                    <a:ext cx="59" cy="68"/>
                  </a:xfrm>
                  <a:prstGeom prst="rect">
                    <a:avLst/>
                  </a:prstGeom>
                  <a:solidFill>
                    <a:srgbClr val="BF5FFF"/>
                  </a:solidFill>
                  <a:ln w="12700">
                    <a:noFill/>
                    <a:miter lim="800000"/>
                    <a:headEnd/>
                    <a:tailEnd/>
                  </a:ln>
                  <a:effectLst>
                    <a:outerShdw blurRad="63500" dist="53882" dir="2700000" algn="ctr" rotWithShape="0">
                      <a:srgbClr val="000000">
                        <a:alpha val="74997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</p:grpSp>
            <p:grpSp>
              <p:nvGrpSpPr>
                <p:cNvPr id="1035" name="Group 79"/>
                <p:cNvGrpSpPr>
                  <a:grpSpLocks/>
                </p:cNvGrpSpPr>
                <p:nvPr/>
              </p:nvGrpSpPr>
              <p:grpSpPr bwMode="auto">
                <a:xfrm>
                  <a:off x="4994" y="3483"/>
                  <a:ext cx="691" cy="68"/>
                  <a:chOff x="4994" y="3483"/>
                  <a:chExt cx="691" cy="68"/>
                </a:xfrm>
              </p:grpSpPr>
              <p:sp>
                <p:nvSpPr>
                  <p:cNvPr id="1097" name="Rectangle 73"/>
                  <p:cNvSpPr>
                    <a:spLocks noChangeArrowheads="1"/>
                  </p:cNvSpPr>
                  <p:nvPr/>
                </p:nvSpPr>
                <p:spPr bwMode="auto">
                  <a:xfrm>
                    <a:off x="4994" y="3483"/>
                    <a:ext cx="59" cy="68"/>
                  </a:xfrm>
                  <a:prstGeom prst="rect">
                    <a:avLst/>
                  </a:prstGeom>
                  <a:solidFill>
                    <a:srgbClr val="DF9FFF"/>
                  </a:solidFill>
                  <a:ln w="12700">
                    <a:noFill/>
                    <a:miter lim="800000"/>
                    <a:headEnd/>
                    <a:tailEnd/>
                  </a:ln>
                  <a:effectLst>
                    <a:outerShdw blurRad="63500" dist="53882" dir="2700000" algn="ctr" rotWithShape="0">
                      <a:srgbClr val="000000">
                        <a:alpha val="74997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1098" name="Rectangle 74"/>
                  <p:cNvSpPr>
                    <a:spLocks noChangeArrowheads="1"/>
                  </p:cNvSpPr>
                  <p:nvPr/>
                </p:nvSpPr>
                <p:spPr bwMode="auto">
                  <a:xfrm>
                    <a:off x="5119" y="3483"/>
                    <a:ext cx="60" cy="68"/>
                  </a:xfrm>
                  <a:prstGeom prst="rect">
                    <a:avLst/>
                  </a:prstGeom>
                  <a:solidFill>
                    <a:srgbClr val="DF9FFF"/>
                  </a:solidFill>
                  <a:ln w="12700">
                    <a:noFill/>
                    <a:miter lim="800000"/>
                    <a:headEnd/>
                    <a:tailEnd/>
                  </a:ln>
                  <a:effectLst>
                    <a:outerShdw blurRad="63500" dist="53882" dir="2700000" algn="ctr" rotWithShape="0">
                      <a:srgbClr val="000000">
                        <a:alpha val="74997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1099" name="Rectangle 75"/>
                  <p:cNvSpPr>
                    <a:spLocks noChangeArrowheads="1"/>
                  </p:cNvSpPr>
                  <p:nvPr/>
                </p:nvSpPr>
                <p:spPr bwMode="auto">
                  <a:xfrm>
                    <a:off x="5246" y="3483"/>
                    <a:ext cx="60" cy="68"/>
                  </a:xfrm>
                  <a:prstGeom prst="rect">
                    <a:avLst/>
                  </a:prstGeom>
                  <a:solidFill>
                    <a:srgbClr val="DF9FFF"/>
                  </a:solidFill>
                  <a:ln w="12700">
                    <a:noFill/>
                    <a:miter lim="800000"/>
                    <a:headEnd/>
                    <a:tailEnd/>
                  </a:ln>
                  <a:effectLst>
                    <a:outerShdw blurRad="63500" dist="53882" dir="2700000" algn="ctr" rotWithShape="0">
                      <a:srgbClr val="000000">
                        <a:alpha val="74997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1100" name="Rectangle 76"/>
                  <p:cNvSpPr>
                    <a:spLocks noChangeArrowheads="1"/>
                  </p:cNvSpPr>
                  <p:nvPr/>
                </p:nvSpPr>
                <p:spPr bwMode="auto">
                  <a:xfrm>
                    <a:off x="5372" y="3483"/>
                    <a:ext cx="60" cy="68"/>
                  </a:xfrm>
                  <a:prstGeom prst="rect">
                    <a:avLst/>
                  </a:prstGeom>
                  <a:solidFill>
                    <a:srgbClr val="DF9FFF"/>
                  </a:solidFill>
                  <a:ln w="12700">
                    <a:noFill/>
                    <a:miter lim="800000"/>
                    <a:headEnd/>
                    <a:tailEnd/>
                  </a:ln>
                  <a:effectLst>
                    <a:outerShdw blurRad="63500" dist="53882" dir="2700000" algn="ctr" rotWithShape="0">
                      <a:srgbClr val="000000">
                        <a:alpha val="74997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1101" name="Rectangle 77"/>
                  <p:cNvSpPr>
                    <a:spLocks noChangeArrowheads="1"/>
                  </p:cNvSpPr>
                  <p:nvPr/>
                </p:nvSpPr>
                <p:spPr bwMode="auto">
                  <a:xfrm>
                    <a:off x="5499" y="3483"/>
                    <a:ext cx="59" cy="68"/>
                  </a:xfrm>
                  <a:prstGeom prst="rect">
                    <a:avLst/>
                  </a:prstGeom>
                  <a:solidFill>
                    <a:srgbClr val="DF9FFF"/>
                  </a:solidFill>
                  <a:ln w="12700">
                    <a:noFill/>
                    <a:miter lim="800000"/>
                    <a:headEnd/>
                    <a:tailEnd/>
                  </a:ln>
                  <a:effectLst>
                    <a:outerShdw blurRad="63500" dist="53882" dir="2700000" algn="ctr" rotWithShape="0">
                      <a:srgbClr val="000000">
                        <a:alpha val="74997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1102" name="Rectangle 78"/>
                  <p:cNvSpPr>
                    <a:spLocks noChangeArrowheads="1"/>
                  </p:cNvSpPr>
                  <p:nvPr/>
                </p:nvSpPr>
                <p:spPr bwMode="auto">
                  <a:xfrm>
                    <a:off x="5626" y="3483"/>
                    <a:ext cx="59" cy="68"/>
                  </a:xfrm>
                  <a:prstGeom prst="rect">
                    <a:avLst/>
                  </a:prstGeom>
                  <a:solidFill>
                    <a:srgbClr val="DF9FFF"/>
                  </a:solidFill>
                  <a:ln w="12700">
                    <a:noFill/>
                    <a:miter lim="800000"/>
                    <a:headEnd/>
                    <a:tailEnd/>
                  </a:ln>
                  <a:effectLst>
                    <a:outerShdw blurRad="63500" dist="53882" dir="2700000" algn="ctr" rotWithShape="0">
                      <a:srgbClr val="000000">
                        <a:alpha val="74997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</p:grpSp>
            <p:grpSp>
              <p:nvGrpSpPr>
                <p:cNvPr id="1036" name="Group 86"/>
                <p:cNvGrpSpPr>
                  <a:grpSpLocks/>
                </p:cNvGrpSpPr>
                <p:nvPr/>
              </p:nvGrpSpPr>
              <p:grpSpPr bwMode="auto">
                <a:xfrm>
                  <a:off x="4994" y="3620"/>
                  <a:ext cx="691" cy="68"/>
                  <a:chOff x="4994" y="3620"/>
                  <a:chExt cx="691" cy="68"/>
                </a:xfrm>
              </p:grpSpPr>
              <p:sp>
                <p:nvSpPr>
                  <p:cNvPr id="1104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4994" y="3620"/>
                    <a:ext cx="59" cy="68"/>
                  </a:xfrm>
                  <a:prstGeom prst="rect">
                    <a:avLst/>
                  </a:prstGeom>
                  <a:solidFill>
                    <a:srgbClr val="BFDFFF"/>
                  </a:solidFill>
                  <a:ln w="12700">
                    <a:noFill/>
                    <a:miter lim="800000"/>
                    <a:headEnd/>
                    <a:tailEnd/>
                  </a:ln>
                  <a:effectLst>
                    <a:outerShdw blurRad="63500" dist="53882" dir="2700000" algn="ctr" rotWithShape="0">
                      <a:srgbClr val="000000">
                        <a:alpha val="74997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1105" name="Rectangle 81"/>
                  <p:cNvSpPr>
                    <a:spLocks noChangeArrowheads="1"/>
                  </p:cNvSpPr>
                  <p:nvPr/>
                </p:nvSpPr>
                <p:spPr bwMode="auto">
                  <a:xfrm>
                    <a:off x="5119" y="3620"/>
                    <a:ext cx="60" cy="68"/>
                  </a:xfrm>
                  <a:prstGeom prst="rect">
                    <a:avLst/>
                  </a:prstGeom>
                  <a:solidFill>
                    <a:srgbClr val="BFDFFF"/>
                  </a:solidFill>
                  <a:ln w="12700">
                    <a:noFill/>
                    <a:miter lim="800000"/>
                    <a:headEnd/>
                    <a:tailEnd/>
                  </a:ln>
                  <a:effectLst>
                    <a:outerShdw blurRad="63500" dist="53882" dir="2700000" algn="ctr" rotWithShape="0">
                      <a:srgbClr val="000000">
                        <a:alpha val="74997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1106" name="Rectangle 82"/>
                  <p:cNvSpPr>
                    <a:spLocks noChangeArrowheads="1"/>
                  </p:cNvSpPr>
                  <p:nvPr/>
                </p:nvSpPr>
                <p:spPr bwMode="auto">
                  <a:xfrm>
                    <a:off x="5246" y="3620"/>
                    <a:ext cx="60" cy="68"/>
                  </a:xfrm>
                  <a:prstGeom prst="rect">
                    <a:avLst/>
                  </a:prstGeom>
                  <a:solidFill>
                    <a:srgbClr val="BFDFFF"/>
                  </a:solidFill>
                  <a:ln w="12700">
                    <a:noFill/>
                    <a:miter lim="800000"/>
                    <a:headEnd/>
                    <a:tailEnd/>
                  </a:ln>
                  <a:effectLst>
                    <a:outerShdw blurRad="63500" dist="53882" dir="2700000" algn="ctr" rotWithShape="0">
                      <a:srgbClr val="000000">
                        <a:alpha val="74997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1107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5372" y="3620"/>
                    <a:ext cx="60" cy="68"/>
                  </a:xfrm>
                  <a:prstGeom prst="rect">
                    <a:avLst/>
                  </a:prstGeom>
                  <a:solidFill>
                    <a:srgbClr val="BFDFFF"/>
                  </a:solidFill>
                  <a:ln w="12700">
                    <a:noFill/>
                    <a:miter lim="800000"/>
                    <a:headEnd/>
                    <a:tailEnd/>
                  </a:ln>
                  <a:effectLst>
                    <a:outerShdw blurRad="63500" dist="53882" dir="2700000" algn="ctr" rotWithShape="0">
                      <a:srgbClr val="000000">
                        <a:alpha val="74997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1108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5499" y="3620"/>
                    <a:ext cx="59" cy="68"/>
                  </a:xfrm>
                  <a:prstGeom prst="rect">
                    <a:avLst/>
                  </a:prstGeom>
                  <a:solidFill>
                    <a:srgbClr val="BFDFFF"/>
                  </a:solidFill>
                  <a:ln w="12700">
                    <a:noFill/>
                    <a:miter lim="800000"/>
                    <a:headEnd/>
                    <a:tailEnd/>
                  </a:ln>
                  <a:effectLst>
                    <a:outerShdw blurRad="63500" dist="53882" dir="2700000" algn="ctr" rotWithShape="0">
                      <a:srgbClr val="000000">
                        <a:alpha val="74997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1109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5626" y="3620"/>
                    <a:ext cx="59" cy="68"/>
                  </a:xfrm>
                  <a:prstGeom prst="rect">
                    <a:avLst/>
                  </a:prstGeom>
                  <a:solidFill>
                    <a:srgbClr val="BFDFFF"/>
                  </a:solidFill>
                  <a:ln w="12700">
                    <a:noFill/>
                    <a:miter lim="800000"/>
                    <a:headEnd/>
                    <a:tailEnd/>
                  </a:ln>
                  <a:effectLst>
                    <a:outerShdw blurRad="63500" dist="53882" dir="2700000" algn="ctr" rotWithShape="0">
                      <a:srgbClr val="000000">
                        <a:alpha val="74997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</p:grpSp>
            <p:grpSp>
              <p:nvGrpSpPr>
                <p:cNvPr id="1037" name="Group 93"/>
                <p:cNvGrpSpPr>
                  <a:grpSpLocks/>
                </p:cNvGrpSpPr>
                <p:nvPr/>
              </p:nvGrpSpPr>
              <p:grpSpPr bwMode="auto">
                <a:xfrm>
                  <a:off x="4994" y="3755"/>
                  <a:ext cx="691" cy="68"/>
                  <a:chOff x="4994" y="3755"/>
                  <a:chExt cx="691" cy="68"/>
                </a:xfrm>
              </p:grpSpPr>
              <p:sp>
                <p:nvSpPr>
                  <p:cNvPr id="1111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4994" y="3755"/>
                    <a:ext cx="59" cy="68"/>
                  </a:xfrm>
                  <a:prstGeom prst="rect">
                    <a:avLst/>
                  </a:prstGeom>
                  <a:solidFill>
                    <a:srgbClr val="9FBFFF"/>
                  </a:solidFill>
                  <a:ln w="12700">
                    <a:noFill/>
                    <a:miter lim="800000"/>
                    <a:headEnd/>
                    <a:tailEnd/>
                  </a:ln>
                  <a:effectLst>
                    <a:outerShdw blurRad="63500" dist="53882" dir="2700000" algn="ctr" rotWithShape="0">
                      <a:srgbClr val="000000">
                        <a:alpha val="74997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1112" name="Rectangle 88"/>
                  <p:cNvSpPr>
                    <a:spLocks noChangeArrowheads="1"/>
                  </p:cNvSpPr>
                  <p:nvPr/>
                </p:nvSpPr>
                <p:spPr bwMode="auto">
                  <a:xfrm>
                    <a:off x="5119" y="3755"/>
                    <a:ext cx="60" cy="68"/>
                  </a:xfrm>
                  <a:prstGeom prst="rect">
                    <a:avLst/>
                  </a:prstGeom>
                  <a:solidFill>
                    <a:srgbClr val="9FBFFF"/>
                  </a:solidFill>
                  <a:ln w="12700">
                    <a:noFill/>
                    <a:miter lim="800000"/>
                    <a:headEnd/>
                    <a:tailEnd/>
                  </a:ln>
                  <a:effectLst>
                    <a:outerShdw blurRad="63500" dist="53882" dir="2700000" algn="ctr" rotWithShape="0">
                      <a:srgbClr val="000000">
                        <a:alpha val="74997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1113" name="Rectangle 89"/>
                  <p:cNvSpPr>
                    <a:spLocks noChangeArrowheads="1"/>
                  </p:cNvSpPr>
                  <p:nvPr/>
                </p:nvSpPr>
                <p:spPr bwMode="auto">
                  <a:xfrm>
                    <a:off x="5246" y="3755"/>
                    <a:ext cx="60" cy="68"/>
                  </a:xfrm>
                  <a:prstGeom prst="rect">
                    <a:avLst/>
                  </a:prstGeom>
                  <a:solidFill>
                    <a:srgbClr val="9FBFFF"/>
                  </a:solidFill>
                  <a:ln w="12700">
                    <a:noFill/>
                    <a:miter lim="800000"/>
                    <a:headEnd/>
                    <a:tailEnd/>
                  </a:ln>
                  <a:effectLst>
                    <a:outerShdw blurRad="63500" dist="53882" dir="2700000" algn="ctr" rotWithShape="0">
                      <a:srgbClr val="000000">
                        <a:alpha val="74997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1114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5372" y="3755"/>
                    <a:ext cx="60" cy="68"/>
                  </a:xfrm>
                  <a:prstGeom prst="rect">
                    <a:avLst/>
                  </a:prstGeom>
                  <a:solidFill>
                    <a:srgbClr val="9FBFFF"/>
                  </a:solidFill>
                  <a:ln w="12700">
                    <a:noFill/>
                    <a:miter lim="800000"/>
                    <a:headEnd/>
                    <a:tailEnd/>
                  </a:ln>
                  <a:effectLst>
                    <a:outerShdw blurRad="63500" dist="53882" dir="2700000" algn="ctr" rotWithShape="0">
                      <a:srgbClr val="000000">
                        <a:alpha val="74997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1115" name="Rectangle 91"/>
                  <p:cNvSpPr>
                    <a:spLocks noChangeArrowheads="1"/>
                  </p:cNvSpPr>
                  <p:nvPr/>
                </p:nvSpPr>
                <p:spPr bwMode="auto">
                  <a:xfrm>
                    <a:off x="5499" y="3755"/>
                    <a:ext cx="59" cy="68"/>
                  </a:xfrm>
                  <a:prstGeom prst="rect">
                    <a:avLst/>
                  </a:prstGeom>
                  <a:solidFill>
                    <a:srgbClr val="9FBFFF"/>
                  </a:solidFill>
                  <a:ln w="12700">
                    <a:noFill/>
                    <a:miter lim="800000"/>
                    <a:headEnd/>
                    <a:tailEnd/>
                  </a:ln>
                  <a:effectLst>
                    <a:outerShdw blurRad="63500" dist="53882" dir="2700000" algn="ctr" rotWithShape="0">
                      <a:srgbClr val="000000">
                        <a:alpha val="74997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1116" name="Rectangle 92"/>
                  <p:cNvSpPr>
                    <a:spLocks noChangeArrowheads="1"/>
                  </p:cNvSpPr>
                  <p:nvPr/>
                </p:nvSpPr>
                <p:spPr bwMode="auto">
                  <a:xfrm>
                    <a:off x="5626" y="3755"/>
                    <a:ext cx="59" cy="68"/>
                  </a:xfrm>
                  <a:prstGeom prst="rect">
                    <a:avLst/>
                  </a:prstGeom>
                  <a:solidFill>
                    <a:srgbClr val="9FBFFF"/>
                  </a:solidFill>
                  <a:ln w="12700">
                    <a:noFill/>
                    <a:miter lim="800000"/>
                    <a:headEnd/>
                    <a:tailEnd/>
                  </a:ln>
                  <a:effectLst>
                    <a:outerShdw blurRad="63500" dist="53882" dir="2700000" algn="ctr" rotWithShape="0">
                      <a:srgbClr val="000000">
                        <a:alpha val="74997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</p:grpSp>
            <p:grpSp>
              <p:nvGrpSpPr>
                <p:cNvPr id="1038" name="Group 100"/>
                <p:cNvGrpSpPr>
                  <a:grpSpLocks/>
                </p:cNvGrpSpPr>
                <p:nvPr/>
              </p:nvGrpSpPr>
              <p:grpSpPr bwMode="auto">
                <a:xfrm>
                  <a:off x="4994" y="3892"/>
                  <a:ext cx="691" cy="68"/>
                  <a:chOff x="4994" y="3892"/>
                  <a:chExt cx="691" cy="68"/>
                </a:xfrm>
              </p:grpSpPr>
              <p:sp>
                <p:nvSpPr>
                  <p:cNvPr id="1118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4994" y="3892"/>
                    <a:ext cx="59" cy="68"/>
                  </a:xfrm>
                  <a:prstGeom prst="rect">
                    <a:avLst/>
                  </a:prstGeom>
                  <a:solidFill>
                    <a:srgbClr val="3F7FFF"/>
                  </a:solidFill>
                  <a:ln w="12700">
                    <a:noFill/>
                    <a:miter lim="800000"/>
                    <a:headEnd/>
                    <a:tailEnd/>
                  </a:ln>
                  <a:effectLst>
                    <a:outerShdw blurRad="63500" dist="53882" dir="2700000" algn="ctr" rotWithShape="0">
                      <a:srgbClr val="000000">
                        <a:alpha val="74997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1119" name="Rectangle 95"/>
                  <p:cNvSpPr>
                    <a:spLocks noChangeArrowheads="1"/>
                  </p:cNvSpPr>
                  <p:nvPr/>
                </p:nvSpPr>
                <p:spPr bwMode="auto">
                  <a:xfrm>
                    <a:off x="5119" y="3892"/>
                    <a:ext cx="60" cy="68"/>
                  </a:xfrm>
                  <a:prstGeom prst="rect">
                    <a:avLst/>
                  </a:prstGeom>
                  <a:solidFill>
                    <a:srgbClr val="3F7FFF"/>
                  </a:solidFill>
                  <a:ln w="12700">
                    <a:noFill/>
                    <a:miter lim="800000"/>
                    <a:headEnd/>
                    <a:tailEnd/>
                  </a:ln>
                  <a:effectLst>
                    <a:outerShdw blurRad="63500" dist="53882" dir="2700000" algn="ctr" rotWithShape="0">
                      <a:srgbClr val="000000">
                        <a:alpha val="74997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1120" name="Rectangle 96"/>
                  <p:cNvSpPr>
                    <a:spLocks noChangeArrowheads="1"/>
                  </p:cNvSpPr>
                  <p:nvPr/>
                </p:nvSpPr>
                <p:spPr bwMode="auto">
                  <a:xfrm>
                    <a:off x="5246" y="3892"/>
                    <a:ext cx="60" cy="68"/>
                  </a:xfrm>
                  <a:prstGeom prst="rect">
                    <a:avLst/>
                  </a:prstGeom>
                  <a:solidFill>
                    <a:srgbClr val="3F7FFF"/>
                  </a:solidFill>
                  <a:ln w="12700">
                    <a:noFill/>
                    <a:miter lim="800000"/>
                    <a:headEnd/>
                    <a:tailEnd/>
                  </a:ln>
                  <a:effectLst>
                    <a:outerShdw blurRad="63500" dist="53882" dir="2700000" algn="ctr" rotWithShape="0">
                      <a:srgbClr val="000000">
                        <a:alpha val="74997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1121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5372" y="3892"/>
                    <a:ext cx="60" cy="68"/>
                  </a:xfrm>
                  <a:prstGeom prst="rect">
                    <a:avLst/>
                  </a:prstGeom>
                  <a:solidFill>
                    <a:srgbClr val="3F7FFF"/>
                  </a:solidFill>
                  <a:ln w="12700">
                    <a:noFill/>
                    <a:miter lim="800000"/>
                    <a:headEnd/>
                    <a:tailEnd/>
                  </a:ln>
                  <a:effectLst>
                    <a:outerShdw blurRad="63500" dist="53882" dir="2700000" algn="ctr" rotWithShape="0">
                      <a:srgbClr val="000000">
                        <a:alpha val="74997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1122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5499" y="3892"/>
                    <a:ext cx="59" cy="68"/>
                  </a:xfrm>
                  <a:prstGeom prst="rect">
                    <a:avLst/>
                  </a:prstGeom>
                  <a:solidFill>
                    <a:srgbClr val="3F7FFF"/>
                  </a:solidFill>
                  <a:ln w="12700">
                    <a:noFill/>
                    <a:miter lim="800000"/>
                    <a:headEnd/>
                    <a:tailEnd/>
                  </a:ln>
                  <a:effectLst>
                    <a:outerShdw blurRad="63500" dist="53882" dir="2700000" algn="ctr" rotWithShape="0">
                      <a:srgbClr val="000000">
                        <a:alpha val="74997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1123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5626" y="3892"/>
                    <a:ext cx="59" cy="68"/>
                  </a:xfrm>
                  <a:prstGeom prst="rect">
                    <a:avLst/>
                  </a:prstGeom>
                  <a:solidFill>
                    <a:srgbClr val="3F7FFF"/>
                  </a:solidFill>
                  <a:ln w="12700">
                    <a:noFill/>
                    <a:miter lim="800000"/>
                    <a:headEnd/>
                    <a:tailEnd/>
                  </a:ln>
                  <a:effectLst>
                    <a:outerShdw blurRad="63500" dist="53882" dir="2700000" algn="ctr" rotWithShape="0">
                      <a:srgbClr val="000000">
                        <a:alpha val="74997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</p:grpSp>
            <p:grpSp>
              <p:nvGrpSpPr>
                <p:cNvPr id="1039" name="Group 107"/>
                <p:cNvGrpSpPr>
                  <a:grpSpLocks/>
                </p:cNvGrpSpPr>
                <p:nvPr/>
              </p:nvGrpSpPr>
              <p:grpSpPr bwMode="auto">
                <a:xfrm>
                  <a:off x="4994" y="4028"/>
                  <a:ext cx="691" cy="68"/>
                  <a:chOff x="4994" y="4028"/>
                  <a:chExt cx="691" cy="68"/>
                </a:xfrm>
              </p:grpSpPr>
              <p:sp>
                <p:nvSpPr>
                  <p:cNvPr id="1125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4994" y="4028"/>
                    <a:ext cx="59" cy="68"/>
                  </a:xfrm>
                  <a:prstGeom prst="rect">
                    <a:avLst/>
                  </a:prstGeom>
                  <a:solidFill>
                    <a:srgbClr val="0000FF"/>
                  </a:solidFill>
                  <a:ln w="12700">
                    <a:noFill/>
                    <a:miter lim="800000"/>
                    <a:headEnd/>
                    <a:tailEnd/>
                  </a:ln>
                  <a:effectLst>
                    <a:outerShdw blurRad="63500" dist="53882" dir="2700000" algn="ctr" rotWithShape="0">
                      <a:srgbClr val="000000">
                        <a:alpha val="74997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1126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5119" y="4028"/>
                    <a:ext cx="60" cy="68"/>
                  </a:xfrm>
                  <a:prstGeom prst="rect">
                    <a:avLst/>
                  </a:prstGeom>
                  <a:solidFill>
                    <a:srgbClr val="0000FF"/>
                  </a:solidFill>
                  <a:ln w="12700">
                    <a:noFill/>
                    <a:miter lim="800000"/>
                    <a:headEnd/>
                    <a:tailEnd/>
                  </a:ln>
                  <a:effectLst>
                    <a:outerShdw blurRad="63500" dist="53882" dir="2700000" algn="ctr" rotWithShape="0">
                      <a:srgbClr val="000000">
                        <a:alpha val="74997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1127" name="Rectangle 103"/>
                  <p:cNvSpPr>
                    <a:spLocks noChangeArrowheads="1"/>
                  </p:cNvSpPr>
                  <p:nvPr/>
                </p:nvSpPr>
                <p:spPr bwMode="auto">
                  <a:xfrm>
                    <a:off x="5246" y="4028"/>
                    <a:ext cx="60" cy="68"/>
                  </a:xfrm>
                  <a:prstGeom prst="rect">
                    <a:avLst/>
                  </a:prstGeom>
                  <a:solidFill>
                    <a:srgbClr val="0000FF"/>
                  </a:solidFill>
                  <a:ln w="12700">
                    <a:noFill/>
                    <a:miter lim="800000"/>
                    <a:headEnd/>
                    <a:tailEnd/>
                  </a:ln>
                  <a:effectLst>
                    <a:outerShdw blurRad="63500" dist="53882" dir="2700000" algn="ctr" rotWithShape="0">
                      <a:srgbClr val="000000">
                        <a:alpha val="74997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1128" name="Rectangle 104"/>
                  <p:cNvSpPr>
                    <a:spLocks noChangeArrowheads="1"/>
                  </p:cNvSpPr>
                  <p:nvPr/>
                </p:nvSpPr>
                <p:spPr bwMode="auto">
                  <a:xfrm>
                    <a:off x="5372" y="4028"/>
                    <a:ext cx="60" cy="68"/>
                  </a:xfrm>
                  <a:prstGeom prst="rect">
                    <a:avLst/>
                  </a:prstGeom>
                  <a:solidFill>
                    <a:srgbClr val="0000FF"/>
                  </a:solidFill>
                  <a:ln w="12700">
                    <a:noFill/>
                    <a:miter lim="800000"/>
                    <a:headEnd/>
                    <a:tailEnd/>
                  </a:ln>
                  <a:effectLst>
                    <a:outerShdw blurRad="63500" dist="53882" dir="2700000" algn="ctr" rotWithShape="0">
                      <a:srgbClr val="000000">
                        <a:alpha val="74997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1129" name="Rectangle 105"/>
                  <p:cNvSpPr>
                    <a:spLocks noChangeArrowheads="1"/>
                  </p:cNvSpPr>
                  <p:nvPr/>
                </p:nvSpPr>
                <p:spPr bwMode="auto">
                  <a:xfrm>
                    <a:off x="5499" y="4028"/>
                    <a:ext cx="59" cy="68"/>
                  </a:xfrm>
                  <a:prstGeom prst="rect">
                    <a:avLst/>
                  </a:prstGeom>
                  <a:solidFill>
                    <a:srgbClr val="0000FF"/>
                  </a:solidFill>
                  <a:ln w="12700">
                    <a:noFill/>
                    <a:miter lim="800000"/>
                    <a:headEnd/>
                    <a:tailEnd/>
                  </a:ln>
                  <a:effectLst>
                    <a:outerShdw blurRad="63500" dist="53882" dir="2700000" algn="ctr" rotWithShape="0">
                      <a:srgbClr val="000000">
                        <a:alpha val="74997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1130" name="Rectangle 106"/>
                  <p:cNvSpPr>
                    <a:spLocks noChangeArrowheads="1"/>
                  </p:cNvSpPr>
                  <p:nvPr/>
                </p:nvSpPr>
                <p:spPr bwMode="auto">
                  <a:xfrm>
                    <a:off x="5626" y="4028"/>
                    <a:ext cx="59" cy="68"/>
                  </a:xfrm>
                  <a:prstGeom prst="rect">
                    <a:avLst/>
                  </a:prstGeom>
                  <a:solidFill>
                    <a:srgbClr val="0000FF"/>
                  </a:solidFill>
                  <a:ln w="12700">
                    <a:noFill/>
                    <a:miter lim="800000"/>
                    <a:headEnd/>
                    <a:tailEnd/>
                  </a:ln>
                  <a:effectLst>
                    <a:outerShdw blurRad="63500" dist="53882" dir="2700000" algn="ctr" rotWithShape="0">
                      <a:srgbClr val="000000">
                        <a:alpha val="74997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</p:grpSp>
            <p:grpSp>
              <p:nvGrpSpPr>
                <p:cNvPr id="1040" name="Group 114"/>
                <p:cNvGrpSpPr>
                  <a:grpSpLocks/>
                </p:cNvGrpSpPr>
                <p:nvPr/>
              </p:nvGrpSpPr>
              <p:grpSpPr bwMode="auto">
                <a:xfrm>
                  <a:off x="4994" y="4165"/>
                  <a:ext cx="691" cy="68"/>
                  <a:chOff x="4994" y="4165"/>
                  <a:chExt cx="691" cy="68"/>
                </a:xfrm>
              </p:grpSpPr>
              <p:sp>
                <p:nvSpPr>
                  <p:cNvPr id="1132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4994" y="4165"/>
                    <a:ext cx="59" cy="68"/>
                  </a:xfrm>
                  <a:prstGeom prst="rect">
                    <a:avLst/>
                  </a:prstGeom>
                  <a:solidFill>
                    <a:srgbClr val="000080"/>
                  </a:solidFill>
                  <a:ln w="12700">
                    <a:noFill/>
                    <a:miter lim="800000"/>
                    <a:headEnd/>
                    <a:tailEnd/>
                  </a:ln>
                  <a:effectLst>
                    <a:outerShdw blurRad="63500" dist="53882" dir="2700000" algn="ctr" rotWithShape="0">
                      <a:srgbClr val="000000">
                        <a:alpha val="74997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1133" name="Rectangle 109"/>
                  <p:cNvSpPr>
                    <a:spLocks noChangeArrowheads="1"/>
                  </p:cNvSpPr>
                  <p:nvPr/>
                </p:nvSpPr>
                <p:spPr bwMode="auto">
                  <a:xfrm>
                    <a:off x="5119" y="4165"/>
                    <a:ext cx="60" cy="68"/>
                  </a:xfrm>
                  <a:prstGeom prst="rect">
                    <a:avLst/>
                  </a:prstGeom>
                  <a:solidFill>
                    <a:srgbClr val="000080"/>
                  </a:solidFill>
                  <a:ln w="12700">
                    <a:noFill/>
                    <a:miter lim="800000"/>
                    <a:headEnd/>
                    <a:tailEnd/>
                  </a:ln>
                  <a:effectLst>
                    <a:outerShdw blurRad="63500" dist="53882" dir="2700000" algn="ctr" rotWithShape="0">
                      <a:srgbClr val="000000">
                        <a:alpha val="74997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1134" name="Rectangle 110"/>
                  <p:cNvSpPr>
                    <a:spLocks noChangeArrowheads="1"/>
                  </p:cNvSpPr>
                  <p:nvPr/>
                </p:nvSpPr>
                <p:spPr bwMode="auto">
                  <a:xfrm>
                    <a:off x="5246" y="4165"/>
                    <a:ext cx="60" cy="68"/>
                  </a:xfrm>
                  <a:prstGeom prst="rect">
                    <a:avLst/>
                  </a:prstGeom>
                  <a:solidFill>
                    <a:srgbClr val="000080"/>
                  </a:solidFill>
                  <a:ln w="12700">
                    <a:noFill/>
                    <a:miter lim="800000"/>
                    <a:headEnd/>
                    <a:tailEnd/>
                  </a:ln>
                  <a:effectLst>
                    <a:outerShdw blurRad="63500" dist="53882" dir="2700000" algn="ctr" rotWithShape="0">
                      <a:srgbClr val="000000">
                        <a:alpha val="74997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1135" name="Rectangle 111"/>
                  <p:cNvSpPr>
                    <a:spLocks noChangeArrowheads="1"/>
                  </p:cNvSpPr>
                  <p:nvPr/>
                </p:nvSpPr>
                <p:spPr bwMode="auto">
                  <a:xfrm>
                    <a:off x="5372" y="4165"/>
                    <a:ext cx="60" cy="68"/>
                  </a:xfrm>
                  <a:prstGeom prst="rect">
                    <a:avLst/>
                  </a:prstGeom>
                  <a:solidFill>
                    <a:srgbClr val="000080"/>
                  </a:solidFill>
                  <a:ln w="12700">
                    <a:noFill/>
                    <a:miter lim="800000"/>
                    <a:headEnd/>
                    <a:tailEnd/>
                  </a:ln>
                  <a:effectLst>
                    <a:outerShdw blurRad="63500" dist="53882" dir="2700000" algn="ctr" rotWithShape="0">
                      <a:srgbClr val="000000">
                        <a:alpha val="74997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1136" name="Rectangle 112"/>
                  <p:cNvSpPr>
                    <a:spLocks noChangeArrowheads="1"/>
                  </p:cNvSpPr>
                  <p:nvPr/>
                </p:nvSpPr>
                <p:spPr bwMode="auto">
                  <a:xfrm>
                    <a:off x="5499" y="4165"/>
                    <a:ext cx="59" cy="68"/>
                  </a:xfrm>
                  <a:prstGeom prst="rect">
                    <a:avLst/>
                  </a:prstGeom>
                  <a:solidFill>
                    <a:srgbClr val="000080"/>
                  </a:solidFill>
                  <a:ln w="12700">
                    <a:noFill/>
                    <a:miter lim="800000"/>
                    <a:headEnd/>
                    <a:tailEnd/>
                  </a:ln>
                  <a:effectLst>
                    <a:outerShdw blurRad="63500" dist="53882" dir="2700000" algn="ctr" rotWithShape="0">
                      <a:srgbClr val="000000">
                        <a:alpha val="74997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1137" name="Rectangle 113"/>
                  <p:cNvSpPr>
                    <a:spLocks noChangeArrowheads="1"/>
                  </p:cNvSpPr>
                  <p:nvPr/>
                </p:nvSpPr>
                <p:spPr bwMode="auto">
                  <a:xfrm>
                    <a:off x="5626" y="4165"/>
                    <a:ext cx="59" cy="68"/>
                  </a:xfrm>
                  <a:prstGeom prst="rect">
                    <a:avLst/>
                  </a:prstGeom>
                  <a:solidFill>
                    <a:srgbClr val="000080"/>
                  </a:solidFill>
                  <a:ln w="12700">
                    <a:noFill/>
                    <a:miter lim="800000"/>
                    <a:headEnd/>
                    <a:tailEnd/>
                  </a:ln>
                  <a:effectLst>
                    <a:outerShdw blurRad="63500" dist="53882" dir="2700000" algn="ctr" rotWithShape="0">
                      <a:srgbClr val="000000">
                        <a:alpha val="74997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</p:grpSp>
          </p:grpSp>
        </p:grpSp>
        <p:sp useBgFill="1">
          <p:nvSpPr>
            <p:cNvPr id="1141" name="Rectangle 117"/>
            <p:cNvSpPr>
              <a:spLocks noChangeArrowheads="1"/>
            </p:cNvSpPr>
            <p:nvPr/>
          </p:nvSpPr>
          <p:spPr bwMode="auto">
            <a:xfrm>
              <a:off x="292" y="304"/>
              <a:ext cx="5176" cy="3712"/>
            </a:xfrm>
            <a:prstGeom prst="rect">
              <a:avLst/>
            </a:prstGeom>
            <a:ln w="12700">
              <a:solidFill>
                <a:schemeClr val="hlink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1143" name="Rectangle 11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44" name="Rectangle 1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MS PGothic" pitchFamily="34" charset="-128"/>
          <a:cs typeface="MS PGothic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DDDDDD"/>
            </a:outerShdw>
          </a:effectLst>
          <a:latin typeface="Comic Sans MS" pitchFamily="-111" charset="0"/>
          <a:ea typeface="MS PGothic" pitchFamily="34" charset="-128"/>
          <a:cs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DDDDDD"/>
            </a:outerShdw>
          </a:effectLst>
          <a:latin typeface="Comic Sans MS" pitchFamily="-111" charset="0"/>
          <a:ea typeface="MS PGothic" pitchFamily="34" charset="-128"/>
          <a:cs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DDDDDD"/>
            </a:outerShdw>
          </a:effectLst>
          <a:latin typeface="Comic Sans MS" pitchFamily="-111" charset="0"/>
          <a:ea typeface="MS PGothic" pitchFamily="34" charset="-128"/>
          <a:cs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DDDDDD"/>
            </a:outerShdw>
          </a:effectLst>
          <a:latin typeface="Comic Sans MS" pitchFamily="-111" charset="0"/>
          <a:ea typeface="MS PGothic" pitchFamily="34" charset="-128"/>
          <a:cs typeface="MS PGothic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DDDDDD"/>
            </a:outerShdw>
          </a:effectLst>
          <a:latin typeface="Comic Sans MS" pitchFamily="-11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DDDDDD"/>
            </a:outerShdw>
          </a:effectLst>
          <a:latin typeface="Comic Sans MS" pitchFamily="-11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DDDDDD"/>
            </a:outerShdw>
          </a:effectLst>
          <a:latin typeface="Comic Sans MS" pitchFamily="-11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DDDDDD"/>
            </a:outerShdw>
          </a:effectLst>
          <a:latin typeface="Comic Sans MS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30000"/>
        <a:buFont typeface="Wingdings" charset="0"/>
        <a:buChar char="Ø"/>
        <a:defRPr sz="3600" b="1">
          <a:solidFill>
            <a:schemeClr val="hlink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MS PGothic" pitchFamily="34" charset="-128"/>
          <a:cs typeface="MS PGothic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3200" b="1">
          <a:solidFill>
            <a:schemeClr val="hlink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800" b="1">
          <a:solidFill>
            <a:schemeClr val="hlink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-128"/>
          <a:cs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800" b="1">
          <a:solidFill>
            <a:schemeClr val="hlink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800" b="1">
          <a:solidFill>
            <a:schemeClr val="hlink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-111" charset="2"/>
        <a:buChar char="§"/>
        <a:defRPr sz="2800" b="1">
          <a:solidFill>
            <a:schemeClr val="hlink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-111" charset="2"/>
        <a:buChar char="§"/>
        <a:defRPr sz="2800" b="1">
          <a:solidFill>
            <a:schemeClr val="hlink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-111" charset="2"/>
        <a:buChar char="§"/>
        <a:defRPr sz="2800" b="1">
          <a:solidFill>
            <a:schemeClr val="hlink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-111" charset="2"/>
        <a:buChar char="§"/>
        <a:defRPr sz="2800" b="1">
          <a:solidFill>
            <a:schemeClr val="hlink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hasslefreeclipart.com/clipart_cartanim/images/fish_yellow.gif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6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1217613" y="2481263"/>
            <a:ext cx="5715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130000"/>
              <a:buFont typeface="Monotype Sorts" charset="0"/>
              <a:buNone/>
              <a:defRPr/>
            </a:pPr>
            <a:r>
              <a:rPr lang="en-US" sz="2800" b="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Pam Deegan and Dona Boatright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130000"/>
              <a:buFont typeface="Monotype Sorts" charset="0"/>
              <a:buNone/>
              <a:defRPr/>
            </a:pPr>
            <a:r>
              <a:rPr lang="en-US" sz="2800" b="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September 16, 2014</a:t>
            </a:r>
            <a:endParaRPr lang="en-US" sz="2800" b="0" dirty="0">
              <a:solidFill>
                <a:schemeClr val="hlink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sp>
        <p:nvSpPr>
          <p:cNvPr id="4098" name="WordArt 9"/>
          <p:cNvSpPr>
            <a:spLocks noChangeArrowheads="1" noChangeShapeType="1" noTextEdit="1"/>
          </p:cNvSpPr>
          <p:nvPr/>
        </p:nvSpPr>
        <p:spPr bwMode="auto">
          <a:xfrm>
            <a:off x="800100" y="693738"/>
            <a:ext cx="7373938" cy="2082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5400" kern="10" dirty="0" smtClean="0">
                <a:gradFill rotWithShape="1">
                  <a:gsLst>
                    <a:gs pos="0">
                      <a:schemeClr val="accent1"/>
                    </a:gs>
                    <a:gs pos="100000">
                      <a:schemeClr val="hlink"/>
                    </a:gs>
                  </a:gsLst>
                  <a:lin ang="2700000" scaled="1"/>
                </a:gradFill>
                <a:effectLst>
                  <a:outerShdw blurRad="63500" dist="53882" dir="2700000" algn="ctr" rotWithShape="0">
                    <a:srgbClr val="C0C0C0">
                      <a:alpha val="74997"/>
                    </a:srgbClr>
                  </a:outerShdw>
                </a:effectLst>
                <a:latin typeface="Comic Sans MS"/>
                <a:ea typeface="Comic Sans MS"/>
                <a:cs typeface="Comic Sans MS"/>
              </a:rPr>
              <a:t>Enrollment  Strategies</a:t>
            </a:r>
            <a:endParaRPr lang="en-US" sz="5400" kern="10" dirty="0">
              <a:gradFill rotWithShape="1">
                <a:gsLst>
                  <a:gs pos="0">
                    <a:schemeClr val="accent1"/>
                  </a:gs>
                  <a:gs pos="100000">
                    <a:schemeClr val="hlink"/>
                  </a:gs>
                </a:gsLst>
                <a:lin ang="2700000" scaled="1"/>
              </a:gradFill>
              <a:effectLst>
                <a:outerShdw blurRad="63500" dist="53882" dir="2700000" algn="ctr" rotWithShape="0">
                  <a:srgbClr val="C0C0C0">
                    <a:alpha val="74997"/>
                  </a:srgbClr>
                </a:outerShdw>
              </a:effectLst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7759700" y="3340100"/>
            <a:ext cx="292100" cy="2489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9226" y="5674668"/>
            <a:ext cx="817274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kern="10" dirty="0">
                <a:gradFill rotWithShape="1">
                  <a:gsLst>
                    <a:gs pos="0">
                      <a:schemeClr val="accent1"/>
                    </a:gs>
                    <a:gs pos="100000">
                      <a:schemeClr val="hlink"/>
                    </a:gs>
                  </a:gsLst>
                  <a:lin ang="2700000" scaled="1"/>
                </a:gradFill>
                <a:effectLst>
                  <a:outerShdw blurRad="63500" dist="53882" dir="2700000" algn="ctr" rotWithShape="0">
                    <a:srgbClr val="C0C0C0">
                      <a:alpha val="74997"/>
                    </a:srgbClr>
                  </a:outerShdw>
                </a:effectLst>
                <a:latin typeface="Comic Sans MS"/>
                <a:ea typeface="Comic Sans MS"/>
                <a:cs typeface="Comic Sans MS"/>
              </a:rPr>
              <a:t>1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4034472"/>
            <a:ext cx="5486400" cy="2497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800100"/>
            <a:ext cx="7950200" cy="4114800"/>
          </a:xfrm>
        </p:spPr>
        <p:txBody>
          <a:bodyPr/>
          <a:lstStyle/>
          <a:p>
            <a:pPr marL="685800" indent="-685800">
              <a:defRPr/>
            </a:pPr>
            <a:endParaRPr lang="en-US" sz="2400" dirty="0">
              <a:latin typeface="Comic Sans MS" charset="0"/>
              <a:ea typeface="MS PGothic" charset="0"/>
              <a:cs typeface="MS PGothic" charset="0"/>
            </a:endParaRPr>
          </a:p>
          <a:p>
            <a:pPr marL="0" indent="0" algn="ctr">
              <a:buFont typeface="Wingdings" charset="0"/>
              <a:buNone/>
              <a:defRPr/>
            </a:pPr>
            <a:r>
              <a:rPr lang="en-US" sz="3200" b="0" dirty="0" smtClean="0">
                <a:latin typeface="Comic Sans MS" charset="0"/>
                <a:ea typeface="MS PGothic" charset="0"/>
                <a:cs typeface="MS PGothic" charset="0"/>
              </a:rPr>
              <a:t>On sanction??  Can’t start new programs</a:t>
            </a:r>
            <a:r>
              <a:rPr lang="en-US" sz="2400" dirty="0" smtClean="0">
                <a:latin typeface="Comic Sans MS" charset="0"/>
                <a:ea typeface="MS PGothic" charset="0"/>
                <a:cs typeface="MS PGothic" charset="0"/>
              </a:rPr>
              <a:t>.</a:t>
            </a:r>
            <a:endParaRPr lang="en-US" sz="2400" dirty="0">
              <a:latin typeface="Comic Sans MS" charset="0"/>
              <a:ea typeface="MS PGothic" charset="0"/>
              <a:cs typeface="MS PGothic" charset="0"/>
            </a:endParaRPr>
          </a:p>
          <a:p>
            <a:pPr marL="685800" indent="-685800">
              <a:defRPr/>
            </a:pPr>
            <a:endParaRPr lang="en-US" sz="2400" dirty="0">
              <a:latin typeface="Comic Sans MS" charset="0"/>
              <a:ea typeface="MS PGothic" charset="0"/>
              <a:cs typeface="MS PGothic" charset="0"/>
            </a:endParaRPr>
          </a:p>
          <a:p>
            <a:pPr marL="0" indent="0">
              <a:buFont typeface="Wingdings" charset="0"/>
              <a:buNone/>
              <a:defRPr/>
            </a:pPr>
            <a:endParaRPr lang="en-US" sz="2400" dirty="0">
              <a:latin typeface="Comic Sans MS" charset="0"/>
              <a:ea typeface="MS PGothic" charset="0"/>
              <a:cs typeface="MS PGothic" charset="0"/>
            </a:endParaRPr>
          </a:p>
        </p:txBody>
      </p:sp>
      <p:pic>
        <p:nvPicPr>
          <p:cNvPr id="2560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2108200"/>
            <a:ext cx="3505200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1"/>
          <p:cNvSpPr>
            <a:spLocks noChangeArrowheads="1"/>
          </p:cNvSpPr>
          <p:nvPr/>
        </p:nvSpPr>
        <p:spPr bwMode="auto">
          <a:xfrm>
            <a:off x="3784600" y="5880100"/>
            <a:ext cx="1384300" cy="3048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9226" y="5674668"/>
            <a:ext cx="817274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kern="10" dirty="0" smtClean="0">
                <a:gradFill rotWithShape="1">
                  <a:gsLst>
                    <a:gs pos="0">
                      <a:schemeClr val="accent1"/>
                    </a:gs>
                    <a:gs pos="100000">
                      <a:schemeClr val="hlink"/>
                    </a:gs>
                  </a:gsLst>
                  <a:lin ang="2700000" scaled="1"/>
                </a:gradFill>
                <a:effectLst>
                  <a:outerShdw blurRad="63500" dist="53882" dir="2700000" algn="ctr" rotWithShape="0">
                    <a:srgbClr val="C0C0C0">
                      <a:alpha val="74997"/>
                    </a:srgbClr>
                  </a:outerShdw>
                </a:effectLst>
                <a:latin typeface="Comic Sans MS"/>
                <a:ea typeface="Comic Sans MS"/>
                <a:cs typeface="Comic Sans MS"/>
              </a:rPr>
              <a:t>10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63" y="1150938"/>
            <a:ext cx="7772400" cy="4114800"/>
          </a:xfrm>
        </p:spPr>
        <p:txBody>
          <a:bodyPr/>
          <a:lstStyle/>
          <a:p>
            <a:pPr marL="0" indent="0" algn="ctr">
              <a:buFont typeface="Wingdings" charset="0"/>
              <a:buNone/>
              <a:defRPr/>
            </a:pPr>
            <a:r>
              <a:rPr lang="en-US" sz="2800" b="0" dirty="0">
                <a:latin typeface="Comic Sans MS" charset="0"/>
                <a:ea typeface="MS PGothic" charset="0"/>
                <a:cs typeface="MS PGothic" charset="0"/>
              </a:rPr>
              <a:t>Hybrids??  8-weekers?? Build them together so you don</a:t>
            </a:r>
            <a:r>
              <a:rPr lang="ja-JP" altLang="en-US" sz="2800" b="0" dirty="0">
                <a:latin typeface="Comic Sans MS" charset="0"/>
                <a:ea typeface="MS PGothic" charset="0"/>
                <a:cs typeface="MS PGothic" charset="0"/>
              </a:rPr>
              <a:t>’</a:t>
            </a:r>
            <a:r>
              <a:rPr lang="en-US" sz="2800" b="0" dirty="0">
                <a:latin typeface="Comic Sans MS" charset="0"/>
                <a:ea typeface="MS PGothic" charset="0"/>
                <a:cs typeface="MS PGothic" charset="0"/>
              </a:rPr>
              <a:t>t waste a room.</a:t>
            </a:r>
          </a:p>
          <a:p>
            <a:pPr marL="0" indent="0" algn="ctr">
              <a:buFont typeface="Wingdings" charset="0"/>
              <a:buNone/>
              <a:defRPr/>
            </a:pPr>
            <a:endParaRPr lang="en-US" b="0" dirty="0">
              <a:latin typeface="Comic Sans MS" charset="0"/>
              <a:ea typeface="MS PGothic" charset="0"/>
              <a:cs typeface="MS PGothic" charset="0"/>
            </a:endParaRPr>
          </a:p>
        </p:txBody>
      </p:sp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075" y="3695700"/>
            <a:ext cx="329882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3271838"/>
            <a:ext cx="329882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2979738"/>
            <a:ext cx="329882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89226" y="5674668"/>
            <a:ext cx="817274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kern="10" dirty="0" smtClean="0">
                <a:gradFill rotWithShape="1">
                  <a:gsLst>
                    <a:gs pos="0">
                      <a:schemeClr val="accent1"/>
                    </a:gs>
                    <a:gs pos="100000">
                      <a:schemeClr val="hlink"/>
                    </a:gs>
                  </a:gsLst>
                  <a:lin ang="2700000" scaled="1"/>
                </a:gradFill>
                <a:effectLst>
                  <a:outerShdw blurRad="63500" dist="53882" dir="2700000" algn="ctr" rotWithShape="0">
                    <a:srgbClr val="C0C0C0">
                      <a:alpha val="74997"/>
                    </a:srgbClr>
                  </a:outerShdw>
                </a:effectLst>
                <a:latin typeface="Comic Sans MS"/>
                <a:ea typeface="Comic Sans MS"/>
                <a:cs typeface="Comic Sans MS"/>
              </a:rPr>
              <a:t>11</a:t>
            </a:r>
            <a:endParaRPr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300" y="700088"/>
            <a:ext cx="8775700" cy="1560512"/>
          </a:xfrm>
          <a:prstGeom prst="donut">
            <a:avLst/>
          </a:prstGeom>
        </p:spPr>
        <p:txBody>
          <a:bodyPr/>
          <a:lstStyle/>
          <a:p>
            <a:pPr marL="0" indent="0" algn="ctr">
              <a:buFont typeface="Wingdings" charset="0"/>
              <a:buNone/>
              <a:defRPr/>
            </a:pPr>
            <a:r>
              <a:rPr lang="en-US" sz="2800" b="0" dirty="0" smtClean="0">
                <a:latin typeface="Comic Sans MS" charset="0"/>
                <a:ea typeface="MS PGothic" charset="0"/>
                <a:cs typeface="MS PGothic" charset="0"/>
              </a:rPr>
              <a:t>Know </a:t>
            </a:r>
            <a:r>
              <a:rPr lang="en-US" sz="2800" b="0" dirty="0">
                <a:latin typeface="Comic Sans MS" charset="0"/>
                <a:ea typeface="MS PGothic" charset="0"/>
                <a:cs typeface="MS PGothic" charset="0"/>
              </a:rPr>
              <a:t>when to cancel and how </a:t>
            </a:r>
            <a:r>
              <a:rPr lang="en-US" sz="2800" b="0" dirty="0" smtClean="0">
                <a:latin typeface="Comic Sans MS" charset="0"/>
                <a:ea typeface="MS PGothic" charset="0"/>
                <a:cs typeface="MS PGothic" charset="0"/>
              </a:rPr>
              <a:t>to cancel</a:t>
            </a:r>
            <a:r>
              <a:rPr lang="en-US" sz="2800" b="0" dirty="0">
                <a:latin typeface="Comic Sans MS" charset="0"/>
                <a:ea typeface="MS PGothic" charset="0"/>
                <a:cs typeface="MS PGothic" charset="0"/>
              </a:rPr>
              <a:t>.  </a:t>
            </a:r>
            <a:endParaRPr lang="en-US" sz="2800" b="0" dirty="0" smtClean="0">
              <a:latin typeface="Comic Sans MS" charset="0"/>
              <a:ea typeface="MS PGothic" charset="0"/>
              <a:cs typeface="MS PGothic" charset="0"/>
            </a:endParaRPr>
          </a:p>
          <a:p>
            <a:pPr marL="0" indent="0" algn="ctr">
              <a:buFont typeface="Wingdings" charset="0"/>
              <a:buNone/>
              <a:defRPr/>
            </a:pPr>
            <a:r>
              <a:rPr lang="en-US" sz="2800" b="0" dirty="0" smtClean="0">
                <a:latin typeface="Comic Sans MS" charset="0"/>
                <a:ea typeface="MS PGothic" charset="0"/>
                <a:cs typeface="MS PGothic" charset="0"/>
              </a:rPr>
              <a:t>Let</a:t>
            </a:r>
            <a:r>
              <a:rPr lang="ja-JP" altLang="en-US" sz="2800" b="0" dirty="0" smtClean="0">
                <a:latin typeface="Comic Sans MS" charset="0"/>
                <a:ea typeface="MS PGothic" charset="0"/>
                <a:cs typeface="MS PGothic" charset="0"/>
              </a:rPr>
              <a:t>’</a:t>
            </a:r>
            <a:r>
              <a:rPr lang="en-US" sz="2800" b="0" dirty="0" smtClean="0">
                <a:latin typeface="Comic Sans MS" charset="0"/>
                <a:ea typeface="MS PGothic" charset="0"/>
                <a:cs typeface="MS PGothic" charset="0"/>
              </a:rPr>
              <a:t>s </a:t>
            </a:r>
            <a:r>
              <a:rPr lang="en-US" sz="2800" b="0" dirty="0">
                <a:latin typeface="Comic Sans MS" charset="0"/>
                <a:ea typeface="MS PGothic" charset="0"/>
                <a:cs typeface="MS PGothic" charset="0"/>
              </a:rPr>
              <a:t>talk </a:t>
            </a:r>
            <a:r>
              <a:rPr lang="en-US" sz="2800" b="0" dirty="0" smtClean="0">
                <a:latin typeface="Comic Sans MS" charset="0"/>
                <a:ea typeface="MS PGothic" charset="0"/>
                <a:cs typeface="MS PGothic" charset="0"/>
              </a:rPr>
              <a:t>about process</a:t>
            </a:r>
            <a:r>
              <a:rPr lang="en-US" sz="2800" b="0" dirty="0">
                <a:latin typeface="Comic Sans MS" charset="0"/>
                <a:ea typeface="MS PGothic" charset="0"/>
                <a:cs typeface="MS PGothic" charset="0"/>
              </a:rPr>
              <a:t>.</a:t>
            </a:r>
          </a:p>
          <a:p>
            <a:pPr marL="685800" indent="-685800">
              <a:defRPr/>
            </a:pPr>
            <a:endParaRPr lang="en-US" sz="2000" dirty="0">
              <a:latin typeface="Comic Sans MS" charset="0"/>
              <a:ea typeface="MS PGothic" charset="0"/>
              <a:cs typeface="MS PGothic" charset="0"/>
            </a:endParaRPr>
          </a:p>
          <a:p>
            <a:pPr marL="0" indent="0">
              <a:buFont typeface="Wingdings" charset="0"/>
              <a:buNone/>
              <a:defRPr/>
            </a:pPr>
            <a:r>
              <a:rPr lang="en-US" sz="8800" dirty="0" smtClean="0">
                <a:solidFill>
                  <a:srgbClr val="0000FF"/>
                </a:solidFill>
                <a:latin typeface="Comic Sans MS" charset="0"/>
                <a:ea typeface="MS PGothic" charset="0"/>
                <a:cs typeface="MS PGothic" charset="0"/>
              </a:rPr>
              <a:t>  Classes</a:t>
            </a:r>
          </a:p>
          <a:p>
            <a:pPr marL="0" indent="0">
              <a:buFont typeface="Wingdings" charset="0"/>
              <a:buNone/>
              <a:defRPr/>
            </a:pPr>
            <a:endParaRPr lang="en-US" sz="2000" dirty="0">
              <a:latin typeface="Comic Sans MS" charset="0"/>
              <a:ea typeface="MS PGothic" charset="0"/>
              <a:cs typeface="MS PGothic" charset="0"/>
            </a:endParaRPr>
          </a:p>
          <a:p>
            <a:pPr marL="685800" indent="-685800">
              <a:buFont typeface="Arial" charset="0"/>
              <a:buNone/>
              <a:defRPr/>
            </a:pPr>
            <a:endParaRPr lang="en-US" dirty="0">
              <a:latin typeface="Comic Sans MS" charset="0"/>
              <a:ea typeface="MS PGothic" charset="0"/>
              <a:cs typeface="MS PGothic" charset="0"/>
            </a:endParaRPr>
          </a:p>
        </p:txBody>
      </p:sp>
      <p:cxnSp>
        <p:nvCxnSpPr>
          <p:cNvPr id="28674" name="Straight Connector 3"/>
          <p:cNvCxnSpPr>
            <a:cxnSpLocks noChangeShapeType="1"/>
          </p:cNvCxnSpPr>
          <p:nvPr/>
        </p:nvCxnSpPr>
        <p:spPr bwMode="auto">
          <a:xfrm>
            <a:off x="3517900" y="2679700"/>
            <a:ext cx="2120900" cy="2844800"/>
          </a:xfrm>
          <a:prstGeom prst="line">
            <a:avLst/>
          </a:prstGeom>
          <a:noFill/>
          <a:ln w="76200">
            <a:solidFill>
              <a:srgbClr val="E515E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75" name="Oval 1"/>
          <p:cNvSpPr>
            <a:spLocks noChangeArrowheads="1"/>
          </p:cNvSpPr>
          <p:nvPr/>
        </p:nvSpPr>
        <p:spPr bwMode="auto">
          <a:xfrm>
            <a:off x="2527300" y="2438400"/>
            <a:ext cx="3898900" cy="3441700"/>
          </a:xfrm>
          <a:prstGeom prst="ellipse">
            <a:avLst/>
          </a:prstGeom>
          <a:noFill/>
          <a:ln w="76200">
            <a:solidFill>
              <a:srgbClr val="E515E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9226" y="5674668"/>
            <a:ext cx="817274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kern="10" dirty="0" smtClean="0">
                <a:gradFill rotWithShape="1">
                  <a:gsLst>
                    <a:gs pos="0">
                      <a:schemeClr val="accent1"/>
                    </a:gs>
                    <a:gs pos="100000">
                      <a:schemeClr val="hlink"/>
                    </a:gs>
                  </a:gsLst>
                  <a:lin ang="2700000" scaled="1"/>
                </a:gradFill>
                <a:effectLst>
                  <a:outerShdw blurRad="63500" dist="53882" dir="2700000" algn="ctr" rotWithShape="0">
                    <a:srgbClr val="C0C0C0">
                      <a:alpha val="74997"/>
                    </a:srgbClr>
                  </a:outerShdw>
                </a:effectLst>
                <a:latin typeface="Comic Sans MS"/>
                <a:ea typeface="Comic Sans MS"/>
                <a:cs typeface="Comic Sans MS"/>
              </a:rPr>
              <a:t>12</a:t>
            </a:r>
            <a:endParaRPr lang="en-US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s-MX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s-MX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39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7573" name="Rectangle 5"/>
          <p:cNvSpPr>
            <a:spLocks noChangeArrowheads="1"/>
          </p:cNvSpPr>
          <p:nvPr/>
        </p:nvSpPr>
        <p:spPr bwMode="auto">
          <a:xfrm>
            <a:off x="960438" y="515938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130000"/>
              <a:defRPr/>
            </a:pPr>
            <a:r>
              <a:rPr lang="en-US" sz="2800" b="0" dirty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Know Board Policy or Contract regarding:</a:t>
            </a:r>
          </a:p>
          <a:p>
            <a:pPr marL="685800" indent="-685800">
              <a:spcBef>
                <a:spcPct val="20000"/>
              </a:spcBef>
              <a:buClr>
                <a:schemeClr val="hlink"/>
              </a:buClr>
              <a:buSzPct val="130000"/>
              <a:defRPr/>
            </a:pPr>
            <a:endParaRPr lang="en-US" sz="2800" b="0" dirty="0">
              <a:solidFill>
                <a:schemeClr val="hlink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  <a:p>
            <a:pPr marL="1600200" lvl="2" indent="-685800">
              <a:spcBef>
                <a:spcPct val="20000"/>
              </a:spcBef>
              <a:buClr>
                <a:schemeClr val="hlink"/>
              </a:buClr>
              <a:buSzPct val="130000"/>
              <a:buFont typeface="Wingdings" charset="0"/>
              <a:buChar char="Ø"/>
              <a:defRPr/>
            </a:pPr>
            <a:r>
              <a:rPr lang="en-US" sz="2800" b="0" dirty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Full-time </a:t>
            </a:r>
            <a:r>
              <a:rPr lang="en-US" sz="2800" b="0" u="sng" dirty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overload</a:t>
            </a:r>
            <a:r>
              <a:rPr lang="en-US" sz="2800" b="0" dirty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for Fall and for Spring. </a:t>
            </a:r>
          </a:p>
          <a:p>
            <a:pPr marL="1600200" lvl="2" indent="-685800">
              <a:spcBef>
                <a:spcPct val="20000"/>
              </a:spcBef>
              <a:buClr>
                <a:schemeClr val="hlink"/>
              </a:buClr>
              <a:buSzPct val="130000"/>
              <a:buFont typeface="Wingdings" charset="0"/>
              <a:buChar char="Ø"/>
              <a:defRPr/>
            </a:pPr>
            <a:r>
              <a:rPr lang="en-US" sz="2800" b="0" dirty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Your assignment order after load is filled</a:t>
            </a:r>
          </a:p>
          <a:p>
            <a:pPr marL="1600200" lvl="2" indent="-685800">
              <a:spcBef>
                <a:spcPct val="20000"/>
              </a:spcBef>
              <a:buClr>
                <a:schemeClr val="hlink"/>
              </a:buClr>
              <a:buSzPct val="130000"/>
              <a:buFont typeface="Wingdings" charset="0"/>
              <a:buChar char="Ø"/>
              <a:defRPr/>
            </a:pPr>
            <a:r>
              <a:rPr lang="en-US" sz="2800" b="0" dirty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Summer, for both Full-time or Associate Faculty (could be different  than state  law)</a:t>
            </a:r>
          </a:p>
        </p:txBody>
      </p:sp>
      <p:pic>
        <p:nvPicPr>
          <p:cNvPr id="39941" name="P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09863"/>
            <a:ext cx="187960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22526" y="5661968"/>
            <a:ext cx="817274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kern="10" dirty="0">
                <a:gradFill rotWithShape="1">
                  <a:gsLst>
                    <a:gs pos="0">
                      <a:schemeClr val="accent1"/>
                    </a:gs>
                    <a:gs pos="100000">
                      <a:schemeClr val="hlink"/>
                    </a:gs>
                  </a:gsLst>
                  <a:lin ang="2700000" scaled="1"/>
                </a:gradFill>
                <a:effectLst>
                  <a:outerShdw blurRad="63500" dist="53882" dir="2700000" algn="ctr" rotWithShape="0">
                    <a:srgbClr val="C0C0C0">
                      <a:alpha val="74997"/>
                    </a:srgbClr>
                  </a:outerShdw>
                </a:effectLst>
                <a:latin typeface="Comic Sans MS"/>
                <a:ea typeface="Comic Sans MS"/>
                <a:cs typeface="Comic Sans MS"/>
              </a:rPr>
              <a:t>1</a:t>
            </a:r>
            <a:r>
              <a:rPr lang="en-US" kern="10" dirty="0" smtClean="0">
                <a:gradFill rotWithShape="1">
                  <a:gsLst>
                    <a:gs pos="0">
                      <a:schemeClr val="accent1"/>
                    </a:gs>
                    <a:gs pos="100000">
                      <a:schemeClr val="hlink"/>
                    </a:gs>
                  </a:gsLst>
                  <a:lin ang="2700000" scaled="1"/>
                </a:gradFill>
                <a:effectLst>
                  <a:outerShdw blurRad="63500" dist="53882" dir="2700000" algn="ctr" rotWithShape="0">
                    <a:srgbClr val="C0C0C0">
                      <a:alpha val="74997"/>
                    </a:srgbClr>
                  </a:outerShdw>
                </a:effectLst>
                <a:latin typeface="Comic Sans MS"/>
                <a:ea typeface="Comic Sans MS"/>
                <a:cs typeface="Comic Sans MS"/>
              </a:rPr>
              <a:t>3</a:t>
            </a:r>
            <a:endParaRPr lang="en-US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1075"/>
            <a:ext cx="7988300" cy="4114800"/>
          </a:xfrm>
        </p:spPr>
        <p:txBody>
          <a:bodyPr/>
          <a:lstStyle/>
          <a:p>
            <a:pPr marL="914400" lvl="2" indent="0" algn="ctr">
              <a:buSzPct val="130000"/>
              <a:buFont typeface="Wingdings" charset="0"/>
              <a:buNone/>
              <a:defRPr/>
            </a:pPr>
            <a:r>
              <a:rPr lang="en-US" b="0" dirty="0">
                <a:latin typeface="Comic Sans MS" charset="0"/>
                <a:ea typeface="MS PGothic" charset="0"/>
                <a:cs typeface="MS PGothic" charset="0"/>
              </a:rPr>
              <a:t>Part-time Faculty Load (State </a:t>
            </a:r>
            <a:r>
              <a:rPr lang="en-US" b="0" dirty="0" smtClean="0">
                <a:latin typeface="Comic Sans MS" charset="0"/>
                <a:ea typeface="MS PGothic" charset="0"/>
                <a:cs typeface="MS PGothic" charset="0"/>
              </a:rPr>
              <a:t>says </a:t>
            </a:r>
            <a:r>
              <a:rPr lang="en-US" b="0" i="1" u="sng" dirty="0" smtClean="0">
                <a:latin typeface="Comic Sans MS" charset="0"/>
                <a:ea typeface="MS PGothic" charset="0"/>
                <a:cs typeface="MS PGothic" charset="0"/>
              </a:rPr>
              <a:t>they </a:t>
            </a:r>
            <a:r>
              <a:rPr lang="en-US" b="0" i="1" u="sng" dirty="0">
                <a:latin typeface="Comic Sans MS" charset="0"/>
                <a:ea typeface="MS PGothic" charset="0"/>
                <a:cs typeface="MS PGothic" charset="0"/>
              </a:rPr>
              <a:t>can only go over .67 for two semesters each 3 years.  This has to be tracked. (very serious </a:t>
            </a:r>
            <a:r>
              <a:rPr lang="en-US" b="0" i="1" u="sng" dirty="0" smtClean="0">
                <a:latin typeface="Comic Sans MS" charset="0"/>
                <a:ea typeface="MS PGothic" charset="0"/>
                <a:cs typeface="MS PGothic" charset="0"/>
              </a:rPr>
              <a:t>stuff) (“someone comes in, someone goes out”)</a:t>
            </a:r>
            <a:endParaRPr lang="en-US" b="0" i="1" u="sng" dirty="0">
              <a:latin typeface="Comic Sans MS" charset="0"/>
              <a:ea typeface="MS PGothic" charset="0"/>
              <a:cs typeface="MS PGothic" charset="0"/>
            </a:endParaRPr>
          </a:p>
          <a:p>
            <a:pPr marL="1600200" lvl="2" indent="-685800">
              <a:buSzPct val="130000"/>
              <a:buFont typeface="Wingdings" charset="0"/>
              <a:buChar char="Ø"/>
              <a:defRPr/>
            </a:pPr>
            <a:r>
              <a:rPr lang="en-US" b="0" dirty="0">
                <a:latin typeface="Comic Sans MS" charset="0"/>
                <a:ea typeface="MS PGothic" charset="0"/>
                <a:cs typeface="MS PGothic" charset="0"/>
              </a:rPr>
              <a:t>Any </a:t>
            </a:r>
            <a:r>
              <a:rPr lang="en-US" b="0" i="1" u="sng" dirty="0" smtClean="0">
                <a:solidFill>
                  <a:srgbClr val="FF0000"/>
                </a:solidFill>
                <a:latin typeface="Comic Sans MS" charset="0"/>
                <a:ea typeface="MS PGothic" charset="0"/>
                <a:cs typeface="MS PGothic" charset="0"/>
              </a:rPr>
              <a:t>teaching</a:t>
            </a:r>
            <a:r>
              <a:rPr lang="en-US" b="0" dirty="0" smtClean="0">
                <a:latin typeface="Comic Sans MS" charset="0"/>
                <a:ea typeface="MS PGothic" charset="0"/>
                <a:cs typeface="MS PGothic" charset="0"/>
              </a:rPr>
              <a:t>- </a:t>
            </a:r>
            <a:r>
              <a:rPr lang="en-US" b="0" dirty="0">
                <a:latin typeface="Comic Sans MS" charset="0"/>
                <a:ea typeface="MS PGothic" charset="0"/>
                <a:cs typeface="MS PGothic" charset="0"/>
              </a:rPr>
              <a:t>including </a:t>
            </a:r>
            <a:r>
              <a:rPr lang="en-US" b="0" dirty="0" smtClean="0">
                <a:latin typeface="Comic Sans MS" charset="0"/>
                <a:ea typeface="MS PGothic" charset="0"/>
                <a:cs typeface="MS PGothic" charset="0"/>
              </a:rPr>
              <a:t>credit and </a:t>
            </a:r>
            <a:r>
              <a:rPr lang="en-US" b="0" dirty="0">
                <a:latin typeface="Comic Sans MS" charset="0"/>
                <a:ea typeface="MS PGothic" charset="0"/>
                <a:cs typeface="MS PGothic" charset="0"/>
              </a:rPr>
              <a:t>non-</a:t>
            </a:r>
            <a:r>
              <a:rPr lang="en-US" b="0" dirty="0" smtClean="0">
                <a:latin typeface="Comic Sans MS" charset="0"/>
                <a:ea typeface="MS PGothic" charset="0"/>
                <a:cs typeface="MS PGothic" charset="0"/>
              </a:rPr>
              <a:t>credit-count </a:t>
            </a:r>
            <a:r>
              <a:rPr lang="en-US" b="0" dirty="0">
                <a:latin typeface="Comic Sans MS" charset="0"/>
                <a:ea typeface="MS PGothic" charset="0"/>
                <a:cs typeface="MS PGothic" charset="0"/>
              </a:rPr>
              <a:t>toward the 67%. Community Services is exempt.</a:t>
            </a:r>
          </a:p>
          <a:p>
            <a:pPr marL="1600200" lvl="2" indent="-685800">
              <a:buSzPct val="130000"/>
              <a:buFont typeface="Wingdings" charset="0"/>
              <a:buChar char="Ø"/>
              <a:defRPr/>
            </a:pPr>
            <a:r>
              <a:rPr lang="en-US" b="0" dirty="0">
                <a:latin typeface="Comic Sans MS" charset="0"/>
                <a:ea typeface="MS PGothic" charset="0"/>
                <a:cs typeface="MS PGothic" charset="0"/>
              </a:rPr>
              <a:t>How do you track this????</a:t>
            </a:r>
          </a:p>
        </p:txBody>
      </p:sp>
      <p:pic>
        <p:nvPicPr>
          <p:cNvPr id="4096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4470400"/>
            <a:ext cx="178435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41626" y="5674668"/>
            <a:ext cx="817274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kern="10" dirty="0">
                <a:gradFill rotWithShape="1">
                  <a:gsLst>
                    <a:gs pos="0">
                      <a:schemeClr val="accent1"/>
                    </a:gs>
                    <a:gs pos="100000">
                      <a:schemeClr val="hlink"/>
                    </a:gs>
                  </a:gsLst>
                  <a:lin ang="2700000" scaled="1"/>
                </a:gradFill>
                <a:effectLst>
                  <a:outerShdw blurRad="63500" dist="53882" dir="2700000" algn="ctr" rotWithShape="0">
                    <a:srgbClr val="C0C0C0">
                      <a:alpha val="74997"/>
                    </a:srgbClr>
                  </a:outerShdw>
                </a:effectLst>
                <a:latin typeface="Comic Sans MS"/>
                <a:ea typeface="Comic Sans MS"/>
                <a:cs typeface="Comic Sans MS"/>
              </a:rPr>
              <a:t>1</a:t>
            </a:r>
            <a:r>
              <a:rPr lang="en-US" kern="10" dirty="0" smtClean="0">
                <a:gradFill rotWithShape="1">
                  <a:gsLst>
                    <a:gs pos="0">
                      <a:schemeClr val="accent1"/>
                    </a:gs>
                    <a:gs pos="100000">
                      <a:schemeClr val="hlink"/>
                    </a:gs>
                  </a:gsLst>
                  <a:lin ang="2700000" scaled="1"/>
                </a:gradFill>
                <a:effectLst>
                  <a:outerShdw blurRad="63500" dist="53882" dir="2700000" algn="ctr" rotWithShape="0">
                    <a:srgbClr val="C0C0C0">
                      <a:alpha val="74997"/>
                    </a:srgbClr>
                  </a:outerShdw>
                </a:effectLst>
                <a:latin typeface="Comic Sans MS"/>
                <a:ea typeface="Comic Sans MS"/>
                <a:cs typeface="Comic Sans MS"/>
              </a:rPr>
              <a:t>4</a:t>
            </a:r>
            <a:endParaRPr lang="en-US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863" y="774700"/>
            <a:ext cx="8466137" cy="11430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Comic Sans MS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b="0" dirty="0">
                <a:latin typeface="Comic Sans MS" charset="0"/>
                <a:ea typeface="ＭＳ Ｐゴシック" charset="0"/>
                <a:cs typeface="ＭＳ Ｐゴシック" charset="0"/>
              </a:rPr>
              <a:t>Know your apportionment methods and the      </a:t>
            </a:r>
            <a:r>
              <a:rPr lang="en-US" sz="2800" b="0" dirty="0" smtClean="0">
                <a:latin typeface="Comic Sans MS" charset="0"/>
                <a:ea typeface="ＭＳ Ｐゴシック" charset="0"/>
                <a:cs typeface="ＭＳ Ｐゴシック" charset="0"/>
              </a:rPr>
              <a:t>impact </a:t>
            </a:r>
            <a:r>
              <a:rPr lang="en-US" sz="2800" b="0" dirty="0">
                <a:latin typeface="Comic Sans MS" charset="0"/>
                <a:ea typeface="ＭＳ Ｐゴシック" charset="0"/>
                <a:cs typeface="ＭＳ Ｐゴシック" charset="0"/>
              </a:rPr>
              <a:t>of each method.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38" y="19939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sz="2800" b="0" dirty="0">
                <a:latin typeface="Comic Sans MS" charset="0"/>
                <a:ea typeface="MS PGothic" charset="0"/>
                <a:cs typeface="MS PGothic" charset="0"/>
              </a:rPr>
              <a:t> When you go away from weekly census, you lose FTES</a:t>
            </a:r>
            <a:r>
              <a:rPr lang="en-US" sz="2800" b="0" dirty="0" smtClean="0">
                <a:latin typeface="Comic Sans MS" charset="0"/>
                <a:ea typeface="MS PGothic" charset="0"/>
                <a:cs typeface="MS PGothic" charset="0"/>
              </a:rPr>
              <a:t>.</a:t>
            </a:r>
            <a:endParaRPr lang="en-US" sz="2800" b="0" dirty="0">
              <a:latin typeface="Comic Sans MS" charset="0"/>
              <a:ea typeface="MS PGothic" charset="0"/>
              <a:cs typeface="MS PGothic" charset="0"/>
            </a:endParaRPr>
          </a:p>
          <a:p>
            <a:pPr>
              <a:defRPr/>
            </a:pPr>
            <a:r>
              <a:rPr lang="en-US" sz="2800" b="0" dirty="0">
                <a:latin typeface="Comic Sans MS" charset="0"/>
                <a:ea typeface="MS PGothic" charset="0"/>
                <a:cs typeface="MS PGothic" charset="0"/>
              </a:rPr>
              <a:t> Positive attendance counts in the term where the last day rests.</a:t>
            </a:r>
          </a:p>
          <a:p>
            <a:pPr marL="0" indent="0">
              <a:buNone/>
              <a:defRPr/>
            </a:pPr>
            <a:endParaRPr lang="en-US" sz="2800" dirty="0">
              <a:latin typeface="Comic Sans MS" charset="0"/>
              <a:ea typeface="MS PGothic" charset="0"/>
              <a:cs typeface="MS PGothic" charset="0"/>
            </a:endParaRPr>
          </a:p>
          <a:p>
            <a:pPr>
              <a:defRPr/>
            </a:pPr>
            <a:endParaRPr lang="en-US" sz="2400" dirty="0">
              <a:latin typeface="Comic Sans MS" charset="0"/>
              <a:ea typeface="MS PGothic" charset="0"/>
              <a:cs typeface="MS PGothic" charset="0"/>
            </a:endParaRPr>
          </a:p>
          <a:p>
            <a:pPr>
              <a:defRPr/>
            </a:pPr>
            <a:endParaRPr lang="en-US" sz="2400" dirty="0">
              <a:latin typeface="Comic Sans MS" charset="0"/>
              <a:ea typeface="MS PGothic" charset="0"/>
              <a:cs typeface="MS PGothic" charset="0"/>
            </a:endParaRPr>
          </a:p>
          <a:p>
            <a:pPr>
              <a:defRPr/>
            </a:pPr>
            <a:endParaRPr lang="en-US" sz="2400" dirty="0">
              <a:latin typeface="Comic Sans MS" charset="0"/>
              <a:ea typeface="MS PGothic" charset="0"/>
              <a:cs typeface="MS PGothic" charset="0"/>
            </a:endParaRPr>
          </a:p>
        </p:txBody>
      </p:sp>
      <p:pic>
        <p:nvPicPr>
          <p:cNvPr id="3481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3309938"/>
            <a:ext cx="2190750" cy="333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9226" y="5674668"/>
            <a:ext cx="817274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kern="10" dirty="0" smtClean="0">
                <a:gradFill rotWithShape="1">
                  <a:gsLst>
                    <a:gs pos="0">
                      <a:schemeClr val="accent1"/>
                    </a:gs>
                    <a:gs pos="100000">
                      <a:schemeClr val="hlink"/>
                    </a:gs>
                  </a:gsLst>
                  <a:lin ang="2700000" scaled="1"/>
                </a:gradFill>
                <a:effectLst>
                  <a:outerShdw blurRad="63500" dist="53882" dir="2700000" algn="ctr" rotWithShape="0">
                    <a:srgbClr val="C0C0C0">
                      <a:alpha val="74997"/>
                    </a:srgbClr>
                  </a:outerShdw>
                </a:effectLst>
                <a:latin typeface="Comic Sans MS"/>
                <a:ea typeface="Comic Sans MS"/>
                <a:cs typeface="Comic Sans MS"/>
              </a:rPr>
              <a:t>15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538" y="965200"/>
            <a:ext cx="7772400" cy="4114800"/>
          </a:xfrm>
        </p:spPr>
        <p:txBody>
          <a:bodyPr/>
          <a:lstStyle/>
          <a:p>
            <a:pPr marL="0" indent="0" algn="ctr">
              <a:buFont typeface="Wingdings" charset="0"/>
              <a:buNone/>
              <a:defRPr/>
            </a:pPr>
            <a:r>
              <a:rPr lang="en-US" sz="2800" b="0" dirty="0">
                <a:latin typeface="Comic Sans MS" charset="0"/>
                <a:ea typeface="MS PGothic" charset="0"/>
                <a:cs typeface="MS PGothic" charset="0"/>
              </a:rPr>
              <a:t>Summer can count in either year (class by class) </a:t>
            </a:r>
            <a:r>
              <a:rPr lang="en-US" sz="2800" b="0" dirty="0">
                <a:solidFill>
                  <a:srgbClr val="0000FF"/>
                </a:solidFill>
                <a:latin typeface="Comic Sans MS" charset="0"/>
                <a:ea typeface="MS PGothic" charset="0"/>
                <a:cs typeface="MS PGothic" charset="0"/>
              </a:rPr>
              <a:t>IF </a:t>
            </a:r>
            <a:r>
              <a:rPr lang="en-US" sz="2800" b="0" dirty="0">
                <a:latin typeface="Comic Sans MS" charset="0"/>
                <a:ea typeface="MS PGothic" charset="0"/>
                <a:cs typeface="MS PGothic" charset="0"/>
              </a:rPr>
              <a:t>Census day is in one year and end date in another.</a:t>
            </a:r>
          </a:p>
          <a:p>
            <a:pPr lvl="1">
              <a:defRPr/>
            </a:pPr>
            <a:r>
              <a:rPr lang="en-US" sz="2800" b="0" dirty="0">
                <a:latin typeface="Comic Sans MS" charset="0"/>
                <a:ea typeface="MS PGothic" charset="0"/>
              </a:rPr>
              <a:t>Give yourself flexibility by scheduling this way.</a:t>
            </a:r>
          </a:p>
          <a:p>
            <a:pPr>
              <a:defRPr/>
            </a:pPr>
            <a:endParaRPr lang="en-US" dirty="0">
              <a:latin typeface="Comic Sans MS" charset="0"/>
              <a:ea typeface="MS PGothic" charset="0"/>
              <a:cs typeface="MS PGothic" charset="0"/>
            </a:endParaRPr>
          </a:p>
        </p:txBody>
      </p:sp>
      <p:pic>
        <p:nvPicPr>
          <p:cNvPr id="35842" name="Picture 8" descr="happy cartoon s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338" y="2967038"/>
            <a:ext cx="2563812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9226" y="5674668"/>
            <a:ext cx="817274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kern="10" dirty="0" smtClean="0">
                <a:gradFill rotWithShape="1">
                  <a:gsLst>
                    <a:gs pos="0">
                      <a:schemeClr val="accent1"/>
                    </a:gs>
                    <a:gs pos="100000">
                      <a:schemeClr val="hlink"/>
                    </a:gs>
                  </a:gsLst>
                  <a:lin ang="2700000" scaled="1"/>
                </a:gradFill>
                <a:effectLst>
                  <a:outerShdw blurRad="63500" dist="53882" dir="2700000" algn="ctr" rotWithShape="0">
                    <a:srgbClr val="C0C0C0">
                      <a:alpha val="74997"/>
                    </a:srgbClr>
                  </a:outerShdw>
                </a:effectLst>
                <a:latin typeface="Comic Sans MS"/>
                <a:ea typeface="Comic Sans MS"/>
                <a:cs typeface="Comic Sans MS"/>
              </a:rPr>
              <a:t>16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 Systems in Place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9226" y="5674668"/>
            <a:ext cx="11601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kern="10" dirty="0" smtClean="0">
                <a:gradFill rotWithShape="1">
                  <a:gsLst>
                    <a:gs pos="0">
                      <a:schemeClr val="accent1"/>
                    </a:gs>
                    <a:gs pos="100000">
                      <a:schemeClr val="hlink"/>
                    </a:gs>
                  </a:gsLst>
                  <a:lin ang="2700000" scaled="1"/>
                </a:gradFill>
                <a:effectLst>
                  <a:outerShdw blurRad="63500" dist="53882" dir="2700000" algn="ctr" rotWithShape="0">
                    <a:srgbClr val="C0C0C0">
                      <a:alpha val="74997"/>
                    </a:srgbClr>
                  </a:outerShdw>
                </a:effectLst>
                <a:latin typeface="Comic Sans MS"/>
                <a:ea typeface="Comic Sans MS"/>
                <a:cs typeface="Comic Sans MS"/>
              </a:rPr>
              <a:t>17 </a:t>
            </a:r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332900382"/>
              </p:ext>
            </p:extLst>
          </p:nvPr>
        </p:nvGraphicFramePr>
        <p:xfrm>
          <a:off x="914400" y="1295400"/>
          <a:ext cx="6858000" cy="4991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7296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19138" y="9652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sz="2800" b="0" dirty="0" smtClean="0">
                <a:latin typeface="Comic Sans MS" charset="0"/>
                <a:ea typeface="MS PGothic" charset="0"/>
                <a:cs typeface="MS PGothic" charset="0"/>
              </a:rPr>
              <a:t>You need a system that is refreshed daily and has projections.</a:t>
            </a:r>
          </a:p>
          <a:p>
            <a:pPr>
              <a:defRPr/>
            </a:pPr>
            <a:endParaRPr lang="en-US" sz="2800" b="0" i="1" u="sng" dirty="0">
              <a:latin typeface="Comic Sans MS" charset="0"/>
              <a:ea typeface="MS PGothic" charset="0"/>
              <a:cs typeface="MS PGothic" charset="0"/>
            </a:endParaRPr>
          </a:p>
          <a:p>
            <a:pPr>
              <a:buFont typeface="Wingdings" charset="0"/>
              <a:buNone/>
              <a:defRPr/>
            </a:pPr>
            <a:r>
              <a:rPr lang="en-US" sz="2800" b="0" i="1" dirty="0">
                <a:latin typeface="Comic Sans MS" charset="0"/>
                <a:ea typeface="MS PGothic" charset="0"/>
                <a:cs typeface="MS PGothic" charset="0"/>
              </a:rPr>
              <a:t>** </a:t>
            </a:r>
            <a:r>
              <a:rPr lang="en-US" sz="2800" b="0" i="1" u="sng" dirty="0">
                <a:latin typeface="Comic Sans MS" charset="0"/>
                <a:ea typeface="MS PGothic" charset="0"/>
                <a:cs typeface="MS PGothic" charset="0"/>
              </a:rPr>
              <a:t>Look at MiraCosta</a:t>
            </a:r>
            <a:r>
              <a:rPr lang="ja-JP" altLang="en-US" sz="2800" b="0" i="1" u="sng" dirty="0">
                <a:latin typeface="Comic Sans MS" charset="0"/>
                <a:ea typeface="MS PGothic" charset="0"/>
                <a:cs typeface="MS PGothic" charset="0"/>
              </a:rPr>
              <a:t>’</a:t>
            </a:r>
            <a:r>
              <a:rPr lang="en-US" sz="2800" b="0" i="1" u="sng" dirty="0">
                <a:latin typeface="Comic Sans MS" charset="0"/>
                <a:ea typeface="MS PGothic" charset="0"/>
                <a:cs typeface="MS PGothic" charset="0"/>
              </a:rPr>
              <a:t>s enrollment management system, EDDI at https://eddi.miracosta.edu/  </a:t>
            </a:r>
          </a:p>
          <a:p>
            <a:pPr>
              <a:buFont typeface="Wingdings" charset="0"/>
              <a:buNone/>
              <a:defRPr/>
            </a:pPr>
            <a:r>
              <a:rPr lang="en-US" sz="2800" i="1" dirty="0">
                <a:latin typeface="Comic Sans MS" charset="0"/>
                <a:ea typeface="MS PGothic" charset="0"/>
                <a:cs typeface="MS PGothic" charset="0"/>
              </a:rPr>
              <a:t>	</a:t>
            </a:r>
            <a:endParaRPr lang="en-US" dirty="0">
              <a:latin typeface="Comic Sans MS" charset="0"/>
              <a:ea typeface="MS PGothic" charset="0"/>
              <a:cs typeface="MS PGothic" charset="0"/>
            </a:endParaRPr>
          </a:p>
        </p:txBody>
      </p:sp>
      <p:pic>
        <p:nvPicPr>
          <p:cNvPr id="6" name="Picture 11" descr="Moose with actor Kelsey Gramm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463" y="4135438"/>
            <a:ext cx="24257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13"/>
          <p:cNvSpPr>
            <a:spLocks noChangeArrowheads="1"/>
          </p:cNvSpPr>
          <p:nvPr/>
        </p:nvSpPr>
        <p:spPr bwMode="auto">
          <a:xfrm rot="20060880">
            <a:off x="4348163" y="5194300"/>
            <a:ext cx="1701800" cy="11430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9226" y="5674668"/>
            <a:ext cx="817274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kern="10" dirty="0" smtClean="0">
                <a:gradFill rotWithShape="1">
                  <a:gsLst>
                    <a:gs pos="0">
                      <a:schemeClr val="accent1"/>
                    </a:gs>
                    <a:gs pos="100000">
                      <a:schemeClr val="hlink"/>
                    </a:gs>
                  </a:gsLst>
                  <a:lin ang="2700000" scaled="1"/>
                </a:gradFill>
                <a:effectLst>
                  <a:outerShdw blurRad="63500" dist="53882" dir="2700000" algn="ctr" rotWithShape="0">
                    <a:srgbClr val="C0C0C0">
                      <a:alpha val="74997"/>
                    </a:srgbClr>
                  </a:outerShdw>
                </a:effectLst>
                <a:latin typeface="Comic Sans MS"/>
                <a:ea typeface="Comic Sans MS"/>
                <a:cs typeface="Comic Sans MS"/>
              </a:rPr>
              <a:t>17A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14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6" descr="Alien 0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900" y="4076700"/>
            <a:ext cx="6045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515938" y="1233488"/>
            <a:ext cx="7772400" cy="537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685800" indent="-685800">
              <a:spcBef>
                <a:spcPct val="20000"/>
              </a:spcBef>
              <a:buClr>
                <a:schemeClr val="hlink"/>
              </a:buClr>
              <a:buSzPct val="136000"/>
              <a:buFont typeface="Wingdings" charset="0"/>
              <a:buChar char="Ø"/>
              <a:defRPr/>
            </a:pPr>
            <a:endParaRPr lang="en-US" sz="2800" dirty="0">
              <a:solidFill>
                <a:schemeClr val="hlink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136000"/>
              <a:defRPr/>
            </a:pPr>
            <a:r>
              <a:rPr lang="en-US" sz="2800" b="0" dirty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Establish time blocks to maximize efficiency for students, teachers, and classrooms. </a:t>
            </a:r>
            <a:endParaRPr lang="en-US" sz="2800" b="0" dirty="0" smtClean="0">
              <a:solidFill>
                <a:schemeClr val="hlink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136000"/>
              <a:defRPr/>
            </a:pPr>
            <a:r>
              <a:rPr lang="en-US" sz="2800" b="0" u="sng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Stay </a:t>
            </a:r>
            <a:r>
              <a:rPr lang="en-US" sz="2800" b="0" u="sng" dirty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in time blocks.</a:t>
            </a:r>
          </a:p>
          <a:p>
            <a:pPr marL="685800" indent="-685800">
              <a:spcBef>
                <a:spcPct val="20000"/>
              </a:spcBef>
              <a:buClr>
                <a:schemeClr val="hlink"/>
              </a:buClr>
              <a:buSzPct val="130000"/>
              <a:buFont typeface="Wingdings" charset="0"/>
              <a:buChar char="Ø"/>
              <a:defRPr/>
            </a:pPr>
            <a:endParaRPr lang="en-US" dirty="0">
              <a:solidFill>
                <a:schemeClr val="hlink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9226" y="5674668"/>
            <a:ext cx="817274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kern="10" dirty="0" smtClean="0">
                <a:gradFill rotWithShape="1">
                  <a:gsLst>
                    <a:gs pos="0">
                      <a:schemeClr val="accent1"/>
                    </a:gs>
                    <a:gs pos="100000">
                      <a:schemeClr val="hlink"/>
                    </a:gs>
                  </a:gsLst>
                  <a:lin ang="2700000" scaled="1"/>
                </a:gradFill>
                <a:effectLst>
                  <a:outerShdw blurRad="63500" dist="53882" dir="2700000" algn="ctr" rotWithShape="0">
                    <a:srgbClr val="C0C0C0">
                      <a:alpha val="74997"/>
                    </a:srgbClr>
                  </a:outerShdw>
                </a:effectLst>
                <a:latin typeface="Comic Sans MS"/>
                <a:ea typeface="Comic Sans MS"/>
                <a:cs typeface="Comic Sans MS"/>
              </a:rPr>
              <a:t>18</a:t>
            </a:r>
            <a:endParaRPr lang="en-US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96900" y="2032000"/>
            <a:ext cx="7797800" cy="13033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MS PGothic" pitchFamily="34" charset="-128"/>
                <a:cs typeface="MS PGothic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pitchFamily="-111" charset="0"/>
                <a:ea typeface="MS PGothic" pitchFamily="34" charset="-128"/>
                <a:cs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pitchFamily="-111" charset="0"/>
                <a:ea typeface="MS PGothic" pitchFamily="34" charset="-128"/>
                <a:cs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pitchFamily="-111" charset="0"/>
                <a:ea typeface="MS PGothic" pitchFamily="34" charset="-128"/>
                <a:cs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pitchFamily="-111" charset="0"/>
                <a:ea typeface="MS PGothic" pitchFamily="34" charset="-128"/>
                <a:cs typeface="MS PGothic" pitchFamily="34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pitchFamily="-111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pitchFamily="-111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pitchFamily="-111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pitchFamily="-111" charset="0"/>
              </a:defRPr>
            </a:lvl9pPr>
          </a:lstStyle>
          <a:p>
            <a:pPr>
              <a:defRPr/>
            </a:pPr>
            <a:r>
              <a:rPr lang="en-US" sz="8000" dirty="0" smtClean="0">
                <a:effectLst>
                  <a:outerShdw blurRad="38100" dist="38100" dir="2700000" algn="tl">
                    <a:srgbClr val="DDDDDD"/>
                  </a:outerShdw>
                  <a:reflection blurRad="6350" stA="60000" endA="900" endPos="58000" dir="5400000" sy="-100000" algn="bl" rotWithShape="0"/>
                </a:effectLst>
              </a:rPr>
              <a:t>Best Practices</a:t>
            </a:r>
            <a:endParaRPr lang="en-US" sz="8000" dirty="0">
              <a:effectLst>
                <a:outerShdw blurRad="38100" dist="38100" dir="2700000" algn="tl">
                  <a:srgbClr val="DDDDDD"/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6146" name="Picture 2" descr="ish_yellow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3" y="3860800"/>
            <a:ext cx="1576387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9226" y="5674668"/>
            <a:ext cx="817274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kern="10" dirty="0">
                <a:gradFill rotWithShape="1">
                  <a:gsLst>
                    <a:gs pos="0">
                      <a:schemeClr val="accent1"/>
                    </a:gs>
                    <a:gs pos="100000">
                      <a:schemeClr val="hlink"/>
                    </a:gs>
                  </a:gsLst>
                  <a:lin ang="2700000" scaled="1"/>
                </a:gradFill>
                <a:effectLst>
                  <a:outerShdw blurRad="63500" dist="53882" dir="2700000" algn="ctr" rotWithShape="0">
                    <a:srgbClr val="C0C0C0">
                      <a:alpha val="74997"/>
                    </a:srgbClr>
                  </a:outerShdw>
                </a:effectLst>
                <a:latin typeface="Comic Sans MS"/>
                <a:ea typeface="Comic Sans MS"/>
                <a:cs typeface="Comic Sans MS"/>
              </a:rPr>
              <a:t>2</a:t>
            </a:r>
            <a:endParaRPr lang="en-US" dirty="0"/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4406900" y="4102100"/>
            <a:ext cx="2933700" cy="137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algn="ctr">
              <a:buSzPct val="130000"/>
              <a:defRPr/>
            </a:pPr>
            <a:r>
              <a:rPr lang="en-US" sz="3600" dirty="0" smtClean="0">
                <a:solidFill>
                  <a:srgbClr val="E515E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Why?</a:t>
            </a:r>
            <a:endParaRPr lang="en-US" sz="3600" dirty="0">
              <a:solidFill>
                <a:srgbClr val="E515E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n-lt"/>
            </a:endParaRPr>
          </a:p>
          <a:p>
            <a:pPr>
              <a:defRPr/>
            </a:pPr>
            <a:endParaRPr lang="en-US" sz="2800" dirty="0">
              <a:solidFill>
                <a:srgbClr val="E515E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n-lt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136000"/>
              <a:defRPr/>
            </a:pPr>
            <a:endParaRPr lang="en-US" sz="2800" dirty="0">
              <a:solidFill>
                <a:srgbClr val="E515E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130000"/>
              <a:defRPr/>
            </a:pPr>
            <a:endParaRPr lang="en-US" dirty="0">
              <a:solidFill>
                <a:schemeClr val="hlink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7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425057819"/>
              </p:ext>
            </p:extLst>
          </p:nvPr>
        </p:nvGraphicFramePr>
        <p:xfrm>
          <a:off x="506413" y="381000"/>
          <a:ext cx="8242300" cy="613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2" name="Acrobat Document" r:id="rId3" imgW="8915400" imgH="6896100" progId="AcroExch.Document.7">
                  <p:embed/>
                </p:oleObj>
              </mc:Choice>
              <mc:Fallback>
                <p:oleObj name="Acrobat Document" r:id="rId3" imgW="8915400" imgH="6896100" progId="AcroExch.Document.7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413" y="381000"/>
                        <a:ext cx="8242300" cy="6132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8" name="Line 6"/>
          <p:cNvSpPr>
            <a:spLocks noChangeShapeType="1"/>
          </p:cNvSpPr>
          <p:nvPr/>
        </p:nvSpPr>
        <p:spPr bwMode="auto">
          <a:xfrm>
            <a:off x="8686800" y="508000"/>
            <a:ext cx="0" cy="58674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39" name="Line 7"/>
          <p:cNvSpPr>
            <a:spLocks noChangeShapeType="1"/>
          </p:cNvSpPr>
          <p:nvPr/>
        </p:nvSpPr>
        <p:spPr bwMode="auto">
          <a:xfrm>
            <a:off x="546100" y="6375400"/>
            <a:ext cx="8128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40" name="Line 8"/>
          <p:cNvSpPr>
            <a:spLocks noChangeShapeType="1"/>
          </p:cNvSpPr>
          <p:nvPr/>
        </p:nvSpPr>
        <p:spPr bwMode="auto">
          <a:xfrm>
            <a:off x="508000" y="6426200"/>
            <a:ext cx="81661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41" name="WordArt 9"/>
          <p:cNvSpPr>
            <a:spLocks noChangeArrowheads="1" noChangeShapeType="1" noTextEdit="1"/>
          </p:cNvSpPr>
          <p:nvPr/>
        </p:nvSpPr>
        <p:spPr bwMode="auto">
          <a:xfrm rot="5400000">
            <a:off x="4837906" y="2663032"/>
            <a:ext cx="5145087" cy="15049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wordArtVert"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auto"/>
            <a:r>
              <a:rPr lang="en-US" sz="4800" kern="10" dirty="0">
                <a:gradFill rotWithShape="1">
                  <a:gsLst>
                    <a:gs pos="0">
                      <a:srgbClr val="2FE5E5"/>
                    </a:gs>
                    <a:gs pos="100000">
                      <a:srgbClr val="FFCC00"/>
                    </a:gs>
                  </a:gsLst>
                  <a:path path="rect">
                    <a:fillToRect t="100000" r="100000"/>
                  </a:path>
                </a:gradFill>
                <a:effectLst>
                  <a:outerShdw blurRad="63500" dist="99190" dir="7788334" algn="ctr" rotWithShape="0">
                    <a:srgbClr val="000080">
                      <a:alpha val="79999"/>
                    </a:srgbClr>
                  </a:outerShdw>
                </a:effectLst>
                <a:latin typeface="Comic Sans MS"/>
                <a:ea typeface="Comic Sans MS"/>
                <a:cs typeface="Comic Sans MS"/>
              </a:rPr>
              <a:t>Draft</a:t>
            </a:r>
          </a:p>
        </p:txBody>
      </p:sp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711200" y="381000"/>
            <a:ext cx="5808663" cy="8001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  <a:latin typeface="Comic Sans MS" charset="0"/>
              </a:rPr>
              <a:t>Sample Time blocks</a:t>
            </a:r>
          </a:p>
        </p:txBody>
      </p:sp>
      <p:sp>
        <p:nvSpPr>
          <p:cNvPr id="9" name="Rectangle 8"/>
          <p:cNvSpPr/>
          <p:nvPr/>
        </p:nvSpPr>
        <p:spPr>
          <a:xfrm>
            <a:off x="528926" y="5763568"/>
            <a:ext cx="817274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kern="10" dirty="0" smtClean="0">
                <a:gradFill rotWithShape="1">
                  <a:gsLst>
                    <a:gs pos="0">
                      <a:schemeClr val="accent1"/>
                    </a:gs>
                    <a:gs pos="100000">
                      <a:schemeClr val="hlink"/>
                    </a:gs>
                  </a:gsLst>
                  <a:lin ang="2700000" scaled="1"/>
                </a:gradFill>
                <a:effectLst>
                  <a:outerShdw blurRad="63500" dist="53882" dir="2700000" algn="ctr" rotWithShape="0">
                    <a:srgbClr val="C0C0C0">
                      <a:alpha val="74997"/>
                    </a:srgbClr>
                  </a:outerShdw>
                </a:effectLst>
                <a:latin typeface="Comic Sans MS"/>
                <a:ea typeface="Comic Sans MS"/>
                <a:cs typeface="Comic Sans MS"/>
              </a:rPr>
              <a:t>19</a:t>
            </a:r>
            <a:endParaRPr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508000"/>
            <a:ext cx="4038600" cy="580389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140200" y="1168400"/>
            <a:ext cx="7772400" cy="5486400"/>
          </a:xfrm>
        </p:spPr>
        <p:txBody>
          <a:bodyPr/>
          <a:lstStyle/>
          <a:p>
            <a:r>
              <a:rPr lang="en-US" sz="2800" dirty="0" smtClean="0"/>
              <a:t> </a:t>
            </a:r>
            <a:r>
              <a:rPr lang="en-US" sz="2400" b="0" dirty="0" smtClean="0"/>
              <a:t>Analyze, Analyze, Analyze.</a:t>
            </a:r>
          </a:p>
          <a:p>
            <a:r>
              <a:rPr lang="en-US" sz="2400" b="0" dirty="0"/>
              <a:t> </a:t>
            </a:r>
            <a:r>
              <a:rPr lang="en-US" sz="2400" b="0" dirty="0" smtClean="0"/>
              <a:t>Analyze by days, </a:t>
            </a:r>
          </a:p>
          <a:p>
            <a:pPr marL="0" indent="0">
              <a:buNone/>
            </a:pPr>
            <a:r>
              <a:rPr lang="en-US" sz="2400" b="0" dirty="0"/>
              <a:t> </a:t>
            </a:r>
            <a:r>
              <a:rPr lang="en-US" sz="2400" b="0" dirty="0" smtClean="0"/>
              <a:t>	by day/night, etc.</a:t>
            </a:r>
          </a:p>
          <a:p>
            <a:r>
              <a:rPr lang="en-US" sz="2400" b="0" dirty="0"/>
              <a:t> </a:t>
            </a:r>
            <a:r>
              <a:rPr lang="en-US" sz="2400" b="0" dirty="0" smtClean="0"/>
              <a:t>Analyze by program needs.</a:t>
            </a:r>
          </a:p>
          <a:p>
            <a:r>
              <a:rPr lang="en-US" sz="2400" b="0" dirty="0"/>
              <a:t> </a:t>
            </a:r>
            <a:r>
              <a:rPr lang="en-US" sz="2400" b="0" dirty="0" smtClean="0"/>
              <a:t>Analyze by graduation    </a:t>
            </a:r>
          </a:p>
          <a:p>
            <a:pPr marL="0" indent="0">
              <a:buNone/>
            </a:pPr>
            <a:r>
              <a:rPr lang="en-US" sz="2400" b="0" dirty="0"/>
              <a:t> </a:t>
            </a:r>
            <a:r>
              <a:rPr lang="en-US" sz="2400" b="0" dirty="0" smtClean="0"/>
              <a:t> 	requirements.</a:t>
            </a:r>
          </a:p>
          <a:p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465426" y="5687368"/>
            <a:ext cx="11601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kern="10" dirty="0" smtClean="0">
                <a:gradFill rotWithShape="1">
                  <a:gsLst>
                    <a:gs pos="0">
                      <a:schemeClr val="accent1"/>
                    </a:gs>
                    <a:gs pos="100000">
                      <a:schemeClr val="hlink"/>
                    </a:gs>
                  </a:gsLst>
                  <a:lin ang="2700000" scaled="1"/>
                </a:gradFill>
                <a:effectLst>
                  <a:outerShdw blurRad="63500" dist="53882" dir="2700000" algn="ctr" rotWithShape="0">
                    <a:srgbClr val="C0C0C0">
                      <a:alpha val="74997"/>
                    </a:srgbClr>
                  </a:outerShdw>
                </a:effectLst>
                <a:latin typeface="Comic Sans MS"/>
                <a:ea typeface="Comic Sans MS"/>
                <a:cs typeface="Comic Sans MS"/>
              </a:rPr>
              <a:t>20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39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3200" b="0" dirty="0" smtClean="0"/>
              <a:t>Look at program requirements,  including cross-discipline ones.</a:t>
            </a:r>
          </a:p>
          <a:p>
            <a:r>
              <a:rPr lang="en-US" sz="3200" b="0" dirty="0"/>
              <a:t> </a:t>
            </a:r>
            <a:r>
              <a:rPr lang="en-US" sz="3200" b="0" dirty="0" smtClean="0"/>
              <a:t>Don’t schedule requirements at the same time.  Have a plan that includes getting the right people in the room PRIOR to putting together the schedule.</a:t>
            </a:r>
            <a:endParaRPr lang="en-US" sz="3200" b="0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0" y="3860800"/>
            <a:ext cx="2311400" cy="226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578350"/>
            <a:ext cx="1473200" cy="14414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89226" y="5674668"/>
            <a:ext cx="11601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kern="10" dirty="0" smtClean="0">
                <a:gradFill rotWithShape="1">
                  <a:gsLst>
                    <a:gs pos="0">
                      <a:schemeClr val="accent1"/>
                    </a:gs>
                    <a:gs pos="100000">
                      <a:schemeClr val="hlink"/>
                    </a:gs>
                  </a:gsLst>
                  <a:lin ang="2700000" scaled="1"/>
                </a:gradFill>
                <a:effectLst>
                  <a:outerShdw blurRad="63500" dist="53882" dir="2700000" algn="ctr" rotWithShape="0">
                    <a:srgbClr val="C0C0C0">
                      <a:alpha val="74997"/>
                    </a:srgbClr>
                  </a:outerShdw>
                </a:effectLst>
                <a:latin typeface="Comic Sans MS"/>
                <a:ea typeface="Comic Sans MS"/>
                <a:cs typeface="Comic Sans MS"/>
              </a:rPr>
              <a:t>21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49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625600" y="1066800"/>
            <a:ext cx="7772400" cy="5486400"/>
          </a:xfrm>
        </p:spPr>
        <p:txBody>
          <a:bodyPr/>
          <a:lstStyle/>
          <a:p>
            <a:pPr marL="342900" lvl="1" indent="-342900">
              <a:buSzPct val="130000"/>
              <a:buFont typeface="Wingdings" charset="0"/>
              <a:buChar char="Ø"/>
            </a:pPr>
            <a:r>
              <a:rPr lang="en-US" sz="2800" b="0" dirty="0" smtClean="0"/>
              <a:t> Investigate student bottlenecks </a:t>
            </a:r>
            <a:endParaRPr lang="en-US" sz="2800" b="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767" y="2374900"/>
            <a:ext cx="4972333" cy="2679700"/>
          </a:xfrm>
          <a:prstGeom prst="rect">
            <a:avLst/>
          </a:prstGeom>
          <a:ln w="76200" cmpd="sng">
            <a:solidFill>
              <a:srgbClr val="0000FF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389226" y="5674668"/>
            <a:ext cx="11601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kern="10" dirty="0" smtClean="0">
                <a:gradFill rotWithShape="1">
                  <a:gsLst>
                    <a:gs pos="0">
                      <a:schemeClr val="accent1"/>
                    </a:gs>
                    <a:gs pos="100000">
                      <a:schemeClr val="hlink"/>
                    </a:gs>
                  </a:gsLst>
                  <a:lin ang="2700000" scaled="1"/>
                </a:gradFill>
                <a:effectLst>
                  <a:outerShdw blurRad="63500" dist="53882" dir="2700000" algn="ctr" rotWithShape="0">
                    <a:srgbClr val="C0C0C0">
                      <a:alpha val="74997"/>
                    </a:srgbClr>
                  </a:outerShdw>
                </a:effectLst>
                <a:latin typeface="Comic Sans MS"/>
                <a:ea typeface="Comic Sans MS"/>
                <a:cs typeface="Comic Sans MS"/>
              </a:rPr>
              <a:t>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18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1808163"/>
            <a:ext cx="6075363" cy="463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863" y="846138"/>
            <a:ext cx="7772400" cy="4114800"/>
          </a:xfrm>
        </p:spPr>
        <p:txBody>
          <a:bodyPr/>
          <a:lstStyle/>
          <a:p>
            <a:pPr marL="0" indent="0" algn="ctr">
              <a:buFont typeface="Wingdings" charset="0"/>
              <a:buNone/>
              <a:defRPr/>
            </a:pPr>
            <a:r>
              <a:rPr lang="en-US" sz="2800" b="0" dirty="0">
                <a:latin typeface="Comic Sans MS" charset="0"/>
                <a:ea typeface="ＭＳ Ｐゴシック" charset="0"/>
                <a:cs typeface="ＭＳ Ｐゴシック" charset="0"/>
              </a:rPr>
              <a:t>Examine the IGETC/other patterns for your college. Look by day/night.  Look by location. Look at everything!</a:t>
            </a:r>
          </a:p>
          <a:p>
            <a:pPr>
              <a:buFont typeface="Wingdings" charset="0"/>
              <a:buNone/>
              <a:defRPr/>
            </a:pPr>
            <a:r>
              <a:rPr lang="en-US" sz="2800" dirty="0">
                <a:latin typeface="Comic Sans MS" charset="0"/>
                <a:ea typeface="ＭＳ Ｐゴシック" charset="0"/>
                <a:cs typeface="ＭＳ Ｐゴシック" charset="0"/>
              </a:rPr>
              <a:t>	  </a:t>
            </a:r>
          </a:p>
        </p:txBody>
      </p:sp>
      <p:sp>
        <p:nvSpPr>
          <p:cNvPr id="5" name="Rectangle 4"/>
          <p:cNvSpPr/>
          <p:nvPr/>
        </p:nvSpPr>
        <p:spPr>
          <a:xfrm>
            <a:off x="173326" y="5636568"/>
            <a:ext cx="817274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kern="10" dirty="0" smtClean="0">
                <a:gradFill rotWithShape="1">
                  <a:gsLst>
                    <a:gs pos="0">
                      <a:schemeClr val="accent1"/>
                    </a:gs>
                    <a:gs pos="100000">
                      <a:schemeClr val="hlink"/>
                    </a:gs>
                  </a:gsLst>
                  <a:lin ang="2700000" scaled="1"/>
                </a:gradFill>
                <a:effectLst>
                  <a:outerShdw blurRad="63500" dist="53882" dir="2700000" algn="ctr" rotWithShape="0">
                    <a:srgbClr val="C0C0C0">
                      <a:alpha val="74997"/>
                    </a:srgbClr>
                  </a:outerShdw>
                </a:effectLst>
                <a:latin typeface="Comic Sans MS"/>
                <a:ea typeface="Comic Sans MS"/>
                <a:cs typeface="Comic Sans MS"/>
              </a:rPr>
              <a:t>23</a:t>
            </a:r>
            <a:endParaRPr lang="en-U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Line 6"/>
          <p:cNvSpPr>
            <a:spLocks noChangeShapeType="1"/>
          </p:cNvSpPr>
          <p:nvPr/>
        </p:nvSpPr>
        <p:spPr bwMode="auto">
          <a:xfrm>
            <a:off x="1333500" y="6375400"/>
            <a:ext cx="72771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3794" name="Line 8"/>
          <p:cNvSpPr>
            <a:spLocks noChangeShapeType="1"/>
          </p:cNvSpPr>
          <p:nvPr/>
        </p:nvSpPr>
        <p:spPr bwMode="auto">
          <a:xfrm>
            <a:off x="1333500" y="6400800"/>
            <a:ext cx="6908800" cy="12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s-MX" dirty="0"/>
          </a:p>
        </p:txBody>
      </p:sp>
      <p:graphicFrame>
        <p:nvGraphicFramePr>
          <p:cNvPr id="33796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430338" y="0"/>
          <a:ext cx="6345237" cy="826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1" name="Acrobat Document" r:id="rId3" imgW="5359400" imgH="6972300" progId="">
                  <p:embed/>
                </p:oleObj>
              </mc:Choice>
              <mc:Fallback>
                <p:oleObj name="Acrobat Document" r:id="rId3" imgW="5359400" imgH="6972300" progId="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0338" y="0"/>
                        <a:ext cx="6345237" cy="826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7" name="Line 6"/>
          <p:cNvSpPr>
            <a:spLocks noChangeShapeType="1"/>
          </p:cNvSpPr>
          <p:nvPr/>
        </p:nvSpPr>
        <p:spPr bwMode="auto">
          <a:xfrm>
            <a:off x="1333500" y="6375400"/>
            <a:ext cx="72771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3798" name="Line 8"/>
          <p:cNvSpPr>
            <a:spLocks noChangeShapeType="1"/>
          </p:cNvSpPr>
          <p:nvPr/>
        </p:nvSpPr>
        <p:spPr bwMode="auto">
          <a:xfrm>
            <a:off x="1333500" y="6400800"/>
            <a:ext cx="6908800" cy="12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3799" name="Oval 10"/>
          <p:cNvSpPr>
            <a:spLocks noChangeArrowheads="1"/>
          </p:cNvSpPr>
          <p:nvPr/>
        </p:nvSpPr>
        <p:spPr bwMode="auto">
          <a:xfrm>
            <a:off x="3370263" y="3995738"/>
            <a:ext cx="777875" cy="1050925"/>
          </a:xfrm>
          <a:prstGeom prst="ellipse">
            <a:avLst/>
          </a:prstGeom>
          <a:noFill/>
          <a:ln w="57150">
            <a:solidFill>
              <a:srgbClr val="C029B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89226" y="5674668"/>
            <a:ext cx="817274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kern="10" dirty="0" smtClean="0">
                <a:gradFill rotWithShape="1">
                  <a:gsLst>
                    <a:gs pos="0">
                      <a:schemeClr val="accent1"/>
                    </a:gs>
                    <a:gs pos="100000">
                      <a:schemeClr val="hlink"/>
                    </a:gs>
                  </a:gsLst>
                  <a:lin ang="2700000" scaled="1"/>
                </a:gradFill>
                <a:effectLst>
                  <a:outerShdw blurRad="63500" dist="53882" dir="2700000" algn="ctr" rotWithShape="0">
                    <a:srgbClr val="C0C0C0">
                      <a:alpha val="74997"/>
                    </a:srgbClr>
                  </a:outerShdw>
                </a:effectLst>
                <a:latin typeface="Comic Sans MS"/>
                <a:ea typeface="Comic Sans MS"/>
                <a:cs typeface="Comic Sans MS"/>
              </a:rPr>
              <a:t>24</a:t>
            </a:r>
            <a:endParaRPr 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342900"/>
            <a:ext cx="7772400" cy="1143000"/>
          </a:xfrm>
        </p:spPr>
        <p:txBody>
          <a:bodyPr/>
          <a:lstStyle/>
          <a:p>
            <a:r>
              <a:rPr lang="en-US" dirty="0" smtClean="0"/>
              <a:t>Student-Friendly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371600"/>
            <a:ext cx="7772400" cy="4114800"/>
          </a:xfrm>
        </p:spPr>
        <p:txBody>
          <a:bodyPr/>
          <a:lstStyle/>
          <a:p>
            <a:r>
              <a:rPr lang="en-US" sz="2400" dirty="0" smtClean="0"/>
              <a:t> </a:t>
            </a:r>
            <a:r>
              <a:rPr lang="en-US" sz="2400" b="0" dirty="0" smtClean="0"/>
              <a:t>Welcome Hut</a:t>
            </a:r>
          </a:p>
          <a:p>
            <a:pPr lvl="1"/>
            <a:r>
              <a:rPr lang="en-US" sz="2400" b="0" dirty="0" smtClean="0"/>
              <a:t>List of open classes, particularly those on IGETC list</a:t>
            </a:r>
          </a:p>
          <a:p>
            <a:r>
              <a:rPr lang="en-US" sz="2400" b="0" dirty="0"/>
              <a:t> </a:t>
            </a:r>
            <a:r>
              <a:rPr lang="en-US" sz="2400" b="0" dirty="0" smtClean="0"/>
              <a:t>Notify students of cancelled classes; get them into other classes</a:t>
            </a:r>
          </a:p>
          <a:p>
            <a:r>
              <a:rPr lang="en-US" sz="2400" b="0" dirty="0" smtClean="0"/>
              <a:t> Notify</a:t>
            </a:r>
            <a:r>
              <a:rPr lang="en-US" sz="2400" dirty="0" smtClean="0"/>
              <a:t> </a:t>
            </a:r>
            <a:r>
              <a:rPr lang="en-US" sz="2400" u="sng" dirty="0" smtClean="0"/>
              <a:t>all</a:t>
            </a:r>
            <a:r>
              <a:rPr lang="en-US" sz="2400" dirty="0" smtClean="0"/>
              <a:t> </a:t>
            </a:r>
            <a:r>
              <a:rPr lang="en-US" sz="2400" b="0" dirty="0" smtClean="0"/>
              <a:t>of district policies:</a:t>
            </a:r>
          </a:p>
          <a:p>
            <a:pPr lvl="2"/>
            <a:r>
              <a:rPr lang="en-US" sz="2400" b="0" dirty="0" smtClean="0"/>
              <a:t>Grade Grievances</a:t>
            </a:r>
          </a:p>
          <a:p>
            <a:pPr lvl="2"/>
            <a:r>
              <a:rPr lang="en-US" sz="2400" b="0" dirty="0" smtClean="0"/>
              <a:t>Harassment Policies</a:t>
            </a:r>
          </a:p>
          <a:p>
            <a:pPr lvl="2"/>
            <a:r>
              <a:rPr lang="en-US" sz="2400" b="0" dirty="0" smtClean="0"/>
              <a:t>ETC.</a:t>
            </a:r>
          </a:p>
          <a:p>
            <a:r>
              <a:rPr lang="en-US" sz="2400" b="0" dirty="0"/>
              <a:t> </a:t>
            </a:r>
            <a:r>
              <a:rPr lang="en-US" sz="2400" b="0" dirty="0" smtClean="0"/>
              <a:t>Go through processes yourself; ask students; remedy and make it part of on-going process</a:t>
            </a:r>
            <a:endParaRPr lang="en-US" sz="2400" b="0" dirty="0"/>
          </a:p>
        </p:txBody>
      </p:sp>
      <p:sp>
        <p:nvSpPr>
          <p:cNvPr id="4" name="Rectangle 3"/>
          <p:cNvSpPr/>
          <p:nvPr/>
        </p:nvSpPr>
        <p:spPr>
          <a:xfrm>
            <a:off x="313026" y="6396335"/>
            <a:ext cx="817274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kern="10" dirty="0" smtClean="0">
                <a:gradFill rotWithShape="1">
                  <a:gsLst>
                    <a:gs pos="0">
                      <a:schemeClr val="accent1"/>
                    </a:gs>
                    <a:gs pos="100000">
                      <a:schemeClr val="hlink"/>
                    </a:gs>
                  </a:gsLst>
                  <a:lin ang="2700000" scaled="1"/>
                </a:gradFill>
                <a:effectLst>
                  <a:outerShdw blurRad="63500" dist="53882" dir="2700000" algn="ctr" rotWithShape="0">
                    <a:srgbClr val="C0C0C0">
                      <a:alpha val="74997"/>
                    </a:srgbClr>
                  </a:outerShdw>
                </a:effectLst>
                <a:latin typeface="Comic Sans MS"/>
                <a:ea typeface="Comic Sans MS"/>
                <a:cs typeface="Comic Sans MS"/>
              </a:rPr>
              <a:t>25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149601"/>
            <a:ext cx="3263900" cy="211645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 bwMode="auto">
          <a:xfrm>
            <a:off x="5334000" y="4978400"/>
            <a:ext cx="749300" cy="1651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raphit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8957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774700"/>
            <a:ext cx="7772400" cy="2565400"/>
          </a:xfrm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endParaRPr lang="en-US" sz="2800" dirty="0">
              <a:latin typeface="Comic Sans MS" charset="0"/>
              <a:ea typeface="MS PGothic" charset="0"/>
              <a:cs typeface="MS PGothic" charset="0"/>
            </a:endParaRPr>
          </a:p>
          <a:p>
            <a:pPr marL="0" indent="0" algn="ctr">
              <a:buFont typeface="Wingdings" charset="0"/>
              <a:buNone/>
              <a:defRPr/>
            </a:pPr>
            <a:r>
              <a:rPr lang="en-US" sz="2800" b="0" dirty="0" smtClean="0">
                <a:latin typeface="Comic Sans MS" charset="0"/>
                <a:ea typeface="MS PGothic" charset="0"/>
                <a:cs typeface="MS PGothic" charset="0"/>
              </a:rPr>
              <a:t>Discuss giving departments </a:t>
            </a:r>
            <a:r>
              <a:rPr lang="en-US" sz="2800" b="0" dirty="0">
                <a:latin typeface="Comic Sans MS" charset="0"/>
                <a:ea typeface="MS PGothic" charset="0"/>
                <a:cs typeface="MS PGothic" charset="0"/>
              </a:rPr>
              <a:t>hour allocation and FTES target.  Why? And How</a:t>
            </a:r>
            <a:r>
              <a:rPr lang="en-US" sz="2800" b="0" dirty="0" smtClean="0">
                <a:latin typeface="Comic Sans MS" charset="0"/>
                <a:ea typeface="MS PGothic" charset="0"/>
                <a:cs typeface="MS PGothic" charset="0"/>
              </a:rPr>
              <a:t>?</a:t>
            </a:r>
          </a:p>
          <a:p>
            <a:pPr marL="0" indent="0" algn="ctr">
              <a:buFont typeface="Wingdings" charset="0"/>
              <a:buNone/>
              <a:defRPr/>
            </a:pPr>
            <a:endParaRPr lang="en-US" sz="2800" b="0" dirty="0" smtClean="0">
              <a:latin typeface="Comic Sans MS" charset="0"/>
              <a:ea typeface="MS PGothic" charset="0"/>
              <a:cs typeface="MS PGothic" charset="0"/>
            </a:endParaRPr>
          </a:p>
          <a:p>
            <a:pPr marL="0" indent="0" algn="ctr">
              <a:buFont typeface="Wingdings" charset="0"/>
              <a:buNone/>
              <a:defRPr/>
            </a:pPr>
            <a:r>
              <a:rPr lang="en-US" sz="2800" b="0" dirty="0" smtClean="0">
                <a:latin typeface="Comic Sans MS" charset="0"/>
                <a:ea typeface="MS PGothic" charset="0"/>
                <a:cs typeface="MS PGothic" charset="0"/>
              </a:rPr>
              <a:t>Let’s take a look!</a:t>
            </a:r>
            <a:endParaRPr lang="en-US" sz="2800" b="0" dirty="0">
              <a:latin typeface="Comic Sans MS" charset="0"/>
              <a:ea typeface="MS PGothic" charset="0"/>
              <a:cs typeface="MS PGothic" charset="0"/>
            </a:endParaRPr>
          </a:p>
          <a:p>
            <a:pPr>
              <a:defRPr/>
            </a:pPr>
            <a:endParaRPr lang="en-US" dirty="0">
              <a:latin typeface="Comic Sans MS" charset="0"/>
              <a:ea typeface="MS PGothic" charset="0"/>
              <a:cs typeface="MS PGothic" charset="0"/>
            </a:endParaRPr>
          </a:p>
          <a:p>
            <a:pPr>
              <a:defRPr/>
            </a:pPr>
            <a:endParaRPr lang="en-US" dirty="0">
              <a:latin typeface="Comic Sans MS" charset="0"/>
              <a:ea typeface="MS PGothic" charset="0"/>
              <a:cs typeface="MS PGothic" charset="0"/>
            </a:endParaRPr>
          </a:p>
        </p:txBody>
      </p:sp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651250"/>
            <a:ext cx="5486400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1"/>
          <p:cNvSpPr>
            <a:spLocks noChangeArrowheads="1"/>
          </p:cNvSpPr>
          <p:nvPr/>
        </p:nvSpPr>
        <p:spPr bwMode="auto">
          <a:xfrm>
            <a:off x="5588000" y="6019800"/>
            <a:ext cx="749300" cy="203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9226" y="5674668"/>
            <a:ext cx="817274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kern="10" dirty="0" smtClean="0">
                <a:gradFill rotWithShape="1">
                  <a:gsLst>
                    <a:gs pos="0">
                      <a:schemeClr val="accent1"/>
                    </a:gs>
                    <a:gs pos="100000">
                      <a:schemeClr val="hlink"/>
                    </a:gs>
                  </a:gsLst>
                  <a:lin ang="2700000" scaled="1"/>
                </a:gradFill>
                <a:effectLst>
                  <a:outerShdw blurRad="63500" dist="53882" dir="2700000" algn="ctr" rotWithShape="0">
                    <a:srgbClr val="C0C0C0">
                      <a:alpha val="74997"/>
                    </a:srgbClr>
                  </a:outerShdw>
                </a:effectLst>
                <a:latin typeface="Comic Sans MS"/>
                <a:ea typeface="Comic Sans MS"/>
                <a:cs typeface="Comic Sans MS"/>
              </a:rPr>
              <a:t>26</a:t>
            </a:r>
            <a:endParaRPr lang="en-US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029664"/>
              </p:ext>
            </p:extLst>
          </p:nvPr>
        </p:nvGraphicFramePr>
        <p:xfrm>
          <a:off x="990600" y="1306513"/>
          <a:ext cx="6997700" cy="4084639"/>
        </p:xfrm>
        <a:graphic>
          <a:graphicData uri="http://schemas.openxmlformats.org/drawingml/2006/table">
            <a:tbl>
              <a:tblPr/>
              <a:tblGrid>
                <a:gridCol w="1676400"/>
                <a:gridCol w="774700"/>
                <a:gridCol w="1028700"/>
                <a:gridCol w="850900"/>
                <a:gridCol w="825500"/>
                <a:gridCol w="1016000"/>
                <a:gridCol w="825500"/>
              </a:tblGrid>
              <a:tr h="744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School</a:t>
                      </a:r>
                    </a:p>
                  </a:txBody>
                  <a:tcPr marL="12700" marR="12700" marT="1270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         Fall/Spring - 2011 12</a:t>
                      </a:r>
                    </a:p>
                  </a:txBody>
                  <a:tcPr marL="12700" marR="12700" marT="127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 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11-12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/>
                      </a:endParaRPr>
                    </a:p>
                  </a:txBody>
                  <a:tcPr marL="12700" marR="12700" marT="12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 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11-12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/>
                      </a:endParaRPr>
                    </a:p>
                  </a:txBody>
                  <a:tcPr marL="12700" marR="12700" marT="12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 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11-12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/>
                      </a:endParaRPr>
                    </a:p>
                  </a:txBody>
                  <a:tcPr marL="12700" marR="12700" marT="12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 Fall/Spring - 2012 13</a:t>
                      </a:r>
                    </a:p>
                  </a:txBody>
                  <a:tcPr marL="12700" marR="12700" marT="12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5917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/>
                      </a:endParaRPr>
                    </a:p>
                  </a:txBody>
                  <a:tcPr marL="12700" marR="12700" marT="1270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1</a:t>
                      </a:r>
                    </a:p>
                  </a:txBody>
                  <a:tcPr marL="12700" marR="12700" marT="127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4</a:t>
                      </a:r>
                    </a:p>
                  </a:txBody>
                  <a:tcPr marL="12700" marR="12700" marT="12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5</a:t>
                      </a:r>
                    </a:p>
                  </a:txBody>
                  <a:tcPr marL="12700" marR="12700" marT="12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6</a:t>
                      </a:r>
                    </a:p>
                  </a:txBody>
                  <a:tcPr marL="12700" marR="12700" marT="12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5917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/>
                      </a:endParaRPr>
                    </a:p>
                  </a:txBody>
                  <a:tcPr marL="12700" marR="12700" marT="1270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omic Sans MS"/>
                        </a:rPr>
                        <a:t>WCH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omic Sans MS"/>
                      </a:endParaRPr>
                    </a:p>
                  </a:txBody>
                  <a:tcPr marL="12700" marR="12700" marT="127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E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FTES </a:t>
                      </a:r>
                    </a:p>
                  </a:txBody>
                  <a:tcPr marL="12700" marR="12700" marT="12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FTES </a:t>
                      </a:r>
                    </a:p>
                  </a:txBody>
                  <a:tcPr marL="12700" marR="12700" marT="12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FTES </a:t>
                      </a:r>
                    </a:p>
                  </a:txBody>
                  <a:tcPr marL="12700" marR="12700" marT="12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omic Sans MS"/>
                        </a:rPr>
                        <a:t>WCH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omic Sans MS"/>
                      </a:endParaRPr>
                    </a:p>
                  </a:txBody>
                  <a:tcPr marL="12700" marR="12700" marT="12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FTES</a:t>
                      </a:r>
                    </a:p>
                  </a:txBody>
                  <a:tcPr marL="12700" marR="12700" marT="12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5917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/>
                      </a:endParaRPr>
                    </a:p>
                  </a:txBody>
                  <a:tcPr marL="12700" marR="12700" marT="1270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omic Sans MS"/>
                        </a:rPr>
                        <a:t>Allotted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omic Sans MS"/>
                      </a:endParaRPr>
                    </a:p>
                  </a:txBody>
                  <a:tcPr marL="12700" marR="12700" marT="127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E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Target</a:t>
                      </a:r>
                    </a:p>
                  </a:txBody>
                  <a:tcPr marL="12700" marR="12700" marT="12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Achieved</a:t>
                      </a:r>
                    </a:p>
                  </a:txBody>
                  <a:tcPr marL="12700" marR="12700" marT="12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Delta</a:t>
                      </a:r>
                    </a:p>
                  </a:txBody>
                  <a:tcPr marL="12700" marR="12700" marT="12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Allotted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Target</a:t>
                      </a:r>
                    </a:p>
                  </a:txBody>
                  <a:tcPr marL="12700" marR="12700" marT="12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40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Arts and Letters</a:t>
                      </a:r>
                    </a:p>
                  </a:txBody>
                  <a:tcPr marL="12700" marR="12700" marT="1270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3,097</a:t>
                      </a:r>
                    </a:p>
                  </a:txBody>
                  <a:tcPr marL="12700" marR="12700" marT="127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E3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 2,965 </a:t>
                      </a:r>
                    </a:p>
                  </a:txBody>
                  <a:tcPr marL="12700" marR="12700" marT="12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 2,890 </a:t>
                      </a:r>
                    </a:p>
                  </a:txBody>
                  <a:tcPr marL="12700" marR="12700" marT="12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-74.6</a:t>
                      </a:r>
                    </a:p>
                  </a:txBody>
                  <a:tcPr marL="12700" marR="12700" marT="12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3,135</a:t>
                      </a:r>
                    </a:p>
                  </a:txBody>
                  <a:tcPr marL="12700" marR="12700" marT="12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3,002</a:t>
                      </a:r>
                    </a:p>
                  </a:txBody>
                  <a:tcPr marL="12700" marR="12700" marT="12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5917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/>
                      </a:endParaRPr>
                    </a:p>
                  </a:txBody>
                  <a:tcPr marL="12700" marR="12700" marT="1270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 </a:t>
                      </a:r>
                    </a:p>
                  </a:txBody>
                  <a:tcPr marL="12700" marR="12700" marT="127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E3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 </a:t>
                      </a:r>
                    </a:p>
                  </a:txBody>
                  <a:tcPr marL="12700" marR="12700" marT="12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 </a:t>
                      </a:r>
                    </a:p>
                  </a:txBody>
                  <a:tcPr marL="12700" marR="12700" marT="12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 </a:t>
                      </a:r>
                    </a:p>
                  </a:txBody>
                  <a:tcPr marL="12700" marR="12700" marT="12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 </a:t>
                      </a:r>
                    </a:p>
                  </a:txBody>
                  <a:tcPr marL="12700" marR="12700" marT="12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 </a:t>
                      </a:r>
                    </a:p>
                  </a:txBody>
                  <a:tcPr marL="12700" marR="12700" marT="12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40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Library</a:t>
                      </a:r>
                    </a:p>
                  </a:txBody>
                  <a:tcPr marL="12700" marR="12700" marT="1270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24</a:t>
                      </a:r>
                    </a:p>
                  </a:txBody>
                  <a:tcPr marL="12700" marR="12700" marT="127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E3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 22 </a:t>
                      </a:r>
                    </a:p>
                  </a:txBody>
                  <a:tcPr marL="12700" marR="12700" marT="12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 23 </a:t>
                      </a:r>
                    </a:p>
                  </a:txBody>
                  <a:tcPr marL="12700" marR="12700" marT="12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1.0</a:t>
                      </a:r>
                    </a:p>
                  </a:txBody>
                  <a:tcPr marL="12700" marR="12700" marT="12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24</a:t>
                      </a:r>
                    </a:p>
                  </a:txBody>
                  <a:tcPr marL="12700" marR="12700" marT="12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22</a:t>
                      </a:r>
                    </a:p>
                  </a:txBody>
                  <a:tcPr marL="12700" marR="12700" marT="12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4020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omic Sans MS"/>
                      </a:endParaRPr>
                    </a:p>
                  </a:txBody>
                  <a:tcPr marL="12700" marR="12700" marT="1270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 </a:t>
                      </a:r>
                    </a:p>
                  </a:txBody>
                  <a:tcPr marL="12700" marR="12700" marT="127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E3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 </a:t>
                      </a:r>
                    </a:p>
                  </a:txBody>
                  <a:tcPr marL="12700" marR="12700" marT="12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 </a:t>
                      </a:r>
                    </a:p>
                  </a:txBody>
                  <a:tcPr marL="12700" marR="12700" marT="12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 </a:t>
                      </a:r>
                    </a:p>
                  </a:txBody>
                  <a:tcPr marL="12700" marR="12700" marT="12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 </a:t>
                      </a:r>
                    </a:p>
                  </a:txBody>
                  <a:tcPr marL="12700" marR="12700" marT="12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 </a:t>
                      </a:r>
                    </a:p>
                  </a:txBody>
                  <a:tcPr marL="12700" marR="12700" marT="12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40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Counseling</a:t>
                      </a:r>
                    </a:p>
                  </a:txBody>
                  <a:tcPr marL="12700" marR="12700" marT="1270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57</a:t>
                      </a:r>
                    </a:p>
                  </a:txBody>
                  <a:tcPr marL="12700" marR="12700" marT="127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E3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 61 </a:t>
                      </a:r>
                    </a:p>
                  </a:txBody>
                  <a:tcPr marL="12700" marR="12700" marT="12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 61 </a:t>
                      </a:r>
                    </a:p>
                  </a:txBody>
                  <a:tcPr marL="12700" marR="12700" marT="12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 </a:t>
                      </a:r>
                    </a:p>
                  </a:txBody>
                  <a:tcPr marL="12700" marR="12700" marT="12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57</a:t>
                      </a:r>
                    </a:p>
                  </a:txBody>
                  <a:tcPr marL="12700" marR="12700" marT="12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61</a:t>
                      </a:r>
                    </a:p>
                  </a:txBody>
                  <a:tcPr marL="12700" marR="12700" marT="12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4020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omic Sans MS"/>
                      </a:endParaRPr>
                    </a:p>
                  </a:txBody>
                  <a:tcPr marL="12700" marR="12700" marT="1270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 </a:t>
                      </a:r>
                    </a:p>
                  </a:txBody>
                  <a:tcPr marL="12700" marR="12700" marT="127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E3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 </a:t>
                      </a:r>
                    </a:p>
                  </a:txBody>
                  <a:tcPr marL="12700" marR="12700" marT="12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 </a:t>
                      </a:r>
                    </a:p>
                  </a:txBody>
                  <a:tcPr marL="12700" marR="12700" marT="12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 </a:t>
                      </a:r>
                    </a:p>
                  </a:txBody>
                  <a:tcPr marL="12700" marR="12700" marT="12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 </a:t>
                      </a:r>
                    </a:p>
                  </a:txBody>
                  <a:tcPr marL="12700" marR="12700" marT="12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 </a:t>
                      </a:r>
                    </a:p>
                  </a:txBody>
                  <a:tcPr marL="12700" marR="12700" marT="12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40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CTE</a:t>
                      </a:r>
                    </a:p>
                  </a:txBody>
                  <a:tcPr marL="12700" marR="12700" marT="1270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2,204</a:t>
                      </a:r>
                    </a:p>
                  </a:txBody>
                  <a:tcPr marL="12700" marR="12700" marT="127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E3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 2,220 </a:t>
                      </a:r>
                    </a:p>
                  </a:txBody>
                  <a:tcPr marL="12700" marR="12700" marT="12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 2,244 </a:t>
                      </a:r>
                    </a:p>
                  </a:txBody>
                  <a:tcPr marL="12700" marR="12700" marT="12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23.5</a:t>
                      </a:r>
                    </a:p>
                  </a:txBody>
                  <a:tcPr marL="12700" marR="12700" marT="12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2,386</a:t>
                      </a:r>
                    </a:p>
                  </a:txBody>
                  <a:tcPr marL="12700" marR="12700" marT="12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2,403</a:t>
                      </a:r>
                    </a:p>
                  </a:txBody>
                  <a:tcPr marL="12700" marR="12700" marT="12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5917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 </a:t>
                      </a:r>
                    </a:p>
                  </a:txBody>
                  <a:tcPr marL="12700" marR="12700" marT="127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E3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 </a:t>
                      </a:r>
                    </a:p>
                  </a:txBody>
                  <a:tcPr marL="12700" marR="12700" marT="12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 </a:t>
                      </a:r>
                    </a:p>
                  </a:txBody>
                  <a:tcPr marL="12700" marR="12700" marT="12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 </a:t>
                      </a:r>
                    </a:p>
                  </a:txBody>
                  <a:tcPr marL="12700" marR="12700" marT="12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 </a:t>
                      </a:r>
                    </a:p>
                  </a:txBody>
                  <a:tcPr marL="12700" marR="12700" marT="12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 </a:t>
                      </a:r>
                    </a:p>
                  </a:txBody>
                  <a:tcPr marL="12700" marR="12700" marT="12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40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Math and Science</a:t>
                      </a:r>
                    </a:p>
                  </a:txBody>
                  <a:tcPr marL="12700" marR="12700" marT="1270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3,532</a:t>
                      </a:r>
                    </a:p>
                  </a:txBody>
                  <a:tcPr marL="12700" marR="12700" marT="127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E3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 3,757 </a:t>
                      </a:r>
                    </a:p>
                  </a:txBody>
                  <a:tcPr marL="12700" marR="12700" marT="12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 3,850 </a:t>
                      </a:r>
                    </a:p>
                  </a:txBody>
                  <a:tcPr marL="12700" marR="12700" marT="12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93.2</a:t>
                      </a:r>
                    </a:p>
                  </a:txBody>
                  <a:tcPr marL="12700" marR="12700" marT="12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3,792</a:t>
                      </a:r>
                    </a:p>
                  </a:txBody>
                  <a:tcPr marL="12700" marR="12700" marT="12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3,995.5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/>
                      </a:endParaRPr>
                    </a:p>
                  </a:txBody>
                  <a:tcPr marL="12700" marR="12700" marT="12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5917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 </a:t>
                      </a:r>
                    </a:p>
                  </a:txBody>
                  <a:tcPr marL="12700" marR="12700" marT="127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E3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 </a:t>
                      </a:r>
                    </a:p>
                  </a:txBody>
                  <a:tcPr marL="12700" marR="12700" marT="12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 </a:t>
                      </a:r>
                    </a:p>
                  </a:txBody>
                  <a:tcPr marL="12700" marR="12700" marT="12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 </a:t>
                      </a:r>
                    </a:p>
                  </a:txBody>
                  <a:tcPr marL="12700" marR="12700" marT="12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 </a:t>
                      </a:r>
                    </a:p>
                  </a:txBody>
                  <a:tcPr marL="12700" marR="12700" marT="12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 </a:t>
                      </a:r>
                    </a:p>
                  </a:txBody>
                  <a:tcPr marL="12700" marR="12700" marT="12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672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Totals</a:t>
                      </a:r>
                    </a:p>
                  </a:txBody>
                  <a:tcPr marL="12700" marR="12700" marT="1270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8,914</a:t>
                      </a:r>
                    </a:p>
                  </a:txBody>
                  <a:tcPr marL="12700" marR="12700" marT="127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E3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 9,025 </a:t>
                      </a:r>
                    </a:p>
                  </a:txBody>
                  <a:tcPr marL="12700" marR="12700" marT="12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 9,068 </a:t>
                      </a:r>
                    </a:p>
                  </a:txBody>
                  <a:tcPr marL="12700" marR="12700" marT="12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43.1</a:t>
                      </a:r>
                    </a:p>
                  </a:txBody>
                  <a:tcPr marL="12700" marR="12700" marT="12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9,394</a:t>
                      </a:r>
                    </a:p>
                  </a:txBody>
                  <a:tcPr marL="12700" marR="12700" marT="12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9,522</a:t>
                      </a:r>
                    </a:p>
                  </a:txBody>
                  <a:tcPr marL="12700" marR="12700" marT="12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89226" y="5674668"/>
            <a:ext cx="11601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kern="10" dirty="0" smtClean="0">
                <a:gradFill rotWithShape="1">
                  <a:gsLst>
                    <a:gs pos="0">
                      <a:schemeClr val="accent1"/>
                    </a:gs>
                    <a:gs pos="100000">
                      <a:schemeClr val="hlink"/>
                    </a:gs>
                  </a:gsLst>
                  <a:lin ang="2700000" scaled="1"/>
                </a:gradFill>
                <a:effectLst>
                  <a:outerShdw blurRad="63500" dist="53882" dir="2700000" algn="ctr" rotWithShape="0">
                    <a:srgbClr val="C0C0C0">
                      <a:alpha val="74997"/>
                    </a:srgbClr>
                  </a:outerShdw>
                </a:effectLst>
                <a:latin typeface="Comic Sans MS"/>
                <a:ea typeface="Comic Sans MS"/>
                <a:cs typeface="Comic Sans MS"/>
              </a:rPr>
              <a:t>27 </a:t>
            </a:r>
            <a:endParaRPr lang="en-US" dirty="0"/>
          </a:p>
        </p:txBody>
      </p:sp>
      <p:sp>
        <p:nvSpPr>
          <p:cNvPr id="21635" name="Rectangle 4"/>
          <p:cNvSpPr>
            <a:spLocks noChangeArrowheads="1"/>
          </p:cNvSpPr>
          <p:nvPr/>
        </p:nvSpPr>
        <p:spPr bwMode="auto">
          <a:xfrm>
            <a:off x="3101975" y="620713"/>
            <a:ext cx="45148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buFont typeface="Wingdings" charset="0"/>
              <a:buNone/>
            </a:pPr>
            <a:r>
              <a:rPr lang="en-US" dirty="0">
                <a:solidFill>
                  <a:srgbClr val="E515E7"/>
                </a:solidFill>
                <a:latin typeface="Comic Sans MS" charset="0"/>
              </a:rPr>
              <a:t>WCH Allocations for 2012-3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How Do </a:t>
            </a:r>
            <a:r>
              <a:rPr lang="en-US" b="0" dirty="0"/>
              <a:t>Y</a:t>
            </a:r>
            <a:r>
              <a:rPr lang="en-US" b="0" dirty="0" smtClean="0"/>
              <a:t>ou Start This?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0" dirty="0" smtClean="0"/>
              <a:t> 1. Use a historical snapshot of    	WCH and FTES.</a:t>
            </a:r>
            <a:endParaRPr lang="en-US" sz="3200" b="0" dirty="0"/>
          </a:p>
          <a:p>
            <a:r>
              <a:rPr lang="en-US" sz="3200" b="0" dirty="0" smtClean="0"/>
              <a:t> 2. Use </a:t>
            </a:r>
            <a:r>
              <a:rPr lang="en-US" sz="3200" b="0" dirty="0"/>
              <a:t>f</a:t>
            </a:r>
            <a:r>
              <a:rPr lang="en-US" sz="3200" b="0" dirty="0" smtClean="0"/>
              <a:t>ill rates to see where you 	are and where you want to go.</a:t>
            </a:r>
          </a:p>
          <a:p>
            <a:r>
              <a:rPr lang="en-US" sz="3200" b="0" dirty="0"/>
              <a:t> </a:t>
            </a:r>
            <a:r>
              <a:rPr lang="en-US" sz="3200" b="0" dirty="0" smtClean="0"/>
              <a:t>3. Work with Deans and Chairs</a:t>
            </a:r>
            <a:r>
              <a:rPr lang="en-US" sz="3200" b="0" dirty="0"/>
              <a:t> </a:t>
            </a:r>
            <a:r>
              <a:rPr lang="en-US" sz="3200" b="0" dirty="0" smtClean="0"/>
              <a:t>to    	put together a plan </a:t>
            </a:r>
          </a:p>
          <a:p>
            <a:endParaRPr lang="en-US" sz="3200" b="0" dirty="0"/>
          </a:p>
        </p:txBody>
      </p:sp>
      <p:sp>
        <p:nvSpPr>
          <p:cNvPr id="4" name="Rectangle 3"/>
          <p:cNvSpPr/>
          <p:nvPr/>
        </p:nvSpPr>
        <p:spPr>
          <a:xfrm>
            <a:off x="389226" y="5674668"/>
            <a:ext cx="11601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0" kern="10" dirty="0" smtClean="0">
                <a:gradFill rotWithShape="1">
                  <a:gsLst>
                    <a:gs pos="0">
                      <a:schemeClr val="accent1"/>
                    </a:gs>
                    <a:gs pos="100000">
                      <a:schemeClr val="hlink"/>
                    </a:gs>
                  </a:gsLst>
                  <a:lin ang="2700000" scaled="1"/>
                </a:gradFill>
                <a:effectLst>
                  <a:outerShdw blurRad="63500" dist="53882" dir="2700000" algn="ctr" rotWithShape="0">
                    <a:srgbClr val="C0C0C0">
                      <a:alpha val="74997"/>
                    </a:srgbClr>
                  </a:outerShdw>
                </a:effectLst>
                <a:latin typeface="Comic Sans MS"/>
                <a:ea typeface="Comic Sans MS"/>
                <a:cs typeface="Comic Sans MS"/>
              </a:rPr>
              <a:t>28 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68985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63" name="Rectangle 15"/>
          <p:cNvSpPr>
            <a:spLocks noChangeArrowheads="1"/>
          </p:cNvSpPr>
          <p:nvPr/>
        </p:nvSpPr>
        <p:spPr bwMode="auto">
          <a:xfrm>
            <a:off x="388938" y="1295400"/>
            <a:ext cx="7772400" cy="137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algn="ctr">
              <a:buSzPct val="130000"/>
              <a:defRPr/>
            </a:pPr>
            <a:r>
              <a:rPr lang="en-US" sz="2800" b="0" dirty="0">
                <a:solidFill>
                  <a:srgbClr val="E515E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If you build it, they will come </a:t>
            </a:r>
          </a:p>
          <a:p>
            <a:pPr algn="ctr">
              <a:buSzPct val="130000"/>
              <a:defRPr/>
            </a:pPr>
            <a:r>
              <a:rPr lang="en-US" sz="2800" b="0" dirty="0">
                <a:solidFill>
                  <a:srgbClr val="E515E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OR  </a:t>
            </a:r>
          </a:p>
          <a:p>
            <a:pPr algn="ctr">
              <a:buSzPct val="130000"/>
              <a:defRPr/>
            </a:pPr>
            <a:r>
              <a:rPr lang="en-US" sz="2800" b="0" dirty="0">
                <a:solidFill>
                  <a:srgbClr val="E515E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we schedule for students. </a:t>
            </a:r>
          </a:p>
          <a:p>
            <a:pPr>
              <a:defRPr/>
            </a:pPr>
            <a:endParaRPr lang="en-US" sz="2800" dirty="0">
              <a:solidFill>
                <a:srgbClr val="E515E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n-lt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136000"/>
              <a:defRPr/>
            </a:pPr>
            <a:endParaRPr lang="en-US" sz="2800" dirty="0">
              <a:solidFill>
                <a:srgbClr val="E515E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130000"/>
              <a:defRPr/>
            </a:pPr>
            <a:endParaRPr lang="en-US" dirty="0">
              <a:solidFill>
                <a:schemeClr val="hlink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23215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9226" y="5674668"/>
            <a:ext cx="817274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kern="10" dirty="0">
                <a:gradFill rotWithShape="1">
                  <a:gsLst>
                    <a:gs pos="0">
                      <a:schemeClr val="accent1"/>
                    </a:gs>
                    <a:gs pos="100000">
                      <a:schemeClr val="hlink"/>
                    </a:gs>
                  </a:gsLst>
                  <a:lin ang="2700000" scaled="1"/>
                </a:gradFill>
                <a:effectLst>
                  <a:outerShdw blurRad="63500" dist="53882" dir="2700000" algn="ctr" rotWithShape="0">
                    <a:srgbClr val="C0C0C0">
                      <a:alpha val="74997"/>
                    </a:srgbClr>
                  </a:outerShdw>
                </a:effectLst>
                <a:latin typeface="Comic Sans MS"/>
                <a:ea typeface="Comic Sans MS"/>
                <a:cs typeface="Comic Sans MS"/>
              </a:rPr>
              <a:t>3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62000" y="676275"/>
          <a:ext cx="7500938" cy="4818066"/>
        </p:xfrm>
        <a:graphic>
          <a:graphicData uri="http://schemas.openxmlformats.org/drawingml/2006/table">
            <a:tbl>
              <a:tblPr/>
              <a:tblGrid>
                <a:gridCol w="1760538"/>
                <a:gridCol w="771525"/>
                <a:gridCol w="936625"/>
                <a:gridCol w="871537"/>
                <a:gridCol w="1225550"/>
                <a:gridCol w="1038225"/>
                <a:gridCol w="896938"/>
              </a:tblGrid>
              <a:tr h="3715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mic Sans MS" charset="0"/>
                        <a:ea typeface="MS PGothic" charset="0"/>
                        <a:cs typeface="MS PGothic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MS PGothic" charset="0"/>
                        <a:cs typeface="MS PGothic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MS PGothic" charset="0"/>
                        <a:cs typeface="MS PGothic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MS PGothic" charset="0"/>
                        <a:cs typeface="MS PGothic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MS PGothic" charset="0"/>
                        <a:cs typeface="MS PGothic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MS PGothic" charset="0"/>
                        <a:cs typeface="MS PGothic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MS PGothic" charset="0"/>
                        <a:cs typeface="MS PGothic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3156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MS PGothic" charset="0"/>
                        <a:cs typeface="MS PGothic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MS PGothic" charset="0"/>
                          <a:cs typeface="MS PGothic" charset="0"/>
                        </a:rPr>
                        <a:t>Actual WSCH/FTEF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MS PGothic" charset="0"/>
                          <a:cs typeface="MS PGothic" charset="0"/>
                        </a:rPr>
                        <a:t>75% Cap WSCH/FTEF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MS PGothic" charset="0"/>
                          <a:cs typeface="MS PGothic" charset="0"/>
                        </a:rPr>
                        <a:t>90% Cap WSCH/FTEF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MS PGothic" charset="0"/>
                          <a:cs typeface="MS PGothic" charset="0"/>
                        </a:rPr>
                        <a:t>95% Cap WSCH/FTEF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MS PGothic" charset="0"/>
                          <a:cs typeface="MS PGothic" charset="0"/>
                        </a:rPr>
                        <a:t>100% Cap WSCH/FTEF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MS PGothic" charset="0"/>
                        <a:cs typeface="MS PGothic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FF"/>
                    </a:solidFill>
                  </a:tcPr>
                </a:tc>
              </a:tr>
              <a:tr h="3715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MS PGothic" charset="0"/>
                        <a:cs typeface="MS PGothic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MS PGothic" charset="0"/>
                        <a:cs typeface="MS PGothic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FF"/>
                    </a:solidFill>
                  </a:tcPr>
                </a:tc>
              </a:tr>
              <a:tr h="37150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Anthropology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544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416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499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526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554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MS PGothic" charset="0"/>
                        <a:cs typeface="MS PGothic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FF"/>
                    </a:solidFill>
                  </a:tcPr>
                </a:tc>
              </a:tr>
              <a:tr h="37150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Astronomy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478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366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439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463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488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MS PGothic" charset="0"/>
                        <a:cs typeface="MS PGothic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FF"/>
                    </a:solidFill>
                  </a:tcPr>
                </a:tc>
              </a:tr>
              <a:tr h="37150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Automotive Technology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425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324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389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410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432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MS PGothic" charset="0"/>
                        <a:cs typeface="MS PGothic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FF"/>
                    </a:solidFill>
                  </a:tcPr>
                </a:tc>
              </a:tr>
              <a:tr h="37150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Biology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471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359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431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454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478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MS PGothic" charset="0"/>
                        <a:cs typeface="MS PGothic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FF"/>
                    </a:solidFill>
                  </a:tcPr>
                </a:tc>
              </a:tr>
              <a:tr h="37150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Communication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432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338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405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428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450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MS PGothic" charset="0"/>
                        <a:cs typeface="MS PGothic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FF"/>
                    </a:solidFill>
                  </a:tcPr>
                </a:tc>
              </a:tr>
              <a:tr h="37150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Counseling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467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382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459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484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510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MS PGothic" charset="0"/>
                        <a:cs typeface="MS PGothic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FF"/>
                    </a:solidFill>
                  </a:tcPr>
                </a:tc>
              </a:tr>
              <a:tr h="37150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Earth Sciences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510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394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473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499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525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MS PGothic" charset="0"/>
                        <a:cs typeface="MS PGothic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FF"/>
                    </a:solidFill>
                  </a:tcPr>
                </a:tc>
              </a:tr>
              <a:tr h="37150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Education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360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270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324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342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360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MS PGothic" charset="0"/>
                        <a:cs typeface="MS PGothic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FF"/>
                    </a:solidFill>
                  </a:tcPr>
                </a:tc>
              </a:tr>
              <a:tr h="37150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English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362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279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335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354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372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MS PGothic" charset="0"/>
                        <a:cs typeface="MS PGothic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F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89226" y="5674668"/>
            <a:ext cx="817274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kern="10" dirty="0" smtClean="0">
                <a:gradFill rotWithShape="1">
                  <a:gsLst>
                    <a:gs pos="0">
                      <a:schemeClr val="accent1"/>
                    </a:gs>
                    <a:gs pos="100000">
                      <a:schemeClr val="hlink"/>
                    </a:gs>
                  </a:gsLst>
                  <a:lin ang="2700000" scaled="1"/>
                </a:gradFill>
                <a:effectLst>
                  <a:outerShdw blurRad="63500" dist="53882" dir="2700000" algn="ctr" rotWithShape="0">
                    <a:srgbClr val="C0C0C0">
                      <a:alpha val="74997"/>
                    </a:srgbClr>
                  </a:outerShdw>
                </a:effectLst>
                <a:latin typeface="Comic Sans MS"/>
                <a:ea typeface="Comic Sans MS"/>
                <a:cs typeface="Comic Sans MS"/>
              </a:rPr>
              <a:t>29</a:t>
            </a:r>
            <a:endParaRPr lang="en-U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74133" y="1134534"/>
          <a:ext cx="7078134" cy="5106884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359378"/>
                <a:gridCol w="2359378"/>
                <a:gridCol w="2359378"/>
              </a:tblGrid>
              <a:tr h="1895904">
                <a:tc>
                  <a:txBody>
                    <a:bodyPr/>
                    <a:lstStyle/>
                    <a:p>
                      <a:r>
                        <a:rPr lang="en-US" dirty="0" smtClean="0"/>
                        <a:t>Category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Fill</a:t>
                      </a:r>
                      <a:r>
                        <a:rPr lang="en-US" baseline="0" dirty="0" smtClean="0"/>
                        <a:t> Rate</a:t>
                      </a:r>
                    </a:p>
                    <a:p>
                      <a:r>
                        <a:rPr lang="en-US" baseline="0" dirty="0" smtClean="0"/>
                        <a:t>Compared to</a:t>
                      </a:r>
                    </a:p>
                    <a:p>
                      <a:r>
                        <a:rPr lang="en-US" baseline="0" dirty="0" smtClean="0"/>
                        <a:t>100% Fill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Course</a:t>
                      </a:r>
                    </a:p>
                    <a:p>
                      <a:r>
                        <a:rPr lang="en-US" dirty="0" smtClean="0"/>
                        <a:t>Success</a:t>
                      </a:r>
                    </a:p>
                    <a:p>
                      <a:r>
                        <a:rPr lang="en-US" dirty="0" smtClean="0"/>
                        <a:t>Rate</a:t>
                      </a:r>
                    </a:p>
                    <a:p>
                      <a:r>
                        <a:rPr lang="en-US" dirty="0" smtClean="0"/>
                        <a:t>Compared</a:t>
                      </a:r>
                      <a:r>
                        <a:rPr lang="en-US" baseline="0" dirty="0" smtClean="0"/>
                        <a:t> to</a:t>
                      </a:r>
                    </a:p>
                    <a:p>
                      <a:r>
                        <a:rPr lang="en-US" baseline="0" dirty="0" smtClean="0"/>
                        <a:t>State 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8270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90 % and above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X or better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8270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90 % and above</a:t>
                      </a:r>
                    </a:p>
                    <a:p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Worst than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8270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2FE5E5"/>
                          </a:solidFill>
                        </a:rPr>
                        <a:t>3</a:t>
                      </a:r>
                      <a:endParaRPr lang="en-US" dirty="0">
                        <a:solidFill>
                          <a:srgbClr val="2FE5E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2FE5E5"/>
                          </a:solidFill>
                        </a:rPr>
                        <a:t>80 % - 89%</a:t>
                      </a:r>
                      <a:endParaRPr lang="en-US" dirty="0">
                        <a:solidFill>
                          <a:srgbClr val="2FE5E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2FE5E5"/>
                          </a:solidFill>
                        </a:rPr>
                        <a:t>X or better</a:t>
                      </a:r>
                      <a:endParaRPr lang="en-US" dirty="0">
                        <a:solidFill>
                          <a:srgbClr val="2FE5E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8270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2FE5E5"/>
                          </a:solidFill>
                        </a:rPr>
                        <a:t>4</a:t>
                      </a:r>
                      <a:endParaRPr lang="en-US" dirty="0">
                        <a:solidFill>
                          <a:srgbClr val="2FE5E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2FE5E5"/>
                          </a:solidFill>
                        </a:rPr>
                        <a:t>80 % - 89%</a:t>
                      </a:r>
                    </a:p>
                    <a:p>
                      <a:endParaRPr lang="en-US" dirty="0">
                        <a:solidFill>
                          <a:srgbClr val="2FE5E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2FE5E5"/>
                          </a:solidFill>
                        </a:rPr>
                        <a:t>Worst than</a:t>
                      </a:r>
                      <a:endParaRPr lang="en-US" dirty="0">
                        <a:solidFill>
                          <a:srgbClr val="2FE5E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8270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9E2F"/>
                          </a:solidFill>
                        </a:rPr>
                        <a:t>5</a:t>
                      </a:r>
                      <a:endParaRPr lang="en-US" dirty="0">
                        <a:solidFill>
                          <a:srgbClr val="FF9E2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9E2F"/>
                          </a:solidFill>
                        </a:rPr>
                        <a:t>Less</a:t>
                      </a:r>
                      <a:r>
                        <a:rPr lang="en-US" baseline="0" dirty="0" smtClean="0">
                          <a:solidFill>
                            <a:srgbClr val="FF9E2F"/>
                          </a:solidFill>
                        </a:rPr>
                        <a:t> than 79%</a:t>
                      </a:r>
                      <a:endParaRPr lang="en-US" dirty="0">
                        <a:solidFill>
                          <a:srgbClr val="FF9E2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9E2F"/>
                          </a:solidFill>
                        </a:rPr>
                        <a:t>X or better</a:t>
                      </a:r>
                      <a:endParaRPr lang="en-US" dirty="0">
                        <a:solidFill>
                          <a:srgbClr val="FF9E2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8270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9E2F"/>
                          </a:solidFill>
                        </a:rPr>
                        <a:t>6</a:t>
                      </a:r>
                      <a:endParaRPr lang="en-US" dirty="0">
                        <a:solidFill>
                          <a:srgbClr val="FF9E2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9E2F"/>
                          </a:solidFill>
                        </a:rPr>
                        <a:t>Less</a:t>
                      </a:r>
                      <a:r>
                        <a:rPr lang="en-US" baseline="0" dirty="0" smtClean="0">
                          <a:solidFill>
                            <a:srgbClr val="FF9E2F"/>
                          </a:solidFill>
                        </a:rPr>
                        <a:t> than 79%</a:t>
                      </a:r>
                      <a:endParaRPr lang="en-US" dirty="0">
                        <a:solidFill>
                          <a:srgbClr val="FF9E2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9E2F"/>
                          </a:solidFill>
                        </a:rPr>
                        <a:t>Worst than</a:t>
                      </a:r>
                      <a:endParaRPr lang="en-US" dirty="0">
                        <a:solidFill>
                          <a:srgbClr val="FF9E2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 flipH="1">
            <a:off x="2540000" y="471488"/>
            <a:ext cx="5570538" cy="5857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DC2DD4"/>
                </a:solidFill>
                <a:latin typeface="+mj-lt"/>
              </a:rPr>
              <a:t>Master Planning  </a:t>
            </a:r>
          </a:p>
        </p:txBody>
      </p:sp>
      <p:sp>
        <p:nvSpPr>
          <p:cNvPr id="6" name="Rectangle 5"/>
          <p:cNvSpPr/>
          <p:nvPr/>
        </p:nvSpPr>
        <p:spPr>
          <a:xfrm flipH="1">
            <a:off x="7620001" y="1250832"/>
            <a:ext cx="1169551" cy="4455699"/>
          </a:xfrm>
          <a:prstGeom prst="rect">
            <a:avLst/>
          </a:prstGeom>
        </p:spPr>
        <p:txBody>
          <a:bodyPr vert="wordArtVert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DC2DD4"/>
                </a:solidFill>
                <a:latin typeface="+mj-lt"/>
              </a:rPr>
              <a:t>Resource Implications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7581900" y="5700068"/>
            <a:ext cx="1003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kern="10" dirty="0" smtClean="0">
                <a:gradFill rotWithShape="1">
                  <a:gsLst>
                    <a:gs pos="0">
                      <a:schemeClr val="accent1"/>
                    </a:gs>
                    <a:gs pos="100000">
                      <a:schemeClr val="hlink"/>
                    </a:gs>
                  </a:gsLst>
                  <a:lin ang="2700000" scaled="1"/>
                </a:gradFill>
                <a:effectLst>
                  <a:outerShdw blurRad="63500" dist="53882" dir="2700000" algn="ctr" rotWithShape="0">
                    <a:srgbClr val="C0C0C0">
                      <a:alpha val="74997"/>
                    </a:srgbClr>
                  </a:outerShdw>
                </a:effectLst>
                <a:latin typeface="Comic Sans MS"/>
                <a:ea typeface="Comic Sans MS"/>
                <a:cs typeface="Comic Sans MS"/>
              </a:rPr>
              <a:t>30 </a:t>
            </a:r>
            <a:endParaRPr 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609599"/>
            <a:ext cx="7797800" cy="1303867"/>
          </a:xfrm>
        </p:spPr>
        <p:txBody>
          <a:bodyPr/>
          <a:lstStyle/>
          <a:p>
            <a:r>
              <a:rPr lang="en-US" dirty="0" smtClean="0"/>
              <a:t>New Accreditation Standards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2302932"/>
            <a:ext cx="7772400" cy="3793067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3200" b="0" dirty="0" smtClean="0"/>
              <a:t>ACCJC wants to see your analysis of programs to assure that students can graduate on schedule -</a:t>
            </a:r>
          </a:p>
          <a:p>
            <a:pPr lvl="1"/>
            <a:r>
              <a:rPr lang="en-US" sz="2800" b="0" dirty="0" smtClean="0"/>
              <a:t>Utilization of two-year plans for each program in the college</a:t>
            </a:r>
          </a:p>
          <a:p>
            <a:pPr lvl="1"/>
            <a:r>
              <a:rPr lang="en-US" sz="2800" b="0" dirty="0"/>
              <a:t> </a:t>
            </a:r>
            <a:r>
              <a:rPr lang="en-US" sz="2800" b="0" dirty="0" smtClean="0"/>
              <a:t>Analysis of IGETC/CSU Certification</a:t>
            </a:r>
          </a:p>
          <a:p>
            <a:pPr marL="457200" lvl="1" indent="0">
              <a:buNone/>
            </a:pPr>
            <a:endParaRPr lang="en-US" sz="2800" b="0" dirty="0"/>
          </a:p>
        </p:txBody>
      </p:sp>
      <p:sp>
        <p:nvSpPr>
          <p:cNvPr id="6" name="Rectangle 5"/>
          <p:cNvSpPr/>
          <p:nvPr/>
        </p:nvSpPr>
        <p:spPr>
          <a:xfrm>
            <a:off x="389226" y="5674668"/>
            <a:ext cx="11601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kern="10" dirty="0" smtClean="0">
                <a:gradFill rotWithShape="1">
                  <a:gsLst>
                    <a:gs pos="0">
                      <a:schemeClr val="accent1"/>
                    </a:gs>
                    <a:gs pos="100000">
                      <a:schemeClr val="hlink"/>
                    </a:gs>
                  </a:gsLst>
                  <a:lin ang="2700000" scaled="1"/>
                </a:gradFill>
                <a:effectLst>
                  <a:outerShdw blurRad="63500" dist="53882" dir="2700000" algn="ctr" rotWithShape="0">
                    <a:srgbClr val="C0C0C0">
                      <a:alpha val="74997"/>
                    </a:srgbClr>
                  </a:outerShdw>
                </a:effectLst>
                <a:latin typeface="Comic Sans MS"/>
                <a:ea typeface="Comic Sans MS"/>
                <a:cs typeface="Comic Sans MS"/>
              </a:rPr>
              <a:t>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89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100" y="342900"/>
            <a:ext cx="8128000" cy="4114800"/>
          </a:xfrm>
        </p:spPr>
        <p:txBody>
          <a:bodyPr/>
          <a:lstStyle/>
          <a:p>
            <a:pPr marL="0" indent="0" algn="ctr">
              <a:buFont typeface="Wingdings" charset="0"/>
              <a:buNone/>
              <a:defRPr/>
            </a:pPr>
            <a:endParaRPr lang="en-US" sz="2400" dirty="0">
              <a:latin typeface="Comic Sans MS" charset="0"/>
              <a:ea typeface="MS PGothic" charset="0"/>
              <a:cs typeface="MS PGothic" charset="0"/>
            </a:endParaRPr>
          </a:p>
          <a:p>
            <a:pPr marL="0" indent="0" algn="ctr">
              <a:buFont typeface="Wingdings" charset="0"/>
              <a:buNone/>
              <a:defRPr/>
            </a:pPr>
            <a:r>
              <a:rPr lang="en-US" sz="3200" b="0" dirty="0">
                <a:latin typeface="Comic Sans MS" charset="0"/>
                <a:ea typeface="MS PGothic" charset="0"/>
                <a:cs typeface="MS PGothic" charset="0"/>
              </a:rPr>
              <a:t>Think in systems. </a:t>
            </a:r>
            <a:endParaRPr lang="en-US" sz="3200" b="0" dirty="0" smtClean="0">
              <a:latin typeface="Comic Sans MS" charset="0"/>
              <a:ea typeface="MS PGothic" charset="0"/>
              <a:cs typeface="MS PGothic" charset="0"/>
            </a:endParaRPr>
          </a:p>
          <a:p>
            <a:pPr marL="0" indent="0" algn="ctr">
              <a:buFont typeface="Wingdings" charset="0"/>
              <a:buNone/>
              <a:defRPr/>
            </a:pPr>
            <a:r>
              <a:rPr lang="en-US" sz="3200" b="0" dirty="0" smtClean="0">
                <a:latin typeface="Comic Sans MS" charset="0"/>
                <a:ea typeface="MS PGothic" charset="0"/>
                <a:cs typeface="MS PGothic" charset="0"/>
              </a:rPr>
              <a:t>Look </a:t>
            </a:r>
            <a:r>
              <a:rPr lang="en-US" sz="3200" b="0" dirty="0">
                <a:latin typeface="Comic Sans MS" charset="0"/>
                <a:ea typeface="MS PGothic" charset="0"/>
                <a:cs typeface="MS PGothic" charset="0"/>
              </a:rPr>
              <a:t>at your program needs on a 2-year basis.</a:t>
            </a:r>
          </a:p>
          <a:p>
            <a:pPr marL="0" indent="0" algn="ctr">
              <a:buFont typeface="Wingdings" charset="0"/>
              <a:buNone/>
              <a:defRPr/>
            </a:pPr>
            <a:endParaRPr lang="en-US" sz="2400" dirty="0">
              <a:latin typeface="Comic Sans MS" charset="0"/>
              <a:ea typeface="MS PGothic" charset="0"/>
              <a:cs typeface="MS PGothic" charset="0"/>
            </a:endParaRPr>
          </a:p>
        </p:txBody>
      </p:sp>
      <p:pic>
        <p:nvPicPr>
          <p:cNvPr id="2662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100" y="2540000"/>
            <a:ext cx="297180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2984500" y="5880100"/>
            <a:ext cx="1384300" cy="3048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9226" y="5674668"/>
            <a:ext cx="817274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kern="10" dirty="0" smtClean="0">
                <a:gradFill rotWithShape="1">
                  <a:gsLst>
                    <a:gs pos="0">
                      <a:schemeClr val="accent1"/>
                    </a:gs>
                    <a:gs pos="100000">
                      <a:schemeClr val="hlink"/>
                    </a:gs>
                  </a:gsLst>
                  <a:lin ang="2700000" scaled="1"/>
                </a:gradFill>
                <a:effectLst>
                  <a:outerShdw blurRad="63500" dist="53882" dir="2700000" algn="ctr" rotWithShape="0">
                    <a:srgbClr val="C0C0C0">
                      <a:alpha val="74997"/>
                    </a:srgbClr>
                  </a:outerShdw>
                </a:effectLst>
                <a:latin typeface="Comic Sans MS"/>
                <a:ea typeface="Comic Sans MS"/>
                <a:cs typeface="Comic Sans MS"/>
              </a:rPr>
              <a:t>32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8736" name="Group 5568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373954336"/>
              </p:ext>
            </p:extLst>
          </p:nvPr>
        </p:nvGraphicFramePr>
        <p:xfrm>
          <a:off x="762000" y="1108075"/>
          <a:ext cx="7708900" cy="4652966"/>
        </p:xfrm>
        <a:graphic>
          <a:graphicData uri="http://schemas.openxmlformats.org/drawingml/2006/table">
            <a:tbl>
              <a:tblPr/>
              <a:tblGrid>
                <a:gridCol w="1243013"/>
                <a:gridCol w="2085975"/>
                <a:gridCol w="622300"/>
                <a:gridCol w="792162"/>
                <a:gridCol w="774700"/>
                <a:gridCol w="623888"/>
                <a:gridCol w="792162"/>
                <a:gridCol w="774700"/>
              </a:tblGrid>
              <a:tr h="60325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Course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MS PGothic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Title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MS PGothic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Spring 2008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MS PGothic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Fall 2007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MS PGothic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Summer 2007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MS PGothic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Spring 2007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MS PGothic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Fall 2006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MS PGothic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Summer 2006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MS PGothic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HORT 115*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MS PGothic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Soil Science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MS PGothic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MS PGothic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X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MS PGothic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MS PGothic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MS PGothic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X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MS PGothic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MS PGothic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HORT 116*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MS PGothic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Plant Science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MS PGothic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X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MS PGothic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X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MS PGothic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MS PGothic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X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MS PGothic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X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MS PGothic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MS PGothic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HORT 117*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MS PGothic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Plant Identification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MS PGothic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X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MS PGothic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X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MS PGothic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MS PGothic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MS PGothic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X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MS PGothic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MS PGothic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HORT 121*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MS PGothic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Landscape Management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MS PGothic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X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MS PGothic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MS PGothic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MS PGothic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X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MS PGothic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MS PGothic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MS PGothic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HORT 126*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MS PGothic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Landscape Irrigation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MS PGothic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MS PGothic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X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MS PGothic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MS PGothic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MS PGothic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X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MS PGothic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MS PGothic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HORT 127*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MS PGothic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Landscape Design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MS PGothic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X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MS PGothic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MS PGothic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MS PGothic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X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MS PGothic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MS PGothic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MS PGothic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HORT 128*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MS PGothic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Landscape Construction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MS PGothic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MS PGothic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X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MS PGothic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MS PGothic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MS PGothic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MS PGothic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MS PGothic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HORT 134*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MS PGothic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Plant Pest Control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MS PGothic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X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MS PGothic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MS PGothic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MS PGothic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X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MS PGothic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MS PGothic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MS PGothic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HORT 110***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MS PGothic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Basic Horticulture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MS PGothic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MS PGothic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MS PGothic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MS PGothic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MS PGothic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MS PGothic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X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MS PGothic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HORT 111***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MS PGothic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Intro to Agri-Bus Mgmt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MS PGothic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MS PGothic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X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MS PGothic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MS PGothic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MS PGothic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X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MS PGothic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MS PGothic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HORT 118***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MS PGothic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Arboriculture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MS PGothic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MS PGothic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MS PGothic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MS PGothic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MS PGothic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MS PGothic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MS PGothic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HORT 130***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MS PGothic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Adv Irrigation Design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MS PGothic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MS PGothic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MS PGothic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MS PGothic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MS PGothic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MS PGothic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MS PGothic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HORT 132***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MS PGothic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Turf Management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MS PGothic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MS PGothic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MS PGothic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MS PGothic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MS PGothic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MS PGothic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X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MS PGothic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HORT 299***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MS PGothic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Coop Work Exp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MS PGothic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X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MS PGothic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X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MS PGothic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MS PGothic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X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MS PGothic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X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MS PGothic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MS PGothic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 gridSpan="8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* Required Course; ** One of Two Courses Required; *** Select One Course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MS PGothic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89226" y="5674668"/>
            <a:ext cx="817274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kern="10" dirty="0" smtClean="0">
                <a:gradFill rotWithShape="1">
                  <a:gsLst>
                    <a:gs pos="0">
                      <a:schemeClr val="accent1"/>
                    </a:gs>
                    <a:gs pos="100000">
                      <a:schemeClr val="hlink"/>
                    </a:gs>
                  </a:gsLst>
                  <a:lin ang="2700000" scaled="1"/>
                </a:gradFill>
                <a:effectLst>
                  <a:outerShdw blurRad="63500" dist="53882" dir="2700000" algn="ctr" rotWithShape="0">
                    <a:srgbClr val="C0C0C0">
                      <a:alpha val="74997"/>
                    </a:srgbClr>
                  </a:outerShdw>
                </a:effectLst>
                <a:latin typeface="Comic Sans MS"/>
                <a:ea typeface="Comic Sans MS"/>
                <a:cs typeface="Comic Sans MS"/>
              </a:rPr>
              <a:t>33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73100" y="838200"/>
            <a:ext cx="7780338" cy="4114800"/>
          </a:xfrm>
        </p:spPr>
        <p:txBody>
          <a:bodyPr/>
          <a:lstStyle/>
          <a:p>
            <a:pPr marL="685800" indent="-685800">
              <a:defRPr/>
            </a:pPr>
            <a:r>
              <a:rPr lang="en-US" sz="2800" b="0" dirty="0">
                <a:latin typeface="Comic Sans MS" charset="0"/>
                <a:ea typeface="MS PGothic" charset="0"/>
                <a:cs typeface="MS PGothic" charset="0"/>
              </a:rPr>
              <a:t>What are the advantages of assigning rooms??  </a:t>
            </a:r>
            <a:endParaRPr lang="en-US" sz="2800" b="0" dirty="0" smtClean="0">
              <a:latin typeface="Comic Sans MS" charset="0"/>
              <a:ea typeface="MS PGothic" charset="0"/>
              <a:cs typeface="MS PGothic" charset="0"/>
            </a:endParaRPr>
          </a:p>
          <a:p>
            <a:pPr marL="0" indent="0">
              <a:buNone/>
              <a:defRPr/>
            </a:pPr>
            <a:r>
              <a:rPr lang="en-US" sz="2800" b="0" dirty="0">
                <a:latin typeface="Comic Sans MS" charset="0"/>
                <a:ea typeface="MS PGothic" charset="0"/>
                <a:cs typeface="MS PGothic" charset="0"/>
              </a:rPr>
              <a:t> </a:t>
            </a:r>
            <a:r>
              <a:rPr lang="en-US" sz="2800" b="0" dirty="0" smtClean="0">
                <a:latin typeface="Comic Sans MS" charset="0"/>
                <a:ea typeface="MS PGothic" charset="0"/>
                <a:cs typeface="MS PGothic" charset="0"/>
              </a:rPr>
              <a:t>     (</a:t>
            </a:r>
            <a:r>
              <a:rPr lang="en-US" sz="2800" b="0" dirty="0">
                <a:latin typeface="Comic Sans MS" charset="0"/>
                <a:ea typeface="MS PGothic" charset="0"/>
                <a:cs typeface="MS PGothic" charset="0"/>
              </a:rPr>
              <a:t>with 2 year analysis of room utilization)	</a:t>
            </a:r>
          </a:p>
          <a:p>
            <a:pPr marL="685800" indent="-685800">
              <a:buFont typeface="Arial" charset="0"/>
              <a:buNone/>
              <a:defRPr/>
            </a:pPr>
            <a:r>
              <a:rPr lang="en-US" sz="2800" dirty="0">
                <a:latin typeface="Comic Sans MS" charset="0"/>
                <a:ea typeface="MS PGothic" charset="0"/>
                <a:cs typeface="MS PGothic" charset="0"/>
              </a:rPr>
              <a:t>			</a:t>
            </a:r>
          </a:p>
          <a:p>
            <a:pPr marL="457200" lvl="1" indent="0">
              <a:buNone/>
              <a:defRPr/>
            </a:pPr>
            <a:r>
              <a:rPr lang="en-US" sz="2800" dirty="0">
                <a:solidFill>
                  <a:schemeClr val="accent1"/>
                </a:solidFill>
                <a:latin typeface="Comic Sans MS" charset="0"/>
                <a:ea typeface="MS PGothic" charset="0"/>
              </a:rPr>
              <a:t>Sample of Dates of migrating </a:t>
            </a:r>
            <a:endParaRPr lang="en-US" sz="2800" dirty="0" smtClean="0">
              <a:solidFill>
                <a:schemeClr val="accent1"/>
              </a:solidFill>
              <a:latin typeface="Comic Sans MS" charset="0"/>
              <a:ea typeface="MS PGothic" charset="0"/>
            </a:endParaRPr>
          </a:p>
          <a:p>
            <a:pPr marL="457200" lvl="1" indent="0">
              <a:buNone/>
              <a:defRPr/>
            </a:pPr>
            <a:r>
              <a:rPr lang="ja-JP" altLang="en-US" sz="2800" dirty="0" smtClean="0">
                <a:solidFill>
                  <a:schemeClr val="accent1"/>
                </a:solidFill>
                <a:latin typeface="Comic Sans MS" charset="0"/>
                <a:ea typeface="MS PGothic" charset="0"/>
              </a:rPr>
              <a:t>“</a:t>
            </a:r>
            <a:r>
              <a:rPr lang="en-US" sz="2800" smtClean="0">
                <a:solidFill>
                  <a:schemeClr val="accent1"/>
                </a:solidFill>
                <a:latin typeface="Comic Sans MS" charset="0"/>
                <a:ea typeface="MS PGothic" charset="0"/>
              </a:rPr>
              <a:t>rentership</a:t>
            </a:r>
            <a:r>
              <a:rPr lang="ja-JP" altLang="en-US" sz="2800" dirty="0" smtClean="0">
                <a:solidFill>
                  <a:schemeClr val="accent1"/>
                </a:solidFill>
                <a:latin typeface="Comic Sans MS" charset="0"/>
                <a:ea typeface="MS PGothic" charset="0"/>
              </a:rPr>
              <a:t>”</a:t>
            </a:r>
            <a:endParaRPr lang="en-US" altLang="ja-JP" sz="2800" dirty="0" smtClean="0">
              <a:solidFill>
                <a:schemeClr val="accent1"/>
              </a:solidFill>
              <a:latin typeface="Comic Sans MS" charset="0"/>
              <a:ea typeface="MS PGothic" charset="0"/>
            </a:endParaRPr>
          </a:p>
          <a:p>
            <a:pPr marL="457200" lvl="1" indent="0">
              <a:buNone/>
              <a:defRPr/>
            </a:pPr>
            <a:endParaRPr lang="en-US" sz="2800" dirty="0">
              <a:solidFill>
                <a:schemeClr val="accent1"/>
              </a:solidFill>
              <a:latin typeface="Comic Sans MS" charset="0"/>
              <a:ea typeface="MS PGothic" charset="0"/>
            </a:endParaRPr>
          </a:p>
          <a:p>
            <a:pPr marL="914400" lvl="2" indent="0">
              <a:buNone/>
              <a:defRPr/>
            </a:pPr>
            <a:r>
              <a:rPr lang="en-US" dirty="0">
                <a:solidFill>
                  <a:schemeClr val="accent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Department  </a:t>
            </a:r>
            <a:r>
              <a:rPr lang="en-US" dirty="0" smtClean="0">
                <a:solidFill>
                  <a:schemeClr val="accent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-</a:t>
            </a:r>
            <a:r>
              <a:rPr lang="en-US" dirty="0">
                <a:solidFill>
                  <a:schemeClr val="accent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---- </a:t>
            </a:r>
            <a:r>
              <a:rPr lang="en-US" dirty="0" smtClean="0">
                <a:solidFill>
                  <a:schemeClr val="accent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date</a:t>
            </a:r>
            <a:endParaRPr lang="en-US" dirty="0">
              <a:solidFill>
                <a:schemeClr val="accent1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marL="914400" lvl="2" indent="0">
              <a:buNone/>
              <a:defRPr/>
            </a:pPr>
            <a:r>
              <a:rPr lang="en-US" dirty="0">
                <a:solidFill>
                  <a:schemeClr val="accent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Instruction   </a:t>
            </a:r>
            <a:r>
              <a:rPr lang="en-US" dirty="0" smtClean="0">
                <a:solidFill>
                  <a:schemeClr val="accent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-</a:t>
            </a:r>
            <a:r>
              <a:rPr lang="en-US" dirty="0">
                <a:solidFill>
                  <a:schemeClr val="accent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---- date</a:t>
            </a:r>
          </a:p>
          <a:p>
            <a:pPr marL="914400" lvl="2" indent="0">
              <a:buNone/>
              <a:defRPr/>
            </a:pPr>
            <a:r>
              <a:rPr lang="en-US" dirty="0">
                <a:solidFill>
                  <a:schemeClr val="accent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Others       </a:t>
            </a:r>
            <a:r>
              <a:rPr lang="en-US" dirty="0" smtClean="0">
                <a:solidFill>
                  <a:schemeClr val="accent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-</a:t>
            </a:r>
            <a:r>
              <a:rPr lang="en-US" dirty="0">
                <a:solidFill>
                  <a:schemeClr val="accent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---- </a:t>
            </a:r>
            <a:r>
              <a:rPr lang="en-US" dirty="0" smtClean="0">
                <a:solidFill>
                  <a:schemeClr val="accent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date</a:t>
            </a:r>
            <a:endParaRPr lang="en-US" dirty="0">
              <a:solidFill>
                <a:schemeClr val="accent1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marL="1447800" lvl="2" indent="-533400">
              <a:defRPr/>
            </a:pPr>
            <a:endParaRPr lang="en-US" dirty="0"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marL="1447800" lvl="2" indent="-533400">
              <a:defRPr/>
            </a:pPr>
            <a:endParaRPr lang="en-US" sz="2000" dirty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0722" name="Picture 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613" y="1828800"/>
            <a:ext cx="2846387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9226" y="5674668"/>
            <a:ext cx="817274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kern="10" dirty="0" smtClean="0">
                <a:gradFill rotWithShape="1">
                  <a:gsLst>
                    <a:gs pos="0">
                      <a:schemeClr val="accent1"/>
                    </a:gs>
                    <a:gs pos="100000">
                      <a:schemeClr val="hlink"/>
                    </a:gs>
                  </a:gsLst>
                  <a:lin ang="2700000" scaled="1"/>
                </a:gradFill>
                <a:effectLst>
                  <a:outerShdw blurRad="63500" dist="53882" dir="2700000" algn="ctr" rotWithShape="0">
                    <a:srgbClr val="C0C0C0">
                      <a:alpha val="74997"/>
                    </a:srgbClr>
                  </a:outerShdw>
                </a:effectLst>
                <a:latin typeface="Comic Sans MS"/>
                <a:ea typeface="Comic Sans MS"/>
                <a:cs typeface="Comic Sans MS"/>
              </a:rPr>
              <a:t>34</a:t>
            </a:r>
            <a:endParaRPr lang="en-US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WordArt 4"/>
          <p:cNvSpPr>
            <a:spLocks noChangeArrowheads="1" noChangeShapeType="1" noTextEdit="1"/>
          </p:cNvSpPr>
          <p:nvPr/>
        </p:nvSpPr>
        <p:spPr bwMode="auto">
          <a:xfrm>
            <a:off x="1146175" y="509588"/>
            <a:ext cx="6913563" cy="48482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9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blurRad="63500" dist="53882" dir="2700000" algn="ctr" rotWithShape="0">
                    <a:srgbClr val="9999FF">
                      <a:alpha val="74997"/>
                    </a:srgbClr>
                  </a:outerShdw>
                </a:effectLst>
                <a:latin typeface="Comic Sans MS"/>
                <a:ea typeface="Comic Sans MS"/>
                <a:cs typeface="Comic Sans MS"/>
              </a:rPr>
              <a:t>Questions?</a:t>
            </a:r>
            <a:endParaRPr lang="en-US" sz="9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blurRad="63500" dist="53882" dir="2700000" algn="ctr" rotWithShape="0">
                  <a:srgbClr val="9999FF">
                    <a:alpha val="74997"/>
                  </a:srgbClr>
                </a:outerShdw>
              </a:effectLst>
              <a:latin typeface="Comic Sans MS"/>
              <a:ea typeface="Comic Sans MS"/>
              <a:cs typeface="Comic Sans MS"/>
            </a:endParaRPr>
          </a:p>
        </p:txBody>
      </p:sp>
      <p:pic>
        <p:nvPicPr>
          <p:cNvPr id="430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3" y="1797050"/>
            <a:ext cx="6935787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4326" y="5788968"/>
            <a:ext cx="817274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kern="10" dirty="0" smtClean="0">
                <a:gradFill rotWithShape="1">
                  <a:gsLst>
                    <a:gs pos="0">
                      <a:schemeClr val="accent1"/>
                    </a:gs>
                    <a:gs pos="100000">
                      <a:schemeClr val="hlink"/>
                    </a:gs>
                  </a:gsLst>
                  <a:lin ang="2700000" scaled="1"/>
                </a:gradFill>
                <a:effectLst>
                  <a:outerShdw blurRad="63500" dist="53882" dir="2700000" algn="ctr" rotWithShape="0">
                    <a:srgbClr val="C0C0C0">
                      <a:alpha val="74997"/>
                    </a:srgbClr>
                  </a:outerShdw>
                </a:effectLst>
                <a:latin typeface="Comic Sans MS"/>
                <a:ea typeface="Comic Sans MS"/>
                <a:cs typeface="Comic Sans MS"/>
              </a:rPr>
              <a:t>35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63" name="Rectangle 15"/>
          <p:cNvSpPr>
            <a:spLocks noChangeArrowheads="1"/>
          </p:cNvSpPr>
          <p:nvPr/>
        </p:nvSpPr>
        <p:spPr bwMode="auto">
          <a:xfrm>
            <a:off x="490538" y="698500"/>
            <a:ext cx="8069262" cy="3416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algn="ctr">
              <a:defRPr/>
            </a:pPr>
            <a:endParaRPr lang="en-US" sz="2800" dirty="0">
              <a:solidFill>
                <a:srgbClr val="E515E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n-lt"/>
            </a:endParaRPr>
          </a:p>
          <a:p>
            <a:pPr algn="ctr">
              <a:buSzPct val="130000"/>
              <a:defRPr/>
            </a:pPr>
            <a:r>
              <a:rPr lang="en-US" sz="3200" b="0" dirty="0">
                <a:solidFill>
                  <a:srgbClr val="E515E7"/>
                </a:solidFill>
                <a:latin typeface="+mn-lt"/>
              </a:rPr>
              <a:t>Classes offered should be based on classes that students need, not historical patterns.</a:t>
            </a:r>
          </a:p>
          <a:p>
            <a:pPr algn="ctr">
              <a:buSzPct val="130000"/>
              <a:defRPr/>
            </a:pPr>
            <a:endParaRPr lang="en-US" sz="3200" b="0" dirty="0">
              <a:solidFill>
                <a:srgbClr val="E515E7"/>
              </a:solidFill>
              <a:latin typeface="+mn-lt"/>
            </a:endParaRPr>
          </a:p>
          <a:p>
            <a:pPr algn="ctr">
              <a:buSzPct val="130000"/>
              <a:defRPr/>
            </a:pPr>
            <a:endParaRPr lang="en-US" sz="2800" dirty="0">
              <a:solidFill>
                <a:srgbClr val="E515E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130000"/>
              <a:defRPr/>
            </a:pPr>
            <a:endParaRPr lang="en-US" dirty="0">
              <a:solidFill>
                <a:schemeClr val="hlink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pic>
        <p:nvPicPr>
          <p:cNvPr id="921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2611696"/>
            <a:ext cx="4025900" cy="3674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0026" y="5674668"/>
            <a:ext cx="817274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kern="10" dirty="0">
                <a:gradFill rotWithShape="1">
                  <a:gsLst>
                    <a:gs pos="0">
                      <a:schemeClr val="accent1"/>
                    </a:gs>
                    <a:gs pos="100000">
                      <a:schemeClr val="hlink"/>
                    </a:gs>
                  </a:gsLst>
                  <a:lin ang="2700000" scaled="1"/>
                </a:gradFill>
                <a:effectLst>
                  <a:outerShdw blurRad="63500" dist="53882" dir="2700000" algn="ctr" rotWithShape="0">
                    <a:srgbClr val="C0C0C0">
                      <a:alpha val="74997"/>
                    </a:srgbClr>
                  </a:outerShdw>
                </a:effectLst>
                <a:latin typeface="Comic Sans MS"/>
                <a:ea typeface="Comic Sans MS"/>
                <a:cs typeface="Comic Sans MS"/>
              </a:rPr>
              <a:t>4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63" name="Rectangle 15"/>
          <p:cNvSpPr>
            <a:spLocks noChangeArrowheads="1"/>
          </p:cNvSpPr>
          <p:nvPr/>
        </p:nvSpPr>
        <p:spPr bwMode="auto">
          <a:xfrm>
            <a:off x="617538" y="850900"/>
            <a:ext cx="7772400" cy="537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>
              <a:buSzPct val="130000"/>
              <a:defRPr/>
            </a:pPr>
            <a:endParaRPr lang="en-US" sz="2800" dirty="0">
              <a:solidFill>
                <a:srgbClr val="E515E7"/>
              </a:solidFill>
              <a:latin typeface="+mn-lt"/>
            </a:endParaRPr>
          </a:p>
          <a:p>
            <a:pPr>
              <a:buSzPct val="130000"/>
              <a:defRPr/>
            </a:pPr>
            <a:r>
              <a:rPr lang="en-US" sz="2800" b="0" dirty="0">
                <a:solidFill>
                  <a:srgbClr val="E515E7"/>
                </a:solidFill>
                <a:latin typeface="+mn-lt"/>
              </a:rPr>
              <a:t>Important factors are being able to link schedule development with:</a:t>
            </a:r>
          </a:p>
          <a:p>
            <a:pPr>
              <a:buSzPct val="130000"/>
              <a:defRPr/>
            </a:pPr>
            <a:endParaRPr lang="en-US" sz="2800" b="0" dirty="0">
              <a:solidFill>
                <a:srgbClr val="E515E7"/>
              </a:solidFill>
              <a:latin typeface="+mn-lt"/>
            </a:endParaRPr>
          </a:p>
          <a:p>
            <a:pPr lvl="1">
              <a:defRPr/>
            </a:pPr>
            <a:r>
              <a:rPr lang="en-US" sz="2800" b="0" dirty="0">
                <a:solidFill>
                  <a:srgbClr val="E515E7"/>
                </a:solidFill>
                <a:latin typeface="+mn-lt"/>
              </a:rPr>
              <a:t>Ed Plans</a:t>
            </a:r>
          </a:p>
          <a:p>
            <a:pPr lvl="1">
              <a:defRPr/>
            </a:pPr>
            <a:endParaRPr lang="en-US" sz="2800" b="0" dirty="0">
              <a:solidFill>
                <a:srgbClr val="E515E7"/>
              </a:solidFill>
              <a:latin typeface="+mn-lt"/>
            </a:endParaRPr>
          </a:p>
          <a:p>
            <a:pPr lvl="1">
              <a:defRPr/>
            </a:pPr>
            <a:r>
              <a:rPr lang="en-US" sz="2800" b="0" dirty="0">
                <a:solidFill>
                  <a:srgbClr val="E515E7"/>
                </a:solidFill>
                <a:latin typeface="+mn-lt"/>
              </a:rPr>
              <a:t>CCC mission</a:t>
            </a:r>
          </a:p>
          <a:p>
            <a:pPr lvl="1">
              <a:defRPr/>
            </a:pPr>
            <a:endParaRPr lang="en-US" sz="2800" b="0" dirty="0">
              <a:solidFill>
                <a:srgbClr val="E515E7"/>
              </a:solidFill>
              <a:latin typeface="+mn-lt"/>
            </a:endParaRPr>
          </a:p>
          <a:p>
            <a:pPr lvl="1">
              <a:defRPr/>
            </a:pPr>
            <a:r>
              <a:rPr lang="en-US" sz="2800" b="0" dirty="0">
                <a:solidFill>
                  <a:srgbClr val="E515E7"/>
                </a:solidFill>
                <a:latin typeface="+mn-lt"/>
              </a:rPr>
              <a:t>Community </a:t>
            </a:r>
            <a:r>
              <a:rPr lang="en-US" sz="2800" b="0" dirty="0" smtClean="0">
                <a:solidFill>
                  <a:srgbClr val="E515E7"/>
                </a:solidFill>
                <a:latin typeface="+mn-lt"/>
              </a:rPr>
              <a:t>needs</a:t>
            </a:r>
          </a:p>
          <a:p>
            <a:pPr lvl="1">
              <a:defRPr/>
            </a:pPr>
            <a:endParaRPr lang="en-US" sz="2800" b="0" dirty="0">
              <a:solidFill>
                <a:srgbClr val="E515E7"/>
              </a:solidFill>
              <a:latin typeface="+mn-lt"/>
            </a:endParaRPr>
          </a:p>
          <a:p>
            <a:pPr lvl="1">
              <a:defRPr/>
            </a:pPr>
            <a:r>
              <a:rPr lang="en-US" sz="2800" b="0" dirty="0" smtClean="0">
                <a:solidFill>
                  <a:srgbClr val="E515E7"/>
                </a:solidFill>
                <a:latin typeface="+mn-lt"/>
              </a:rPr>
              <a:t>Student Success</a:t>
            </a:r>
            <a:endParaRPr lang="en-US" sz="2800" b="0" dirty="0">
              <a:solidFill>
                <a:srgbClr val="E515E7"/>
              </a:solidFill>
              <a:latin typeface="+mn-lt"/>
            </a:endParaRPr>
          </a:p>
          <a:p>
            <a:pPr marL="685800" indent="-685800">
              <a:spcBef>
                <a:spcPct val="20000"/>
              </a:spcBef>
              <a:buClr>
                <a:schemeClr val="hlink"/>
              </a:buClr>
              <a:buSzPct val="136000"/>
              <a:buFont typeface="Wingdings" charset="0"/>
              <a:buChar char="Ø"/>
              <a:defRPr/>
            </a:pPr>
            <a:endParaRPr lang="en-US" sz="2800" dirty="0">
              <a:solidFill>
                <a:srgbClr val="E515E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  <a:p>
            <a:pPr marL="685800" indent="-685800">
              <a:spcBef>
                <a:spcPct val="20000"/>
              </a:spcBef>
              <a:buClr>
                <a:schemeClr val="hlink"/>
              </a:buClr>
              <a:buSzPct val="130000"/>
              <a:buFont typeface="Wingdings" charset="0"/>
              <a:buChar char="Ø"/>
              <a:defRPr/>
            </a:pPr>
            <a:endParaRPr lang="en-US" dirty="0">
              <a:solidFill>
                <a:schemeClr val="hlink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pic>
        <p:nvPicPr>
          <p:cNvPr id="1126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675" y="2511425"/>
            <a:ext cx="4124325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9226" y="5674668"/>
            <a:ext cx="817274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kern="10" dirty="0">
                <a:gradFill rotWithShape="1">
                  <a:gsLst>
                    <a:gs pos="0">
                      <a:schemeClr val="accent1"/>
                    </a:gs>
                    <a:gs pos="100000">
                      <a:schemeClr val="hlink"/>
                    </a:gs>
                  </a:gsLst>
                  <a:lin ang="2700000" scaled="1"/>
                </a:gradFill>
                <a:effectLst>
                  <a:outerShdw blurRad="63500" dist="53882" dir="2700000" algn="ctr" rotWithShape="0">
                    <a:srgbClr val="C0C0C0">
                      <a:alpha val="74997"/>
                    </a:srgbClr>
                  </a:outerShdw>
                </a:effectLst>
                <a:latin typeface="Comic Sans MS"/>
                <a:ea typeface="Comic Sans MS"/>
                <a:cs typeface="Comic Sans MS"/>
              </a:rPr>
              <a:t>5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460500"/>
            <a:ext cx="2336800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9"/>
          <p:cNvSpPr>
            <a:spLocks noChangeArrowheads="1"/>
          </p:cNvSpPr>
          <p:nvPr/>
        </p:nvSpPr>
        <p:spPr bwMode="auto">
          <a:xfrm>
            <a:off x="1000125" y="5362575"/>
            <a:ext cx="7531100" cy="66675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363" name="Rectangle 22"/>
          <p:cNvSpPr>
            <a:spLocks noChangeArrowheads="1"/>
          </p:cNvSpPr>
          <p:nvPr/>
        </p:nvSpPr>
        <p:spPr bwMode="auto">
          <a:xfrm>
            <a:off x="1000125" y="5345113"/>
            <a:ext cx="75311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364" name="Rectangle 23"/>
          <p:cNvSpPr>
            <a:spLocks noChangeArrowheads="1"/>
          </p:cNvSpPr>
          <p:nvPr/>
        </p:nvSpPr>
        <p:spPr bwMode="auto">
          <a:xfrm>
            <a:off x="7927975" y="1655763"/>
            <a:ext cx="795338" cy="4251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225" name="Rectangle 25"/>
          <p:cNvSpPr>
            <a:spLocks noChangeArrowheads="1"/>
          </p:cNvSpPr>
          <p:nvPr/>
        </p:nvSpPr>
        <p:spPr bwMode="auto">
          <a:xfrm>
            <a:off x="469900" y="509588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>
              <a:spcBef>
                <a:spcPct val="20000"/>
              </a:spcBef>
              <a:buClr>
                <a:schemeClr val="hlink"/>
              </a:buClr>
              <a:buSzPct val="130000"/>
              <a:defRPr/>
            </a:pPr>
            <a:endParaRPr lang="en-US" sz="2800" dirty="0">
              <a:solidFill>
                <a:schemeClr val="hlink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130000"/>
              <a:defRPr/>
            </a:pPr>
            <a:r>
              <a:rPr lang="en-US" sz="2800" dirty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Look at the fill rate of your courses. What is a good fill rate?</a:t>
            </a:r>
          </a:p>
          <a:p>
            <a:pPr marL="685800" indent="-685800">
              <a:spcBef>
                <a:spcPct val="20000"/>
              </a:spcBef>
              <a:buClr>
                <a:schemeClr val="hlink"/>
              </a:buClr>
              <a:buSzPct val="130000"/>
              <a:defRPr/>
            </a:pPr>
            <a:endParaRPr lang="en-US" sz="2800" dirty="0">
              <a:solidFill>
                <a:schemeClr val="hlink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130000"/>
              <a:defRPr/>
            </a:pPr>
            <a:endParaRPr lang="en-US" sz="2800" dirty="0">
              <a:solidFill>
                <a:schemeClr val="hlink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  <a:p>
            <a:pPr marL="685800" indent="-685800">
              <a:spcBef>
                <a:spcPct val="20000"/>
              </a:spcBef>
              <a:buClr>
                <a:schemeClr val="hlink"/>
              </a:buClr>
              <a:buSzPct val="130000"/>
              <a:defRPr/>
            </a:pPr>
            <a:endParaRPr lang="en-US" dirty="0">
              <a:solidFill>
                <a:schemeClr val="hlink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  <a:p>
            <a:pPr marL="685800" indent="-685800">
              <a:spcBef>
                <a:spcPct val="20000"/>
              </a:spcBef>
              <a:buClr>
                <a:schemeClr val="hlink"/>
              </a:buClr>
              <a:buSzPct val="130000"/>
              <a:defRPr/>
            </a:pPr>
            <a:endParaRPr lang="en-US" dirty="0">
              <a:solidFill>
                <a:schemeClr val="hlink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  <a:p>
            <a:pPr marL="685800" indent="-685800">
              <a:spcBef>
                <a:spcPct val="20000"/>
              </a:spcBef>
              <a:buClr>
                <a:schemeClr val="hlink"/>
              </a:buClr>
              <a:buSzPct val="130000"/>
              <a:buFont typeface="Arial" charset="0"/>
              <a:buAutoNum type="arabicPeriod" startAt="3"/>
              <a:defRPr/>
            </a:pPr>
            <a:endParaRPr lang="en-US" dirty="0">
              <a:solidFill>
                <a:schemeClr val="hlink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  <a:p>
            <a:pPr marL="685800" indent="-685800">
              <a:spcBef>
                <a:spcPct val="20000"/>
              </a:spcBef>
              <a:buClr>
                <a:schemeClr val="hlink"/>
              </a:buClr>
              <a:buSzPct val="130000"/>
              <a:buFont typeface="Arial" charset="0"/>
              <a:buNone/>
              <a:defRPr/>
            </a:pPr>
            <a:endParaRPr lang="en-US" dirty="0">
              <a:solidFill>
                <a:schemeClr val="hlink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pic>
        <p:nvPicPr>
          <p:cNvPr id="15366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400" y="348615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1778000"/>
            <a:ext cx="18669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3154363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89226" y="5674668"/>
            <a:ext cx="817274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kern="10" dirty="0" smtClean="0">
                <a:gradFill rotWithShape="1">
                  <a:gsLst>
                    <a:gs pos="0">
                      <a:schemeClr val="accent1"/>
                    </a:gs>
                    <a:gs pos="100000">
                      <a:schemeClr val="hlink"/>
                    </a:gs>
                  </a:gsLst>
                  <a:lin ang="2700000" scaled="1"/>
                </a:gradFill>
                <a:effectLst>
                  <a:outerShdw blurRad="63500" dist="53882" dir="2700000" algn="ctr" rotWithShape="0">
                    <a:srgbClr val="C0C0C0">
                      <a:alpha val="74997"/>
                    </a:srgbClr>
                  </a:outerShdw>
                </a:effectLst>
                <a:latin typeface="Comic Sans MS"/>
                <a:ea typeface="Comic Sans MS"/>
                <a:cs typeface="Comic Sans MS"/>
              </a:rPr>
              <a:t>6</a:t>
            </a:r>
            <a:endParaRPr lang="en-US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9"/>
          <p:cNvSpPr>
            <a:spLocks noChangeArrowheads="1"/>
          </p:cNvSpPr>
          <p:nvPr/>
        </p:nvSpPr>
        <p:spPr bwMode="auto">
          <a:xfrm>
            <a:off x="1000125" y="5362575"/>
            <a:ext cx="7531100" cy="66675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410" name="Rectangle 22"/>
          <p:cNvSpPr>
            <a:spLocks noChangeArrowheads="1"/>
          </p:cNvSpPr>
          <p:nvPr/>
        </p:nvSpPr>
        <p:spPr bwMode="auto">
          <a:xfrm>
            <a:off x="1000125" y="5345113"/>
            <a:ext cx="75311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411" name="Rectangle 23"/>
          <p:cNvSpPr>
            <a:spLocks noChangeArrowheads="1"/>
          </p:cNvSpPr>
          <p:nvPr/>
        </p:nvSpPr>
        <p:spPr bwMode="auto">
          <a:xfrm>
            <a:off x="7927975" y="1655763"/>
            <a:ext cx="795338" cy="4251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225" name="Rectangle 25"/>
          <p:cNvSpPr>
            <a:spLocks noChangeArrowheads="1"/>
          </p:cNvSpPr>
          <p:nvPr/>
        </p:nvSpPr>
        <p:spPr bwMode="auto">
          <a:xfrm>
            <a:off x="457200" y="827088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130000"/>
              <a:defRPr/>
            </a:pPr>
            <a:r>
              <a:rPr lang="en-US" sz="2800" dirty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Look at wait list numbers.</a:t>
            </a:r>
          </a:p>
          <a:p>
            <a:pPr marL="685800" indent="-685800">
              <a:spcBef>
                <a:spcPct val="20000"/>
              </a:spcBef>
              <a:buClr>
                <a:schemeClr val="hlink"/>
              </a:buClr>
              <a:buSzPct val="130000"/>
              <a:defRPr/>
            </a:pPr>
            <a:endParaRPr lang="en-US" dirty="0">
              <a:solidFill>
                <a:schemeClr val="hlink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  <a:p>
            <a:pPr marL="685800" indent="-685800">
              <a:spcBef>
                <a:spcPct val="20000"/>
              </a:spcBef>
              <a:buClr>
                <a:schemeClr val="hlink"/>
              </a:buClr>
              <a:buSzPct val="130000"/>
              <a:defRPr/>
            </a:pPr>
            <a:endParaRPr lang="en-US" dirty="0">
              <a:solidFill>
                <a:schemeClr val="hlink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  <a:p>
            <a:pPr marL="685800" indent="-685800">
              <a:spcBef>
                <a:spcPct val="20000"/>
              </a:spcBef>
              <a:buClr>
                <a:schemeClr val="hlink"/>
              </a:buClr>
              <a:buSzPct val="130000"/>
              <a:buFont typeface="Arial" charset="0"/>
              <a:buAutoNum type="arabicPeriod" startAt="3"/>
              <a:defRPr/>
            </a:pPr>
            <a:endParaRPr lang="en-US" dirty="0">
              <a:solidFill>
                <a:schemeClr val="hlink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  <a:p>
            <a:pPr marL="685800" indent="-685800">
              <a:spcBef>
                <a:spcPct val="20000"/>
              </a:spcBef>
              <a:buClr>
                <a:schemeClr val="hlink"/>
              </a:buClr>
              <a:buSzPct val="130000"/>
              <a:buFont typeface="Arial" charset="0"/>
              <a:buNone/>
              <a:defRPr/>
            </a:pPr>
            <a:endParaRPr lang="en-US" dirty="0">
              <a:solidFill>
                <a:schemeClr val="hlink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pic>
        <p:nvPicPr>
          <p:cNvPr id="17413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2354263"/>
            <a:ext cx="1497013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350" y="2387600"/>
            <a:ext cx="1497013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225" y="2405063"/>
            <a:ext cx="1497013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688" y="2405063"/>
            <a:ext cx="1497012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8" y="2405063"/>
            <a:ext cx="1497012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4106863"/>
            <a:ext cx="1497013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0" y="4140200"/>
            <a:ext cx="1497013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925" y="4157663"/>
            <a:ext cx="1497013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4157663"/>
            <a:ext cx="1497012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4157663"/>
            <a:ext cx="1497012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389226" y="5674668"/>
            <a:ext cx="817274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kern="10" dirty="0" smtClean="0">
                <a:gradFill rotWithShape="1">
                  <a:gsLst>
                    <a:gs pos="0">
                      <a:schemeClr val="accent1"/>
                    </a:gs>
                    <a:gs pos="100000">
                      <a:schemeClr val="hlink"/>
                    </a:gs>
                  </a:gsLst>
                  <a:lin ang="2700000" scaled="1"/>
                </a:gradFill>
                <a:effectLst>
                  <a:outerShdw blurRad="63500" dist="53882" dir="2700000" algn="ctr" rotWithShape="0">
                    <a:srgbClr val="C0C0C0">
                      <a:alpha val="74997"/>
                    </a:srgbClr>
                  </a:outerShdw>
                </a:effectLst>
                <a:latin typeface="Comic Sans MS"/>
                <a:ea typeface="Comic Sans MS"/>
                <a:cs typeface="Comic Sans MS"/>
              </a:rPr>
              <a:t>7</a:t>
            </a:r>
            <a:endParaRPr lang="en-US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700" y="1071563"/>
            <a:ext cx="8128000" cy="5062537"/>
          </a:xfrm>
        </p:spPr>
        <p:txBody>
          <a:bodyPr/>
          <a:lstStyle/>
          <a:p>
            <a:pPr marL="0" indent="0" algn="ctr">
              <a:buFont typeface="Wingdings" charset="0"/>
              <a:buNone/>
              <a:defRPr/>
            </a:pPr>
            <a:r>
              <a:rPr lang="en-US" sz="3200" b="0" dirty="0">
                <a:latin typeface="Comic Sans MS" charset="0"/>
                <a:ea typeface="MS PGothic" charset="0"/>
                <a:cs typeface="MS PGothic" charset="0"/>
              </a:rPr>
              <a:t>For progressive programs, think in pyramids.</a:t>
            </a:r>
          </a:p>
          <a:p>
            <a:pPr>
              <a:defRPr/>
            </a:pPr>
            <a:endParaRPr lang="en-US" sz="2800" dirty="0">
              <a:latin typeface="Comic Sans MS" charset="0"/>
              <a:ea typeface="MS PGothic" charset="0"/>
              <a:cs typeface="MS PGothic" charset="0"/>
            </a:endParaRPr>
          </a:p>
          <a:p>
            <a:pPr>
              <a:defRPr/>
            </a:pPr>
            <a:endParaRPr lang="en-US" sz="2800" dirty="0">
              <a:latin typeface="Comic Sans MS" charset="0"/>
              <a:ea typeface="MS PGothic" charset="0"/>
              <a:cs typeface="MS PGothic" charset="0"/>
            </a:endParaRPr>
          </a:p>
          <a:p>
            <a:pPr>
              <a:defRPr/>
            </a:pPr>
            <a:endParaRPr lang="en-US" sz="2800" dirty="0">
              <a:latin typeface="Comic Sans MS" charset="0"/>
              <a:ea typeface="MS PGothic" charset="0"/>
              <a:cs typeface="MS PGothic" charset="0"/>
            </a:endParaRPr>
          </a:p>
          <a:p>
            <a:pPr>
              <a:defRPr/>
            </a:pPr>
            <a:endParaRPr lang="en-US" dirty="0">
              <a:latin typeface="Comic Sans MS" charset="0"/>
              <a:ea typeface="MS PGothic" charset="0"/>
              <a:cs typeface="MS PGothic" charset="0"/>
            </a:endParaRPr>
          </a:p>
          <a:p>
            <a:pPr>
              <a:defRPr/>
            </a:pPr>
            <a:endParaRPr lang="en-US" dirty="0">
              <a:latin typeface="Comic Sans MS" charset="0"/>
              <a:ea typeface="MS PGothic" charset="0"/>
              <a:cs typeface="MS PGothic" charset="0"/>
            </a:endParaRPr>
          </a:p>
        </p:txBody>
      </p:sp>
      <p:sp>
        <p:nvSpPr>
          <p:cNvPr id="19458" name="Extract 4"/>
          <p:cNvSpPr>
            <a:spLocks noChangeArrowheads="1"/>
          </p:cNvSpPr>
          <p:nvPr/>
        </p:nvSpPr>
        <p:spPr bwMode="auto">
          <a:xfrm>
            <a:off x="2532063" y="2184400"/>
            <a:ext cx="3881437" cy="2984500"/>
          </a:xfrm>
          <a:prstGeom prst="flowChartExtract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9459" name="Oval 27"/>
          <p:cNvSpPr>
            <a:spLocks noChangeArrowheads="1"/>
          </p:cNvSpPr>
          <p:nvPr/>
        </p:nvSpPr>
        <p:spPr bwMode="auto">
          <a:xfrm>
            <a:off x="4152900" y="2590800"/>
            <a:ext cx="685800" cy="630238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19460" name="Oval 27"/>
          <p:cNvSpPr>
            <a:spLocks noChangeArrowheads="1"/>
          </p:cNvSpPr>
          <p:nvPr/>
        </p:nvSpPr>
        <p:spPr bwMode="auto">
          <a:xfrm>
            <a:off x="3759200" y="3187700"/>
            <a:ext cx="685800" cy="630238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19461" name="Oval 27"/>
          <p:cNvSpPr>
            <a:spLocks noChangeArrowheads="1"/>
          </p:cNvSpPr>
          <p:nvPr/>
        </p:nvSpPr>
        <p:spPr bwMode="auto">
          <a:xfrm>
            <a:off x="3352800" y="3835400"/>
            <a:ext cx="685800" cy="630238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19462" name="Oval 27"/>
          <p:cNvSpPr>
            <a:spLocks noChangeArrowheads="1"/>
          </p:cNvSpPr>
          <p:nvPr/>
        </p:nvSpPr>
        <p:spPr bwMode="auto">
          <a:xfrm>
            <a:off x="2971800" y="4457700"/>
            <a:ext cx="685800" cy="630238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19463" name="Oval 27"/>
          <p:cNvSpPr>
            <a:spLocks noChangeArrowheads="1"/>
          </p:cNvSpPr>
          <p:nvPr/>
        </p:nvSpPr>
        <p:spPr bwMode="auto">
          <a:xfrm>
            <a:off x="5257800" y="4445000"/>
            <a:ext cx="685800" cy="630238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19464" name="Oval 27"/>
          <p:cNvSpPr>
            <a:spLocks noChangeArrowheads="1"/>
          </p:cNvSpPr>
          <p:nvPr/>
        </p:nvSpPr>
        <p:spPr bwMode="auto">
          <a:xfrm>
            <a:off x="4483100" y="4432300"/>
            <a:ext cx="685800" cy="630238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19465" name="Oval 27"/>
          <p:cNvSpPr>
            <a:spLocks noChangeArrowheads="1"/>
          </p:cNvSpPr>
          <p:nvPr/>
        </p:nvSpPr>
        <p:spPr bwMode="auto">
          <a:xfrm>
            <a:off x="3733800" y="4457700"/>
            <a:ext cx="685800" cy="630238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19466" name="Oval 27"/>
          <p:cNvSpPr>
            <a:spLocks noChangeArrowheads="1"/>
          </p:cNvSpPr>
          <p:nvPr/>
        </p:nvSpPr>
        <p:spPr bwMode="auto">
          <a:xfrm>
            <a:off x="4927600" y="3822700"/>
            <a:ext cx="685800" cy="630238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19467" name="Oval 27"/>
          <p:cNvSpPr>
            <a:spLocks noChangeArrowheads="1"/>
          </p:cNvSpPr>
          <p:nvPr/>
        </p:nvSpPr>
        <p:spPr bwMode="auto">
          <a:xfrm>
            <a:off x="4152900" y="3835400"/>
            <a:ext cx="685800" cy="630238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19468" name="Oval 27"/>
          <p:cNvSpPr>
            <a:spLocks noChangeArrowheads="1"/>
          </p:cNvSpPr>
          <p:nvPr/>
        </p:nvSpPr>
        <p:spPr bwMode="auto">
          <a:xfrm>
            <a:off x="4508500" y="3187700"/>
            <a:ext cx="685800" cy="630238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2" name="Striped Right Arrow 1"/>
          <p:cNvSpPr/>
          <p:nvPr/>
        </p:nvSpPr>
        <p:spPr bwMode="auto">
          <a:xfrm>
            <a:off x="914400" y="4622800"/>
            <a:ext cx="1485900" cy="508000"/>
          </a:xfrm>
          <a:prstGeom prst="striped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89226" y="5674668"/>
            <a:ext cx="817274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kern="10" dirty="0" smtClean="0">
                <a:gradFill rotWithShape="1">
                  <a:gsLst>
                    <a:gs pos="0">
                      <a:schemeClr val="accent1"/>
                    </a:gs>
                    <a:gs pos="100000">
                      <a:schemeClr val="hlink"/>
                    </a:gs>
                  </a:gsLst>
                  <a:lin ang="2700000" scaled="1"/>
                </a:gradFill>
                <a:effectLst>
                  <a:outerShdw blurRad="63500" dist="53882" dir="2700000" algn="ctr" rotWithShape="0">
                    <a:srgbClr val="C0C0C0">
                      <a:alpha val="74997"/>
                    </a:srgbClr>
                  </a:outerShdw>
                </a:effectLst>
                <a:latin typeface="Comic Sans MS"/>
                <a:ea typeface="Comic Sans MS"/>
                <a:cs typeface="Comic Sans MS"/>
              </a:rPr>
              <a:t>8</a:t>
            </a:r>
            <a:endParaRPr lang="en-US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200" y="1143000"/>
            <a:ext cx="7772400" cy="4114800"/>
          </a:xfrm>
        </p:spPr>
        <p:txBody>
          <a:bodyPr/>
          <a:lstStyle/>
          <a:p>
            <a:pPr marL="0" indent="0" algn="ctr">
              <a:buFont typeface="Wingdings" charset="0"/>
              <a:buNone/>
              <a:defRPr/>
            </a:pPr>
            <a:r>
              <a:rPr lang="en-US" sz="2800" b="0" dirty="0">
                <a:latin typeface="Comic Sans MS" charset="0"/>
                <a:ea typeface="MS PGothic" charset="0"/>
                <a:cs typeface="MS PGothic" charset="0"/>
              </a:rPr>
              <a:t>Be aware of your curriculum cycle so you can schedule what you want, when you want. Know that you need to calculate adequate time for area dean, state, and commission approvals</a:t>
            </a:r>
            <a:r>
              <a:rPr lang="en-US" sz="2800" b="0" dirty="0" smtClean="0">
                <a:latin typeface="Comic Sans MS" charset="0"/>
                <a:ea typeface="MS PGothic" charset="0"/>
                <a:cs typeface="MS PGothic" charset="0"/>
              </a:rPr>
              <a:t>.</a:t>
            </a:r>
          </a:p>
          <a:p>
            <a:pPr marL="685800" indent="-685800">
              <a:defRPr/>
            </a:pPr>
            <a:endParaRPr lang="en-US" sz="2800" b="0" dirty="0">
              <a:latin typeface="Comic Sans MS" charset="0"/>
              <a:ea typeface="MS PGothic" charset="0"/>
              <a:cs typeface="MS PGothic" charset="0"/>
            </a:endParaRPr>
          </a:p>
          <a:p>
            <a:pPr marL="0" indent="0">
              <a:buFont typeface="Wingdings" charset="0"/>
              <a:buNone/>
              <a:defRPr/>
            </a:pPr>
            <a:endParaRPr lang="en-US" sz="2400" dirty="0">
              <a:latin typeface="Comic Sans MS" charset="0"/>
              <a:ea typeface="MS PGothic" charset="0"/>
              <a:cs typeface="MS PGothic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9226" y="5674668"/>
            <a:ext cx="817274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kern="10" dirty="0" smtClean="0">
                <a:gradFill rotWithShape="1">
                  <a:gsLst>
                    <a:gs pos="0">
                      <a:schemeClr val="accent1"/>
                    </a:gs>
                    <a:gs pos="100000">
                      <a:schemeClr val="hlink"/>
                    </a:gs>
                  </a:gsLst>
                  <a:lin ang="2700000" scaled="1"/>
                </a:gradFill>
                <a:effectLst>
                  <a:outerShdw blurRad="63500" dist="53882" dir="2700000" algn="ctr" rotWithShape="0">
                    <a:srgbClr val="C0C0C0">
                      <a:alpha val="74997"/>
                    </a:srgbClr>
                  </a:outerShdw>
                </a:effectLst>
                <a:latin typeface="Comic Sans MS"/>
                <a:ea typeface="Comic Sans MS"/>
                <a:cs typeface="Comic Sans MS"/>
              </a:rPr>
              <a:t>9</a:t>
            </a:r>
            <a:endParaRPr lang="en-US" dirty="0"/>
          </a:p>
        </p:txBody>
      </p:sp>
      <p:pic>
        <p:nvPicPr>
          <p:cNvPr id="6" name="Picture 5" descr="http://www.wizardofdraws.com/images/bookbox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2700" y="3162300"/>
            <a:ext cx="3035300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>
            <a:off x="4953000" y="5753100"/>
            <a:ext cx="1549400" cy="2540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raphite Light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titled 1">
  <a:themeElements>
    <a:clrScheme name="">
      <a:dk1>
        <a:srgbClr val="000000"/>
      </a:dk1>
      <a:lt1>
        <a:srgbClr val="FFFFFF"/>
      </a:lt1>
      <a:dk2>
        <a:srgbClr val="00FFFF"/>
      </a:dk2>
      <a:lt2>
        <a:srgbClr val="000000"/>
      </a:lt2>
      <a:accent1>
        <a:srgbClr val="0000FF"/>
      </a:accent1>
      <a:accent2>
        <a:srgbClr val="FF0000"/>
      </a:accent2>
      <a:accent3>
        <a:srgbClr val="FFFFFF"/>
      </a:accent3>
      <a:accent4>
        <a:srgbClr val="000000"/>
      </a:accent4>
      <a:accent5>
        <a:srgbClr val="AAAAFF"/>
      </a:accent5>
      <a:accent6>
        <a:srgbClr val="E70000"/>
      </a:accent6>
      <a:hlink>
        <a:srgbClr val="FF00FF"/>
      </a:hlink>
      <a:folHlink>
        <a:srgbClr val="C0C0C0"/>
      </a:folHlink>
    </a:clrScheme>
    <a:fontScheme name="untitled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raphit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raphite Light" charset="0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Orbit.thmx</Template>
  <TotalTime>5667</TotalTime>
  <Pages>34</Pages>
  <Words>1040</Words>
  <Application>Microsoft Office PowerPoint</Application>
  <PresentationFormat>Letter Paper (8.5x11 in)</PresentationFormat>
  <Paragraphs>474</Paragraphs>
  <Slides>36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untitled 1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Know your apportionment methods and the      impact of each method.</vt:lpstr>
      <vt:lpstr>PowerPoint Presentation</vt:lpstr>
      <vt:lpstr>Put Systems in Place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Student-Friendly Processes</vt:lpstr>
      <vt:lpstr>PowerPoint Presentation</vt:lpstr>
      <vt:lpstr>PowerPoint Presentation</vt:lpstr>
      <vt:lpstr>How Do You Start This?</vt:lpstr>
      <vt:lpstr>PowerPoint Presentation</vt:lpstr>
      <vt:lpstr>PowerPoint Presentation</vt:lpstr>
      <vt:lpstr>New Accreditation Standards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College Revenue Sources</dc:title>
  <dc:creator>Pam Deegan</dc:creator>
  <cp:lastModifiedBy>Tyler Dranguet</cp:lastModifiedBy>
  <cp:revision>450</cp:revision>
  <cp:lastPrinted>2013-08-02T23:36:38Z</cp:lastPrinted>
  <dcterms:created xsi:type="dcterms:W3CDTF">2011-03-18T02:21:07Z</dcterms:created>
  <dcterms:modified xsi:type="dcterms:W3CDTF">2014-10-20T20:50:35Z</dcterms:modified>
</cp:coreProperties>
</file>