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2" r:id="rId5"/>
    <p:sldId id="263" r:id="rId6"/>
    <p:sldId id="261" r:id="rId7"/>
    <p:sldId id="260" r:id="rId8"/>
    <p:sldId id="264" r:id="rId9"/>
    <p:sldId id="265" r:id="rId10"/>
    <p:sldId id="266" r:id="rId11"/>
    <p:sldId id="268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/>
    <p:restoredTop sz="94130"/>
  </p:normalViewPr>
  <p:slideViewPr>
    <p:cSldViewPr snapToGrid="0" snapToObjects="1">
      <p:cViewPr>
        <p:scale>
          <a:sx n="93" d="100"/>
          <a:sy n="93" d="100"/>
        </p:scale>
        <p:origin x="-1314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2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98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6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34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7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0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2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27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8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5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42555-F914-674F-9303-242B2C8AA0BB}" type="datetimeFigureOut">
              <a:rPr lang="en-US" smtClean="0"/>
              <a:t>8/27/2018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D8DE2-C857-AE41-8EFB-302F35B02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3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B32059-36E0-884F-8938-2B3223BB1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941" y="1749892"/>
            <a:ext cx="7772400" cy="2387600"/>
          </a:xfrm>
        </p:spPr>
        <p:txBody>
          <a:bodyPr>
            <a:normAutofit/>
          </a:bodyPr>
          <a:lstStyle/>
          <a:p>
            <a:r>
              <a:rPr lang="en-US" dirty="0"/>
              <a:t>How to read the</a:t>
            </a:r>
            <a:br>
              <a:rPr lang="en-US" dirty="0"/>
            </a:br>
            <a:r>
              <a:rPr lang="en-US" dirty="0"/>
              <a:t> Vernier Caliper</a:t>
            </a:r>
          </a:p>
        </p:txBody>
      </p:sp>
    </p:spTree>
    <p:extLst>
      <p:ext uri="{BB962C8B-B14F-4D97-AF65-F5344CB8AC3E}">
        <p14:creationId xmlns:p14="http://schemas.microsoft.com/office/powerpoint/2010/main" val="319340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4882F3-9144-B74B-93E5-2D2AD7E27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9154067-7552-7142-87F7-5AB913EFEF80}"/>
              </a:ext>
            </a:extLst>
          </p:cNvPr>
          <p:cNvSpPr txBox="1"/>
          <p:nvPr/>
        </p:nvSpPr>
        <p:spPr>
          <a:xfrm>
            <a:off x="5113356" y="4497769"/>
            <a:ext cx="370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You try now!</a:t>
            </a:r>
          </a:p>
        </p:txBody>
      </p:sp>
    </p:spTree>
    <p:extLst>
      <p:ext uri="{BB962C8B-B14F-4D97-AF65-F5344CB8AC3E}">
        <p14:creationId xmlns:p14="http://schemas.microsoft.com/office/powerpoint/2010/main" val="21064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2B25276-B31E-8242-A261-20554E203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443"/>
            <a:ext cx="9144000" cy="62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2B25276-B31E-8242-A261-20554E203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442"/>
            <a:ext cx="9144000" cy="6253113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="" xmlns:a16="http://schemas.microsoft.com/office/drawing/2014/main" id="{086AACAE-5C8B-EF4F-9C48-3BF11B280039}"/>
              </a:ext>
            </a:extLst>
          </p:cNvPr>
          <p:cNvSpPr/>
          <p:nvPr/>
        </p:nvSpPr>
        <p:spPr>
          <a:xfrm rot="16200000">
            <a:off x="1689839" y="5005865"/>
            <a:ext cx="1107830" cy="61296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E953021-3437-0649-AEDB-94B4EC202F09}"/>
              </a:ext>
            </a:extLst>
          </p:cNvPr>
          <p:cNvSpPr txBox="1"/>
          <p:nvPr/>
        </p:nvSpPr>
        <p:spPr>
          <a:xfrm>
            <a:off x="4133641" y="5543094"/>
            <a:ext cx="370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Rounded MT Bold" panose="020F0704030504030204" pitchFamily="34" charset="77"/>
              </a:rPr>
              <a:t>3.844 </a:t>
            </a:r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="" xmlns:a16="http://schemas.microsoft.com/office/drawing/2014/main" id="{ADE0CA63-EB48-EC43-8E93-12D47A6BCB3D}"/>
              </a:ext>
            </a:extLst>
          </p:cNvPr>
          <p:cNvSpPr/>
          <p:nvPr/>
        </p:nvSpPr>
        <p:spPr>
          <a:xfrm rot="16200000">
            <a:off x="5025645" y="4570984"/>
            <a:ext cx="891489" cy="49325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8AFD72-C576-D54B-AE7C-23DF3E917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41305"/>
            <a:ext cx="8510954" cy="6383216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="" xmlns:a16="http://schemas.microsoft.com/office/drawing/2014/main" id="{622DA20E-2845-4543-A662-19276064D295}"/>
              </a:ext>
            </a:extLst>
          </p:cNvPr>
          <p:cNvSpPr/>
          <p:nvPr/>
        </p:nvSpPr>
        <p:spPr>
          <a:xfrm>
            <a:off x="386862" y="3130062"/>
            <a:ext cx="1107830" cy="3380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C2C284-36C0-0F4D-B827-DF080C2E448E}"/>
              </a:ext>
            </a:extLst>
          </p:cNvPr>
          <p:cNvSpPr txBox="1"/>
          <p:nvPr/>
        </p:nvSpPr>
        <p:spPr>
          <a:xfrm>
            <a:off x="1652954" y="3067973"/>
            <a:ext cx="2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main scale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F622AF6-C503-3343-86B0-CB49255D1AA7}"/>
              </a:ext>
            </a:extLst>
          </p:cNvPr>
          <p:cNvSpPr txBox="1"/>
          <p:nvPr/>
        </p:nvSpPr>
        <p:spPr>
          <a:xfrm>
            <a:off x="5750170" y="4873327"/>
            <a:ext cx="2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 Rounded MT Bold" panose="020F0704030504030204" pitchFamily="34" charset="77"/>
              </a:rPr>
              <a:t>Vernier 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scale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="" xmlns:a16="http://schemas.microsoft.com/office/drawing/2014/main" id="{AE1A2EE7-8C57-B249-9573-EAA63FEC348F}"/>
              </a:ext>
            </a:extLst>
          </p:cNvPr>
          <p:cNvSpPr/>
          <p:nvPr/>
        </p:nvSpPr>
        <p:spPr>
          <a:xfrm rot="16200000">
            <a:off x="5972909" y="4150401"/>
            <a:ext cx="1107830" cy="3380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B240A6-D0AE-7C41-9F53-0CFC01AD9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88" y="951783"/>
            <a:ext cx="7669847" cy="4974231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="" xmlns:a16="http://schemas.microsoft.com/office/drawing/2014/main" id="{15507B63-7E7A-074E-BBEF-6B655CACF856}"/>
              </a:ext>
            </a:extLst>
          </p:cNvPr>
          <p:cNvSpPr/>
          <p:nvPr/>
        </p:nvSpPr>
        <p:spPr>
          <a:xfrm rot="20876381">
            <a:off x="863941" y="3779419"/>
            <a:ext cx="1107830" cy="3380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1C8A044-97F5-DD4B-A680-E668E8C0DC1E}"/>
              </a:ext>
            </a:extLst>
          </p:cNvPr>
          <p:cNvSpPr/>
          <p:nvPr/>
        </p:nvSpPr>
        <p:spPr>
          <a:xfrm>
            <a:off x="840853" y="4229446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8.0....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6A7DAB-65B4-1545-8EEF-5AD9CAA6FAF7}"/>
              </a:ext>
            </a:extLst>
          </p:cNvPr>
          <p:cNvSpPr txBox="1"/>
          <p:nvPr/>
        </p:nvSpPr>
        <p:spPr>
          <a:xfrm>
            <a:off x="3101008" y="4844407"/>
            <a:ext cx="4704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Look for the position of the “0” of the Vernier scale</a:t>
            </a:r>
          </a:p>
        </p:txBody>
      </p:sp>
    </p:spTree>
    <p:extLst>
      <p:ext uri="{BB962C8B-B14F-4D97-AF65-F5344CB8AC3E}">
        <p14:creationId xmlns:p14="http://schemas.microsoft.com/office/powerpoint/2010/main" val="9197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B240A6-D0AE-7C41-9F53-0CFC01AD9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88" y="951783"/>
            <a:ext cx="7669847" cy="4974231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="" xmlns:a16="http://schemas.microsoft.com/office/drawing/2014/main" id="{15507B63-7E7A-074E-BBEF-6B655CACF856}"/>
              </a:ext>
            </a:extLst>
          </p:cNvPr>
          <p:cNvSpPr/>
          <p:nvPr/>
        </p:nvSpPr>
        <p:spPr>
          <a:xfrm rot="20876381">
            <a:off x="863941" y="3779419"/>
            <a:ext cx="1107830" cy="3380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1C8A044-97F5-DD4B-A680-E668E8C0DC1E}"/>
              </a:ext>
            </a:extLst>
          </p:cNvPr>
          <p:cNvSpPr/>
          <p:nvPr/>
        </p:nvSpPr>
        <p:spPr>
          <a:xfrm>
            <a:off x="840853" y="4229446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8.0....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6A7DAB-65B4-1545-8EEF-5AD9CAA6FAF7}"/>
              </a:ext>
            </a:extLst>
          </p:cNvPr>
          <p:cNvSpPr txBox="1"/>
          <p:nvPr/>
        </p:nvSpPr>
        <p:spPr>
          <a:xfrm>
            <a:off x="3101008" y="4844407"/>
            <a:ext cx="4704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This position will give you the two first digits. </a:t>
            </a:r>
          </a:p>
        </p:txBody>
      </p:sp>
    </p:spTree>
    <p:extLst>
      <p:ext uri="{BB962C8B-B14F-4D97-AF65-F5344CB8AC3E}">
        <p14:creationId xmlns:p14="http://schemas.microsoft.com/office/powerpoint/2010/main" val="251342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B240A6-D0AE-7C41-9F53-0CFC01AD9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88" y="951783"/>
            <a:ext cx="7669847" cy="4974231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="" xmlns:a16="http://schemas.microsoft.com/office/drawing/2014/main" id="{15507B63-7E7A-074E-BBEF-6B655CACF856}"/>
              </a:ext>
            </a:extLst>
          </p:cNvPr>
          <p:cNvSpPr/>
          <p:nvPr/>
        </p:nvSpPr>
        <p:spPr>
          <a:xfrm rot="20876381">
            <a:off x="863941" y="3779419"/>
            <a:ext cx="1107830" cy="3380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1C8A044-97F5-DD4B-A680-E668E8C0DC1E}"/>
              </a:ext>
            </a:extLst>
          </p:cNvPr>
          <p:cNvSpPr/>
          <p:nvPr/>
        </p:nvSpPr>
        <p:spPr>
          <a:xfrm>
            <a:off x="840853" y="4229446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8.0....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6A7DAB-65B4-1545-8EEF-5AD9CAA6FAF7}"/>
              </a:ext>
            </a:extLst>
          </p:cNvPr>
          <p:cNvSpPr txBox="1"/>
          <p:nvPr/>
        </p:nvSpPr>
        <p:spPr>
          <a:xfrm>
            <a:off x="3101008" y="4844407"/>
            <a:ext cx="4704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 this case the “0” is between 8.0 and 8.1</a:t>
            </a:r>
          </a:p>
        </p:txBody>
      </p:sp>
    </p:spTree>
    <p:extLst>
      <p:ext uri="{BB962C8B-B14F-4D97-AF65-F5344CB8AC3E}">
        <p14:creationId xmlns:p14="http://schemas.microsoft.com/office/powerpoint/2010/main" val="39381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B240A6-D0AE-7C41-9F53-0CFC01AD9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88" y="951783"/>
            <a:ext cx="7669847" cy="4974231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="" xmlns:a16="http://schemas.microsoft.com/office/drawing/2014/main" id="{15507B63-7E7A-074E-BBEF-6B655CACF856}"/>
              </a:ext>
            </a:extLst>
          </p:cNvPr>
          <p:cNvSpPr/>
          <p:nvPr/>
        </p:nvSpPr>
        <p:spPr>
          <a:xfrm rot="20876381">
            <a:off x="863941" y="3779419"/>
            <a:ext cx="1107830" cy="3380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1C8A044-97F5-DD4B-A680-E668E8C0DC1E}"/>
              </a:ext>
            </a:extLst>
          </p:cNvPr>
          <p:cNvSpPr/>
          <p:nvPr/>
        </p:nvSpPr>
        <p:spPr>
          <a:xfrm>
            <a:off x="840853" y="4229446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8.0....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6A7DAB-65B4-1545-8EEF-5AD9CAA6FAF7}"/>
              </a:ext>
            </a:extLst>
          </p:cNvPr>
          <p:cNvSpPr txBox="1"/>
          <p:nvPr/>
        </p:nvSpPr>
        <p:spPr>
          <a:xfrm>
            <a:off x="3180521" y="4814221"/>
            <a:ext cx="4532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Now we move to the numbers in the Vernier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115F14-D2E6-BC4F-8380-955E77BBBF35}"/>
              </a:ext>
            </a:extLst>
          </p:cNvPr>
          <p:cNvSpPr/>
          <p:nvPr/>
        </p:nvSpPr>
        <p:spPr>
          <a:xfrm>
            <a:off x="2756452" y="3405809"/>
            <a:ext cx="3458818" cy="927652"/>
          </a:xfrm>
          <a:prstGeom prst="rect">
            <a:avLst/>
          </a:prstGeom>
          <a:solidFill>
            <a:schemeClr val="bg1">
              <a:alpha val="13000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D6A9E7F-3BA7-7340-80C4-79E9C50B0238}"/>
              </a:ext>
            </a:extLst>
          </p:cNvPr>
          <p:cNvSpPr txBox="1"/>
          <p:nvPr/>
        </p:nvSpPr>
        <p:spPr>
          <a:xfrm>
            <a:off x="6215270" y="4133406"/>
            <a:ext cx="2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Arial Rounded MT Bold" panose="020F0704030504030204" pitchFamily="34" charset="77"/>
              </a:rPr>
              <a:t>vernier</a:t>
            </a:r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scale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="" xmlns:a16="http://schemas.microsoft.com/office/drawing/2014/main" id="{4556A8CB-477C-5B42-A766-96019A84918C}"/>
              </a:ext>
            </a:extLst>
          </p:cNvPr>
          <p:cNvSpPr/>
          <p:nvPr/>
        </p:nvSpPr>
        <p:spPr>
          <a:xfrm rot="10800000">
            <a:off x="6347793" y="3901525"/>
            <a:ext cx="1107830" cy="3380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0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F1F70E-0118-054D-B27A-3A8999FE1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963" y="1288441"/>
            <a:ext cx="5215417" cy="38136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227F5DD-1C3C-F34B-AC1A-EA8F6C2A5FBB}"/>
              </a:ext>
            </a:extLst>
          </p:cNvPr>
          <p:cNvSpPr/>
          <p:nvPr/>
        </p:nvSpPr>
        <p:spPr>
          <a:xfrm>
            <a:off x="2120347" y="1391477"/>
            <a:ext cx="4943061" cy="3578087"/>
          </a:xfrm>
          <a:prstGeom prst="rect">
            <a:avLst/>
          </a:prstGeom>
          <a:solidFill>
            <a:schemeClr val="bg1">
              <a:alpha val="13000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FAC07DC-4D88-6243-8A1F-F4FF7A9899FF}"/>
              </a:ext>
            </a:extLst>
          </p:cNvPr>
          <p:cNvSpPr txBox="1"/>
          <p:nvPr/>
        </p:nvSpPr>
        <p:spPr>
          <a:xfrm>
            <a:off x="2001963" y="5205122"/>
            <a:ext cx="643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Look for the two best aligned lines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="" xmlns:a16="http://schemas.microsoft.com/office/drawing/2014/main" id="{46F01E34-D66D-5F43-BD74-07B6BD494A32}"/>
              </a:ext>
            </a:extLst>
          </p:cNvPr>
          <p:cNvSpPr/>
          <p:nvPr/>
        </p:nvSpPr>
        <p:spPr>
          <a:xfrm rot="5400000">
            <a:off x="4069008" y="1922006"/>
            <a:ext cx="1107830" cy="61296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55D528D-C9A8-2549-AB2C-736488D72495}"/>
              </a:ext>
            </a:extLst>
          </p:cNvPr>
          <p:cNvSpPr/>
          <p:nvPr/>
        </p:nvSpPr>
        <p:spPr>
          <a:xfrm>
            <a:off x="449065" y="2649689"/>
            <a:ext cx="1146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8.0....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C1F2453-876D-D042-BBED-B5BA7D467FBB}"/>
              </a:ext>
            </a:extLst>
          </p:cNvPr>
          <p:cNvSpPr/>
          <p:nvPr/>
        </p:nvSpPr>
        <p:spPr>
          <a:xfrm>
            <a:off x="4464424" y="2782401"/>
            <a:ext cx="322729" cy="1162070"/>
          </a:xfrm>
          <a:prstGeom prst="rect">
            <a:avLst/>
          </a:prstGeom>
          <a:solidFill>
            <a:schemeClr val="bg1">
              <a:alpha val="13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4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F1F70E-0118-054D-B27A-3A8999FE1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963" y="1288441"/>
            <a:ext cx="5215417" cy="38136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227F5DD-1C3C-F34B-AC1A-EA8F6C2A5FBB}"/>
              </a:ext>
            </a:extLst>
          </p:cNvPr>
          <p:cNvSpPr/>
          <p:nvPr/>
        </p:nvSpPr>
        <p:spPr>
          <a:xfrm>
            <a:off x="2120347" y="1391477"/>
            <a:ext cx="4943061" cy="3578087"/>
          </a:xfrm>
          <a:prstGeom prst="rect">
            <a:avLst/>
          </a:prstGeom>
          <a:solidFill>
            <a:schemeClr val="bg1">
              <a:alpha val="13000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="" xmlns:a16="http://schemas.microsoft.com/office/drawing/2014/main" id="{46F01E34-D66D-5F43-BD74-07B6BD494A32}"/>
              </a:ext>
            </a:extLst>
          </p:cNvPr>
          <p:cNvSpPr/>
          <p:nvPr/>
        </p:nvSpPr>
        <p:spPr>
          <a:xfrm rot="5400000">
            <a:off x="4069008" y="1922006"/>
            <a:ext cx="1107830" cy="61296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E6D9D27-7DC2-F24A-8220-F600DA832EA2}"/>
              </a:ext>
            </a:extLst>
          </p:cNvPr>
          <p:cNvSpPr/>
          <p:nvPr/>
        </p:nvSpPr>
        <p:spPr>
          <a:xfrm>
            <a:off x="449065" y="2649689"/>
            <a:ext cx="1354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8.03....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A1FC38C-D1F3-DE49-AFB1-B683A09E6CA0}"/>
              </a:ext>
            </a:extLst>
          </p:cNvPr>
          <p:cNvSpPr txBox="1"/>
          <p:nvPr/>
        </p:nvSpPr>
        <p:spPr>
          <a:xfrm>
            <a:off x="2001963" y="5205122"/>
            <a:ext cx="6439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number in the Vernier scale to the left of the lines is your next digit (here 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D1FAC13-26B7-DE4D-B95B-503E16F7E8F3}"/>
              </a:ext>
            </a:extLst>
          </p:cNvPr>
          <p:cNvSpPr/>
          <p:nvPr/>
        </p:nvSpPr>
        <p:spPr>
          <a:xfrm>
            <a:off x="4464424" y="2782401"/>
            <a:ext cx="322729" cy="1162070"/>
          </a:xfrm>
          <a:prstGeom prst="rect">
            <a:avLst/>
          </a:prstGeom>
          <a:solidFill>
            <a:schemeClr val="bg1">
              <a:alpha val="13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6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1F1F70E-0118-054D-B27A-3A8999FE1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751" y="714700"/>
            <a:ext cx="5215417" cy="38136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227F5DD-1C3C-F34B-AC1A-EA8F6C2A5FBB}"/>
              </a:ext>
            </a:extLst>
          </p:cNvPr>
          <p:cNvSpPr/>
          <p:nvPr/>
        </p:nvSpPr>
        <p:spPr>
          <a:xfrm>
            <a:off x="2174135" y="817736"/>
            <a:ext cx="4943061" cy="3578087"/>
          </a:xfrm>
          <a:prstGeom prst="rect">
            <a:avLst/>
          </a:prstGeom>
          <a:solidFill>
            <a:schemeClr val="bg1">
              <a:alpha val="13000"/>
            </a:schemeClr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="" xmlns:a16="http://schemas.microsoft.com/office/drawing/2014/main" id="{46F01E34-D66D-5F43-BD74-07B6BD494A32}"/>
              </a:ext>
            </a:extLst>
          </p:cNvPr>
          <p:cNvSpPr/>
          <p:nvPr/>
        </p:nvSpPr>
        <p:spPr>
          <a:xfrm rot="5400000">
            <a:off x="4122796" y="1348265"/>
            <a:ext cx="1107830" cy="61296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E6D9D27-7DC2-F24A-8220-F600DA832EA2}"/>
              </a:ext>
            </a:extLst>
          </p:cNvPr>
          <p:cNvSpPr/>
          <p:nvPr/>
        </p:nvSpPr>
        <p:spPr>
          <a:xfrm>
            <a:off x="259998" y="2036747"/>
            <a:ext cx="1725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8.036 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A1FC38C-D1F3-DE49-AFB1-B683A09E6CA0}"/>
              </a:ext>
            </a:extLst>
          </p:cNvPr>
          <p:cNvSpPr txBox="1"/>
          <p:nvPr/>
        </p:nvSpPr>
        <p:spPr>
          <a:xfrm>
            <a:off x="610379" y="4738955"/>
            <a:ext cx="82428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position of the lines is your forth digit (3 decimal)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Remember there are only 5 division between 3 and 4. Here aligned lines correspond to the third division so 6</a:t>
            </a:r>
          </a:p>
        </p:txBody>
      </p:sp>
    </p:spTree>
    <p:extLst>
      <p:ext uri="{BB962C8B-B14F-4D97-AF65-F5344CB8AC3E}">
        <p14:creationId xmlns:p14="http://schemas.microsoft.com/office/powerpoint/2010/main" val="127405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2184</TotalTime>
  <Words>136</Words>
  <Application>Microsoft Office PowerPoint</Application>
  <PresentationFormat>On-screen Show (4:3)</PresentationFormat>
  <Paragraphs>21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How to read the  Vernier Caliper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Fernandez Ochoa</dc:creator>
  <cp:lastModifiedBy>Diana Vance</cp:lastModifiedBy>
  <cp:revision>7</cp:revision>
  <dcterms:created xsi:type="dcterms:W3CDTF">2018-08-24T17:38:12Z</dcterms:created>
  <dcterms:modified xsi:type="dcterms:W3CDTF">2018-08-28T04:55:17Z</dcterms:modified>
</cp:coreProperties>
</file>