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4" r:id="rId3"/>
    <p:sldId id="295" r:id="rId4"/>
    <p:sldId id="29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9"/>
    <p:restoredTop sz="94534"/>
  </p:normalViewPr>
  <p:slideViewPr>
    <p:cSldViewPr snapToGrid="0" snapToObjects="1">
      <p:cViewPr>
        <p:scale>
          <a:sx n="100" d="100"/>
          <a:sy n="100" d="100"/>
        </p:scale>
        <p:origin x="-110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FB6C-0983-6344-B478-05F76A6BE93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BC73-4446-4B48-A9EE-BCE7B020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4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FB6C-0983-6344-B478-05F76A6BE93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BC73-4446-4B48-A9EE-BCE7B020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6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FB6C-0983-6344-B478-05F76A6BE93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BC73-4446-4B48-A9EE-BCE7B020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7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FB6C-0983-6344-B478-05F76A6BE93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BC73-4446-4B48-A9EE-BCE7B020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6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FB6C-0983-6344-B478-05F76A6BE93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BC73-4446-4B48-A9EE-BCE7B020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6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FB6C-0983-6344-B478-05F76A6BE93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BC73-4446-4B48-A9EE-BCE7B020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FB6C-0983-6344-B478-05F76A6BE93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BC73-4446-4B48-A9EE-BCE7B020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6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FB6C-0983-6344-B478-05F76A6BE93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BC73-4446-4B48-A9EE-BCE7B020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1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FB6C-0983-6344-B478-05F76A6BE93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BC73-4446-4B48-A9EE-BCE7B020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9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FB6C-0983-6344-B478-05F76A6BE93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BC73-4446-4B48-A9EE-BCE7B020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7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FB6C-0983-6344-B478-05F76A6BE93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BC73-4446-4B48-A9EE-BCE7B020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1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1FB6C-0983-6344-B478-05F76A6BE93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3BC73-4446-4B48-A9EE-BCE7B020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1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F2E5FB-DDFE-0A40-BA7C-E8C4B473D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Quadbeam</a:t>
            </a:r>
            <a:r>
              <a:rPr lang="en-US" dirty="0"/>
              <a:t> Balance</a:t>
            </a:r>
          </a:p>
        </p:txBody>
      </p:sp>
    </p:spTree>
    <p:extLst>
      <p:ext uri="{BB962C8B-B14F-4D97-AF65-F5344CB8AC3E}">
        <p14:creationId xmlns:p14="http://schemas.microsoft.com/office/powerpoint/2010/main" val="183539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E8C354B-3AFE-9F41-9278-0C522B28E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xmlns="" id="{CE15B7BD-588E-9A41-BCE0-09A12FEDF582}"/>
              </a:ext>
            </a:extLst>
          </p:cNvPr>
          <p:cNvSpPr/>
          <p:nvPr/>
        </p:nvSpPr>
        <p:spPr>
          <a:xfrm>
            <a:off x="6798895" y="365126"/>
            <a:ext cx="391885" cy="22533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B600A8-1697-EE49-B96B-1F417290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44D093F-A2A9-3845-8F0D-156711B3A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B9BC10-134A-F846-B4D7-D3B3B9CEF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00" y="150000"/>
            <a:ext cx="9144000" cy="6858000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xmlns="" id="{FB86F676-C1DB-2349-9971-FE92DDBC9AED}"/>
              </a:ext>
            </a:extLst>
          </p:cNvPr>
          <p:cNvSpPr/>
          <p:nvPr/>
        </p:nvSpPr>
        <p:spPr>
          <a:xfrm>
            <a:off x="3827096" y="718363"/>
            <a:ext cx="777561" cy="128700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CE3C5BF2-EAD1-7D48-B194-A299505AD3AB}"/>
              </a:ext>
            </a:extLst>
          </p:cNvPr>
          <p:cNvSpPr/>
          <p:nvPr/>
        </p:nvSpPr>
        <p:spPr>
          <a:xfrm>
            <a:off x="4835774" y="2005372"/>
            <a:ext cx="777561" cy="80758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xmlns="" id="{4AB7760B-EA66-094D-BAD6-A80F784F7A76}"/>
              </a:ext>
            </a:extLst>
          </p:cNvPr>
          <p:cNvSpPr/>
          <p:nvPr/>
        </p:nvSpPr>
        <p:spPr>
          <a:xfrm>
            <a:off x="4914001" y="3857166"/>
            <a:ext cx="777561" cy="408262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xmlns="" id="{8B0EEDD0-91F1-5141-9901-543D6E086B5C}"/>
              </a:ext>
            </a:extLst>
          </p:cNvPr>
          <p:cNvSpPr/>
          <p:nvPr/>
        </p:nvSpPr>
        <p:spPr>
          <a:xfrm>
            <a:off x="7007474" y="4032402"/>
            <a:ext cx="777561" cy="643504"/>
          </a:xfrm>
          <a:prstGeom prst="downArrow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2A7438-0558-2F43-8D9E-45A3A11939B4}"/>
              </a:ext>
            </a:extLst>
          </p:cNvPr>
          <p:cNvSpPr txBox="1"/>
          <p:nvPr/>
        </p:nvSpPr>
        <p:spPr>
          <a:xfrm>
            <a:off x="800100" y="457200"/>
            <a:ext cx="215537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sz="4800" dirty="0">
                <a:solidFill>
                  <a:srgbClr val="92D050"/>
                </a:solidFill>
              </a:rPr>
              <a:t>6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6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44D093F-A2A9-3845-8F0D-156711B3A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504" y="179614"/>
            <a:ext cx="8530924" cy="6398193"/>
          </a:xfr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xmlns="" id="{C12D6F53-614B-F948-8F97-B6D8FEA6E1F6}"/>
              </a:ext>
            </a:extLst>
          </p:cNvPr>
          <p:cNvSpPr/>
          <p:nvPr/>
        </p:nvSpPr>
        <p:spPr>
          <a:xfrm>
            <a:off x="3937703" y="1697416"/>
            <a:ext cx="777561" cy="643504"/>
          </a:xfrm>
          <a:prstGeom prst="downArrow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A021E5D-97B4-B240-AC9E-4E5121F60806}"/>
              </a:ext>
            </a:extLst>
          </p:cNvPr>
          <p:cNvSpPr txBox="1"/>
          <p:nvPr/>
        </p:nvSpPr>
        <p:spPr>
          <a:xfrm>
            <a:off x="1355466" y="4321611"/>
            <a:ext cx="535577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sz="8000" b="1" dirty="0">
                <a:solidFill>
                  <a:srgbClr val="92D050"/>
                </a:solidFill>
              </a:rPr>
              <a:t>6</a:t>
            </a:r>
            <a:r>
              <a:rPr lang="en-US" sz="8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en-US" sz="8000" b="1" dirty="0">
                <a:solidFill>
                  <a:srgbClr val="7030A0"/>
                </a:solidFill>
              </a:rPr>
              <a:t>7</a:t>
            </a:r>
            <a:r>
              <a:rPr lang="en-US" sz="8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8000" b="1" dirty="0">
                <a:solidFill>
                  <a:srgbClr val="002060"/>
                </a:solidFill>
              </a:rPr>
              <a:t>4</a:t>
            </a:r>
            <a:r>
              <a:rPr lang="en-US" sz="8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g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xmlns="" id="{7BD65403-4548-0D40-A1AA-3FAD447ED681}"/>
              </a:ext>
            </a:extLst>
          </p:cNvPr>
          <p:cNvSpPr/>
          <p:nvPr/>
        </p:nvSpPr>
        <p:spPr>
          <a:xfrm rot="10800000">
            <a:off x="3619091" y="3607595"/>
            <a:ext cx="285954" cy="795904"/>
          </a:xfrm>
          <a:prstGeom prst="downArrow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xmlns="" id="{A498E906-85E4-B34F-83C1-75369775E322}"/>
              </a:ext>
            </a:extLst>
          </p:cNvPr>
          <p:cNvSpPr/>
          <p:nvPr/>
        </p:nvSpPr>
        <p:spPr>
          <a:xfrm rot="10800000">
            <a:off x="4124202" y="3209643"/>
            <a:ext cx="243082" cy="119385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xmlns="" id="{1A27079F-491F-7148-B70F-794C89F83FCD}"/>
              </a:ext>
            </a:extLst>
          </p:cNvPr>
          <p:cNvSpPr/>
          <p:nvPr/>
        </p:nvSpPr>
        <p:spPr>
          <a:xfrm rot="1007093">
            <a:off x="5182723" y="3103402"/>
            <a:ext cx="110910" cy="14842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6F4E91-EF11-FC45-801C-A09408E1EC30}"/>
              </a:ext>
            </a:extLst>
          </p:cNvPr>
          <p:cNvSpPr txBox="1"/>
          <p:nvPr/>
        </p:nvSpPr>
        <p:spPr>
          <a:xfrm>
            <a:off x="5409559" y="2178254"/>
            <a:ext cx="2603354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User estimation based on the position </a:t>
            </a:r>
          </a:p>
          <a:p>
            <a:r>
              <a:rPr lang="en-US" dirty="0">
                <a:solidFill>
                  <a:schemeClr val="bg1"/>
                </a:solidFill>
              </a:rPr>
              <a:t>Of the metal arrow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xmlns="" id="{9B17AA91-B8DB-4F42-B413-4B1E02183588}"/>
              </a:ext>
            </a:extLst>
          </p:cNvPr>
          <p:cNvSpPr/>
          <p:nvPr/>
        </p:nvSpPr>
        <p:spPr>
          <a:xfrm rot="5400000" flipH="1">
            <a:off x="4747143" y="2332821"/>
            <a:ext cx="235585" cy="108924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87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16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Quadbeam Balance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Quadbeam Balance</dc:title>
  <dc:creator>Maria Fernandez Ochoa</dc:creator>
  <cp:lastModifiedBy>Diana Vance</cp:lastModifiedBy>
  <cp:revision>4</cp:revision>
  <dcterms:created xsi:type="dcterms:W3CDTF">2018-08-27T18:57:40Z</dcterms:created>
  <dcterms:modified xsi:type="dcterms:W3CDTF">2018-08-28T04:54:19Z</dcterms:modified>
</cp:coreProperties>
</file>