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Robo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Roboto-regular.fntdata"/><Relationship Id="rId14" Type="http://schemas.openxmlformats.org/officeDocument/2006/relationships/slide" Target="slides/slide10.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Robo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4" name="Shape 94"/>
        <p:cNvGrpSpPr/>
        <p:nvPr/>
      </p:nvGrpSpPr>
      <p:grpSpPr>
        <a:xfrm>
          <a:off x="0" y="0"/>
          <a:ext cx="0" cy="0"/>
          <a:chOff x="0" y="0"/>
          <a:chExt cx="0" cy="0"/>
        </a:xfrm>
      </p:grpSpPr>
      <p:sp>
        <p:nvSpPr>
          <p:cNvPr id="95" name="Shape 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6" name="Shape 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4" name="Shape 114"/>
        <p:cNvGrpSpPr/>
        <p:nvPr/>
      </p:nvGrpSpPr>
      <p:grpSpPr>
        <a:xfrm>
          <a:off x="0" y="0"/>
          <a:ext cx="0" cy="0"/>
          <a:chOff x="0" y="0"/>
          <a:chExt cx="0" cy="0"/>
        </a:xfrm>
      </p:grpSpPr>
      <p:sp>
        <p:nvSpPr>
          <p:cNvPr id="115" name="Shape 11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6" name="Shape 11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flipH="1">
            <a:off x="8246400" y="4245925"/>
            <a:ext cx="897600" cy="897600"/>
          </a:xfrm>
          <a:prstGeom prst="rtTriangle">
            <a:avLst/>
          </a:prstGeom>
          <a:solidFill>
            <a:schemeClr val="lt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90525" y="1819275"/>
            <a:ext cx="8222100" cy="933600"/>
          </a:xfrm>
          <a:prstGeom prst="rect">
            <a:avLst/>
          </a:prstGeom>
        </p:spPr>
        <p:txBody>
          <a:bodyPr anchorCtr="0" anchor="b"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13" name="Shape 13"/>
          <p:cNvSpPr txBox="1"/>
          <p:nvPr>
            <p:ph idx="1" type="subTitle"/>
          </p:nvPr>
        </p:nvSpPr>
        <p:spPr>
          <a:xfrm>
            <a:off x="390525" y="2789130"/>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4" name="Shape 1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57" name="Shape 57"/>
        <p:cNvGrpSpPr/>
        <p:nvPr/>
      </p:nvGrpSpPr>
      <p:grpSpPr>
        <a:xfrm>
          <a:off x="0" y="0"/>
          <a:ext cx="0" cy="0"/>
          <a:chOff x="0" y="0"/>
          <a:chExt cx="0" cy="0"/>
        </a:xfrm>
      </p:grpSpPr>
      <p:sp>
        <p:nvSpPr>
          <p:cNvPr id="58" name="Shape 58"/>
          <p:cNvSpPr txBox="1"/>
          <p:nvPr>
            <p:ph type="title"/>
          </p:nvPr>
        </p:nvSpPr>
        <p:spPr>
          <a:xfrm>
            <a:off x="475500" y="1258525"/>
            <a:ext cx="8222100" cy="1963500"/>
          </a:xfrm>
          <a:prstGeom prst="rect">
            <a:avLst/>
          </a:prstGeom>
        </p:spPr>
        <p:txBody>
          <a:bodyPr anchorCtr="0" anchor="b" bIns="91425" lIns="91425" rIns="91425" tIns="91425"/>
          <a:lstStyle>
            <a:lvl1pPr lvl="0" algn="ctr">
              <a:spcBef>
                <a:spcPts val="0"/>
              </a:spcBef>
              <a:buClr>
                <a:schemeClr val="dk2"/>
              </a:buClr>
              <a:buSzPct val="100000"/>
              <a:defRPr sz="12000">
                <a:solidFill>
                  <a:schemeClr val="dk2"/>
                </a:solidFill>
              </a:defRPr>
            </a:lvl1pPr>
            <a:lvl2pPr lvl="1" algn="ctr">
              <a:spcBef>
                <a:spcPts val="0"/>
              </a:spcBef>
              <a:buClr>
                <a:schemeClr val="dk2"/>
              </a:buClr>
              <a:buSzPct val="100000"/>
              <a:defRPr sz="12000">
                <a:solidFill>
                  <a:schemeClr val="dk2"/>
                </a:solidFill>
              </a:defRPr>
            </a:lvl2pPr>
            <a:lvl3pPr lvl="2" algn="ctr">
              <a:spcBef>
                <a:spcPts val="0"/>
              </a:spcBef>
              <a:buClr>
                <a:schemeClr val="dk2"/>
              </a:buClr>
              <a:buSzPct val="100000"/>
              <a:defRPr sz="12000">
                <a:solidFill>
                  <a:schemeClr val="dk2"/>
                </a:solidFill>
              </a:defRPr>
            </a:lvl3pPr>
            <a:lvl4pPr lvl="3" algn="ctr">
              <a:spcBef>
                <a:spcPts val="0"/>
              </a:spcBef>
              <a:buClr>
                <a:schemeClr val="dk2"/>
              </a:buClr>
              <a:buSzPct val="100000"/>
              <a:defRPr sz="12000">
                <a:solidFill>
                  <a:schemeClr val="dk2"/>
                </a:solidFill>
              </a:defRPr>
            </a:lvl4pPr>
            <a:lvl5pPr lvl="4" algn="ctr">
              <a:spcBef>
                <a:spcPts val="0"/>
              </a:spcBef>
              <a:buClr>
                <a:schemeClr val="dk2"/>
              </a:buClr>
              <a:buSzPct val="100000"/>
              <a:defRPr sz="12000">
                <a:solidFill>
                  <a:schemeClr val="dk2"/>
                </a:solidFill>
              </a:defRPr>
            </a:lvl5pPr>
            <a:lvl6pPr lvl="5" algn="ctr">
              <a:spcBef>
                <a:spcPts val="0"/>
              </a:spcBef>
              <a:buClr>
                <a:schemeClr val="dk2"/>
              </a:buClr>
              <a:buSzPct val="100000"/>
              <a:defRPr sz="12000">
                <a:solidFill>
                  <a:schemeClr val="dk2"/>
                </a:solidFill>
              </a:defRPr>
            </a:lvl6pPr>
            <a:lvl7pPr lvl="6" algn="ctr">
              <a:spcBef>
                <a:spcPts val="0"/>
              </a:spcBef>
              <a:buClr>
                <a:schemeClr val="dk2"/>
              </a:buClr>
              <a:buSzPct val="100000"/>
              <a:defRPr sz="12000">
                <a:solidFill>
                  <a:schemeClr val="dk2"/>
                </a:solidFill>
              </a:defRPr>
            </a:lvl7pPr>
            <a:lvl8pPr lvl="7" algn="ctr">
              <a:spcBef>
                <a:spcPts val="0"/>
              </a:spcBef>
              <a:buClr>
                <a:schemeClr val="dk2"/>
              </a:buClr>
              <a:buSzPct val="100000"/>
              <a:defRPr sz="12000">
                <a:solidFill>
                  <a:schemeClr val="dk2"/>
                </a:solidFill>
              </a:defRPr>
            </a:lvl8pPr>
            <a:lvl9pPr lvl="8" algn="ctr">
              <a:spcBef>
                <a:spcPts val="0"/>
              </a:spcBef>
              <a:buClr>
                <a:schemeClr val="dk2"/>
              </a:buClr>
              <a:buSzPct val="100000"/>
              <a:defRPr sz="12000">
                <a:solidFill>
                  <a:schemeClr val="dk2"/>
                </a:solidFill>
              </a:defRPr>
            </a:lvl9pPr>
          </a:lstStyle>
          <a:p/>
        </p:txBody>
      </p:sp>
      <p:sp>
        <p:nvSpPr>
          <p:cNvPr id="59" name="Shape 59"/>
          <p:cNvSpPr txBox="1"/>
          <p:nvPr>
            <p:ph idx="1" type="body"/>
          </p:nvPr>
        </p:nvSpPr>
        <p:spPr>
          <a:xfrm>
            <a:off x="475500" y="3304625"/>
            <a:ext cx="82221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0" name="Shape 6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1" name="Shape 61"/>
        <p:cNvGrpSpPr/>
        <p:nvPr/>
      </p:nvGrpSpPr>
      <p:grpSpPr>
        <a:xfrm>
          <a:off x="0" y="0"/>
          <a:ext cx="0" cy="0"/>
          <a:chOff x="0" y="0"/>
          <a:chExt cx="0" cy="0"/>
        </a:xfrm>
      </p:grpSpPr>
      <p:sp>
        <p:nvSpPr>
          <p:cNvPr id="62" name="Shape 62"/>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5" name="Shape 15"/>
        <p:cNvGrpSpPr/>
        <p:nvPr/>
      </p:nvGrpSpPr>
      <p:grpSpPr>
        <a:xfrm>
          <a:off x="0" y="0"/>
          <a:ext cx="0" cy="0"/>
          <a:chOff x="0" y="0"/>
          <a:chExt cx="0" cy="0"/>
        </a:xfrm>
      </p:grpSpPr>
      <p:sp>
        <p:nvSpPr>
          <p:cNvPr id="16" name="Shape 16"/>
          <p:cNvSpPr txBox="1"/>
          <p:nvPr>
            <p:ph type="title"/>
          </p:nvPr>
        </p:nvSpPr>
        <p:spPr>
          <a:xfrm>
            <a:off x="460950" y="2065350"/>
            <a:ext cx="8222100" cy="1012800"/>
          </a:xfrm>
          <a:prstGeom prst="rect">
            <a:avLst/>
          </a:prstGeom>
        </p:spPr>
        <p:txBody>
          <a:bodyPr anchorCtr="0" anchor="ctr" bIns="91425" lIns="91425" rIns="91425" tIns="91425"/>
          <a:lstStyle>
            <a:lvl1pPr lvl="0">
              <a:spcBef>
                <a:spcPts val="0"/>
              </a:spcBef>
              <a:buSzPct val="100000"/>
              <a:defRPr sz="4200"/>
            </a:lvl1pPr>
            <a:lvl2pPr lvl="1">
              <a:spcBef>
                <a:spcPts val="0"/>
              </a:spcBef>
              <a:buSzPct val="100000"/>
              <a:defRPr sz="4200"/>
            </a:lvl2pPr>
            <a:lvl3pPr lvl="2">
              <a:spcBef>
                <a:spcPts val="0"/>
              </a:spcBef>
              <a:buSzPct val="100000"/>
              <a:defRPr sz="4200"/>
            </a:lvl3pPr>
            <a:lvl4pPr lvl="3">
              <a:spcBef>
                <a:spcPts val="0"/>
              </a:spcBef>
              <a:buSzPct val="100000"/>
              <a:defRPr sz="4200"/>
            </a:lvl4pPr>
            <a:lvl5pPr lvl="4">
              <a:spcBef>
                <a:spcPts val="0"/>
              </a:spcBef>
              <a:buSzPct val="100000"/>
              <a:defRPr sz="4200"/>
            </a:lvl5pPr>
            <a:lvl6pPr lvl="5">
              <a:spcBef>
                <a:spcPts val="0"/>
              </a:spcBef>
              <a:buSzPct val="100000"/>
              <a:defRPr sz="4200"/>
            </a:lvl6pPr>
            <a:lvl7pPr lvl="6">
              <a:spcBef>
                <a:spcPts val="0"/>
              </a:spcBef>
              <a:buSzPct val="100000"/>
              <a:defRPr sz="4200"/>
            </a:lvl7pPr>
            <a:lvl8pPr lvl="7">
              <a:spcBef>
                <a:spcPts val="0"/>
              </a:spcBef>
              <a:buSzPct val="100000"/>
              <a:defRPr sz="4200"/>
            </a:lvl8pPr>
            <a:lvl9pPr lvl="8">
              <a:spcBef>
                <a:spcPts val="0"/>
              </a:spcBef>
              <a:buSzPct val="100000"/>
              <a:defRPr sz="4200"/>
            </a:lvl9pPr>
          </a:lstStyle>
          <a:p/>
        </p:txBody>
      </p:sp>
      <p:sp>
        <p:nvSpPr>
          <p:cNvPr id="17" name="Shape 17"/>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0" name="Shape 20"/>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1" name="Shape 21"/>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471900" y="1919075"/>
            <a:ext cx="8222100" cy="27102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4" name="Shape 24"/>
        <p:cNvGrpSpPr/>
        <p:nvPr/>
      </p:nvGrpSpPr>
      <p:grpSpPr>
        <a:xfrm>
          <a:off x="0" y="0"/>
          <a:ext cx="0" cy="0"/>
          <a:chOff x="0" y="0"/>
          <a:chExt cx="0" cy="0"/>
        </a:xfrm>
      </p:grpSpPr>
      <p:sp>
        <p:nvSpPr>
          <p:cNvPr id="25" name="Shape 25"/>
          <p:cNvSpPr/>
          <p:nvPr/>
        </p:nvSpPr>
        <p:spPr>
          <a:xfrm flipH="1" rot="10800000">
            <a:off x="0" y="1686000"/>
            <a:ext cx="9144000" cy="3457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26" name="Shape 26"/>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27" name="Shape 27"/>
          <p:cNvSpPr txBox="1"/>
          <p:nvPr>
            <p:ph type="title"/>
          </p:nvPr>
        </p:nvSpPr>
        <p:spPr>
          <a:xfrm>
            <a:off x="471900" y="738725"/>
            <a:ext cx="8222100" cy="767700"/>
          </a:xfrm>
          <a:prstGeom prst="rect">
            <a:avLst/>
          </a:prstGeom>
        </p:spPr>
        <p:txBody>
          <a:bodyPr anchorCtr="0" anchor="b"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 type="body"/>
          </p:nvPr>
        </p:nvSpPr>
        <p:spPr>
          <a:xfrm>
            <a:off x="47190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9" name="Shape 29"/>
          <p:cNvSpPr txBox="1"/>
          <p:nvPr>
            <p:ph idx="2" type="body"/>
          </p:nvPr>
        </p:nvSpPr>
        <p:spPr>
          <a:xfrm>
            <a:off x="4694250" y="1919075"/>
            <a:ext cx="3999900" cy="2710199"/>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0" name="Shape 30"/>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31" name="Shape 31"/>
        <p:cNvGrpSpPr/>
        <p:nvPr/>
      </p:nvGrpSpPr>
      <p:grpSpPr>
        <a:xfrm>
          <a:off x="0" y="0"/>
          <a:ext cx="0" cy="0"/>
          <a:chOff x="0" y="0"/>
          <a:chExt cx="0" cy="0"/>
        </a:xfrm>
      </p:grpSpPr>
      <p:sp>
        <p:nvSpPr>
          <p:cNvPr id="32" name="Shape 32"/>
          <p:cNvSpPr/>
          <p:nvPr/>
        </p:nvSpPr>
        <p:spPr>
          <a:xfrm flipH="1" rot="10800000">
            <a:off x="0" y="656400"/>
            <a:ext cx="9144000" cy="44871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4" name="Shape 34"/>
          <p:cNvSpPr txBox="1"/>
          <p:nvPr>
            <p:ph type="title"/>
          </p:nvPr>
        </p:nvSpPr>
        <p:spPr>
          <a:xfrm>
            <a:off x="98250" y="16350"/>
            <a:ext cx="8826600" cy="602700"/>
          </a:xfrm>
          <a:prstGeom prst="rect">
            <a:avLst/>
          </a:prstGeom>
        </p:spPr>
        <p:txBody>
          <a:bodyPr anchorCtr="0" anchor="ctr" bIns="91425" lIns="91425" rIns="91425" tIns="91425"/>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p:txBody>
      </p:sp>
      <p:sp>
        <p:nvSpPr>
          <p:cNvPr id="35" name="Shape 35"/>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6" name="Shape 36"/>
        <p:cNvGrpSpPr/>
        <p:nvPr/>
      </p:nvGrpSpPr>
      <p:grpSpPr>
        <a:xfrm>
          <a:off x="0" y="0"/>
          <a:ext cx="0" cy="0"/>
          <a:chOff x="0" y="0"/>
          <a:chExt cx="0" cy="0"/>
        </a:xfrm>
      </p:grpSpPr>
      <p:sp>
        <p:nvSpPr>
          <p:cNvPr id="37" name="Shape 37"/>
          <p:cNvSpPr txBox="1"/>
          <p:nvPr/>
        </p:nvSpPr>
        <p:spPr>
          <a:xfrm flipH="1" rot="10800000">
            <a:off x="3276600" y="25"/>
            <a:ext cx="58674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8" name="Shape 38"/>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39" name="Shape 39"/>
          <p:cNvSpPr txBox="1"/>
          <p:nvPr>
            <p:ph type="title"/>
          </p:nvPr>
        </p:nvSpPr>
        <p:spPr>
          <a:xfrm>
            <a:off x="226077" y="357800"/>
            <a:ext cx="2808000" cy="9534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0" name="Shape 40"/>
          <p:cNvSpPr txBox="1"/>
          <p:nvPr>
            <p:ph idx="1" type="body"/>
          </p:nvPr>
        </p:nvSpPr>
        <p:spPr>
          <a:xfrm>
            <a:off x="226075" y="1465800"/>
            <a:ext cx="2808000" cy="3163500"/>
          </a:xfrm>
          <a:prstGeom prst="rect">
            <a:avLst/>
          </a:prstGeom>
        </p:spPr>
        <p:txBody>
          <a:bodyPr anchorCtr="0" anchor="t" bIns="91425" lIns="91425" rIns="91425" tIns="91425"/>
          <a:lstStyle>
            <a:lvl1pPr lvl="0">
              <a:spcBef>
                <a:spcPts val="0"/>
              </a:spcBef>
              <a:buClr>
                <a:schemeClr val="lt1"/>
              </a:buClr>
              <a:buSzPct val="100000"/>
              <a:defRPr sz="1200">
                <a:solidFill>
                  <a:schemeClr val="lt1"/>
                </a:solidFill>
              </a:defRPr>
            </a:lvl1pPr>
            <a:lvl2pPr lvl="1">
              <a:spcBef>
                <a:spcPts val="0"/>
              </a:spcBef>
              <a:buClr>
                <a:schemeClr val="lt1"/>
              </a:buClr>
              <a:buSzPct val="100000"/>
              <a:defRPr sz="1200">
                <a:solidFill>
                  <a:schemeClr val="lt1"/>
                </a:solidFill>
              </a:defRPr>
            </a:lvl2pPr>
            <a:lvl3pPr lvl="2">
              <a:spcBef>
                <a:spcPts val="0"/>
              </a:spcBef>
              <a:buClr>
                <a:schemeClr val="lt1"/>
              </a:buClr>
              <a:buSzPct val="100000"/>
              <a:defRPr sz="1200">
                <a:solidFill>
                  <a:schemeClr val="lt1"/>
                </a:solidFill>
              </a:defRPr>
            </a:lvl3pPr>
            <a:lvl4pPr lvl="3">
              <a:spcBef>
                <a:spcPts val="0"/>
              </a:spcBef>
              <a:buClr>
                <a:schemeClr val="lt1"/>
              </a:buClr>
              <a:buSzPct val="100000"/>
              <a:defRPr sz="1200">
                <a:solidFill>
                  <a:schemeClr val="lt1"/>
                </a:solidFill>
              </a:defRPr>
            </a:lvl4pPr>
            <a:lvl5pPr lvl="4">
              <a:spcBef>
                <a:spcPts val="0"/>
              </a:spcBef>
              <a:buClr>
                <a:schemeClr val="lt1"/>
              </a:buClr>
              <a:buSzPct val="100000"/>
              <a:defRPr sz="1200">
                <a:solidFill>
                  <a:schemeClr val="lt1"/>
                </a:solidFill>
              </a:defRPr>
            </a:lvl5pPr>
            <a:lvl6pPr lvl="5">
              <a:spcBef>
                <a:spcPts val="0"/>
              </a:spcBef>
              <a:buClr>
                <a:schemeClr val="lt1"/>
              </a:buClr>
              <a:buSzPct val="100000"/>
              <a:defRPr sz="1200">
                <a:solidFill>
                  <a:schemeClr val="lt1"/>
                </a:solidFill>
              </a:defRPr>
            </a:lvl6pPr>
            <a:lvl7pPr lvl="6">
              <a:spcBef>
                <a:spcPts val="0"/>
              </a:spcBef>
              <a:buClr>
                <a:schemeClr val="lt1"/>
              </a:buClr>
              <a:buSzPct val="100000"/>
              <a:defRPr sz="1200">
                <a:solidFill>
                  <a:schemeClr val="lt1"/>
                </a:solidFill>
              </a:defRPr>
            </a:lvl7pPr>
            <a:lvl8pPr lvl="7">
              <a:spcBef>
                <a:spcPts val="0"/>
              </a:spcBef>
              <a:buClr>
                <a:schemeClr val="lt1"/>
              </a:buClr>
              <a:buSzPct val="100000"/>
              <a:defRPr sz="1200">
                <a:solidFill>
                  <a:schemeClr val="lt1"/>
                </a:solidFill>
              </a:defRPr>
            </a:lvl8pPr>
            <a:lvl9pPr lvl="8">
              <a:spcBef>
                <a:spcPts val="0"/>
              </a:spcBef>
              <a:buClr>
                <a:schemeClr val="lt1"/>
              </a:buClr>
              <a:buSzPct val="100000"/>
              <a:defRPr sz="1200">
                <a:solidFill>
                  <a:schemeClr val="lt1"/>
                </a:solidFill>
              </a:defRPr>
            </a:lvl9pPr>
          </a:lstStyle>
          <a:p/>
        </p:txBody>
      </p:sp>
      <p:sp>
        <p:nvSpPr>
          <p:cNvPr id="41" name="Shape 4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42" name="Shape 42"/>
        <p:cNvGrpSpPr/>
        <p:nvPr/>
      </p:nvGrpSpPr>
      <p:grpSpPr>
        <a:xfrm>
          <a:off x="0" y="0"/>
          <a:ext cx="0" cy="0"/>
          <a:chOff x="0" y="0"/>
          <a:chExt cx="0" cy="0"/>
        </a:xfrm>
      </p:grpSpPr>
      <p:sp>
        <p:nvSpPr>
          <p:cNvPr id="43" name="Shape 43"/>
          <p:cNvSpPr txBox="1"/>
          <p:nvPr>
            <p:ph type="title"/>
          </p:nvPr>
        </p:nvSpPr>
        <p:spPr>
          <a:xfrm>
            <a:off x="490250" y="488250"/>
            <a:ext cx="6227100" cy="4090800"/>
          </a:xfrm>
          <a:prstGeom prst="rect">
            <a:avLst/>
          </a:prstGeom>
        </p:spPr>
        <p:txBody>
          <a:bodyPr anchorCtr="0" anchor="ctr" bIns="91425" lIns="91425" rIns="91425" tIns="91425"/>
          <a:lstStyle>
            <a:lvl1pPr lvl="0">
              <a:spcBef>
                <a:spcPts val="0"/>
              </a:spcBef>
              <a:buSzPct val="100000"/>
              <a:defRPr sz="6000"/>
            </a:lvl1pPr>
            <a:lvl2pPr lvl="1">
              <a:spcBef>
                <a:spcPts val="0"/>
              </a:spcBef>
              <a:buSzPct val="100000"/>
              <a:defRPr sz="6000"/>
            </a:lvl2pPr>
            <a:lvl3pPr lvl="2">
              <a:spcBef>
                <a:spcPts val="0"/>
              </a:spcBef>
              <a:buSzPct val="100000"/>
              <a:defRPr sz="6000"/>
            </a:lvl3pPr>
            <a:lvl4pPr lvl="3">
              <a:spcBef>
                <a:spcPts val="0"/>
              </a:spcBef>
              <a:buSzPct val="100000"/>
              <a:defRPr sz="6000"/>
            </a:lvl4pPr>
            <a:lvl5pPr lvl="4">
              <a:spcBef>
                <a:spcPts val="0"/>
              </a:spcBef>
              <a:buSzPct val="100000"/>
              <a:defRPr sz="6000"/>
            </a:lvl5pPr>
            <a:lvl6pPr lvl="5">
              <a:spcBef>
                <a:spcPts val="0"/>
              </a:spcBef>
              <a:buSzPct val="100000"/>
              <a:defRPr sz="6000"/>
            </a:lvl6pPr>
            <a:lvl7pPr lvl="6">
              <a:spcBef>
                <a:spcPts val="0"/>
              </a:spcBef>
              <a:buSzPct val="100000"/>
              <a:defRPr sz="6000"/>
            </a:lvl7pPr>
            <a:lvl8pPr lvl="7">
              <a:spcBef>
                <a:spcPts val="0"/>
              </a:spcBef>
              <a:buSzPct val="100000"/>
              <a:defRPr sz="6000"/>
            </a:lvl8pPr>
            <a:lvl9pPr lvl="8">
              <a:spcBef>
                <a:spcPts val="0"/>
              </a:spcBef>
              <a:buSzPct val="100000"/>
              <a:defRPr sz="6000"/>
            </a:lvl9pPr>
          </a:lstStyle>
          <a:p/>
        </p:txBody>
      </p:sp>
      <p:sp>
        <p:nvSpPr>
          <p:cNvPr id="44" name="Shape 44"/>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45" name="Shape 45"/>
        <p:cNvGrpSpPr/>
        <p:nvPr/>
      </p:nvGrpSpPr>
      <p:grpSpPr>
        <a:xfrm>
          <a:off x="0" y="0"/>
          <a:ext cx="0" cy="0"/>
          <a:chOff x="0" y="0"/>
          <a:chExt cx="0" cy="0"/>
        </a:xfrm>
      </p:grpSpPr>
      <p:sp>
        <p:nvSpPr>
          <p:cNvPr id="46" name="Shape 46"/>
          <p:cNvSpPr/>
          <p:nvPr/>
        </p:nvSpPr>
        <p:spPr>
          <a:xfrm flipH="1">
            <a:off x="0" y="0"/>
            <a:ext cx="4572000" cy="51435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47" name="Shape 47"/>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48" name="Shape 48"/>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Clr>
                <a:schemeClr val="dk2"/>
              </a:buClr>
              <a:buSzPct val="100000"/>
              <a:defRPr sz="4200">
                <a:solidFill>
                  <a:schemeClr val="dk2"/>
                </a:solidFill>
              </a:defRPr>
            </a:lvl1pPr>
            <a:lvl2pPr lvl="1" algn="ctr">
              <a:spcBef>
                <a:spcPts val="0"/>
              </a:spcBef>
              <a:buClr>
                <a:schemeClr val="dk2"/>
              </a:buClr>
              <a:buSzPct val="100000"/>
              <a:defRPr sz="4200">
                <a:solidFill>
                  <a:schemeClr val="dk2"/>
                </a:solidFill>
              </a:defRPr>
            </a:lvl2pPr>
            <a:lvl3pPr lvl="2" algn="ctr">
              <a:spcBef>
                <a:spcPts val="0"/>
              </a:spcBef>
              <a:buClr>
                <a:schemeClr val="dk2"/>
              </a:buClr>
              <a:buSzPct val="100000"/>
              <a:defRPr sz="4200">
                <a:solidFill>
                  <a:schemeClr val="dk2"/>
                </a:solidFill>
              </a:defRPr>
            </a:lvl3pPr>
            <a:lvl4pPr lvl="3" algn="ctr">
              <a:spcBef>
                <a:spcPts val="0"/>
              </a:spcBef>
              <a:buClr>
                <a:schemeClr val="dk2"/>
              </a:buClr>
              <a:buSzPct val="100000"/>
              <a:defRPr sz="4200">
                <a:solidFill>
                  <a:schemeClr val="dk2"/>
                </a:solidFill>
              </a:defRPr>
            </a:lvl4pPr>
            <a:lvl5pPr lvl="4" algn="ctr">
              <a:spcBef>
                <a:spcPts val="0"/>
              </a:spcBef>
              <a:buClr>
                <a:schemeClr val="dk2"/>
              </a:buClr>
              <a:buSzPct val="100000"/>
              <a:defRPr sz="4200">
                <a:solidFill>
                  <a:schemeClr val="dk2"/>
                </a:solidFill>
              </a:defRPr>
            </a:lvl5pPr>
            <a:lvl6pPr lvl="5" algn="ctr">
              <a:spcBef>
                <a:spcPts val="0"/>
              </a:spcBef>
              <a:buClr>
                <a:schemeClr val="dk2"/>
              </a:buClr>
              <a:buSzPct val="100000"/>
              <a:defRPr sz="4200">
                <a:solidFill>
                  <a:schemeClr val="dk2"/>
                </a:solidFill>
              </a:defRPr>
            </a:lvl6pPr>
            <a:lvl7pPr lvl="6" algn="ctr">
              <a:spcBef>
                <a:spcPts val="0"/>
              </a:spcBef>
              <a:buClr>
                <a:schemeClr val="dk2"/>
              </a:buClr>
              <a:buSzPct val="100000"/>
              <a:defRPr sz="4200">
                <a:solidFill>
                  <a:schemeClr val="dk2"/>
                </a:solidFill>
              </a:defRPr>
            </a:lvl7pPr>
            <a:lvl8pPr lvl="7" algn="ctr">
              <a:spcBef>
                <a:spcPts val="0"/>
              </a:spcBef>
              <a:buClr>
                <a:schemeClr val="dk2"/>
              </a:buClr>
              <a:buSzPct val="100000"/>
              <a:defRPr sz="4200">
                <a:solidFill>
                  <a:schemeClr val="dk2"/>
                </a:solidFill>
              </a:defRPr>
            </a:lvl8pPr>
            <a:lvl9pPr lvl="8" algn="ctr">
              <a:spcBef>
                <a:spcPts val="0"/>
              </a:spcBef>
              <a:buClr>
                <a:schemeClr val="dk2"/>
              </a:buClr>
              <a:buSzPct val="100000"/>
              <a:defRPr sz="4200">
                <a:solidFill>
                  <a:schemeClr val="dk2"/>
                </a:solidFill>
              </a:defRPr>
            </a:lvl9pPr>
          </a:lstStyle>
          <a:p/>
        </p:txBody>
      </p:sp>
      <p:sp>
        <p:nvSpPr>
          <p:cNvPr id="49" name="Shape 49"/>
          <p:cNvSpPr txBox="1"/>
          <p:nvPr>
            <p:ph idx="1" type="subTitle"/>
          </p:nvPr>
        </p:nvSpPr>
        <p:spPr>
          <a:xfrm>
            <a:off x="265500" y="2779466"/>
            <a:ext cx="4045200" cy="1235099"/>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0" name="Shape 50"/>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1" name="Shape 51"/>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52" name="Shape 52"/>
        <p:cNvGrpSpPr/>
        <p:nvPr/>
      </p:nvGrpSpPr>
      <p:grpSpPr>
        <a:xfrm>
          <a:off x="0" y="0"/>
          <a:ext cx="0" cy="0"/>
          <a:chOff x="0" y="0"/>
          <a:chExt cx="0" cy="0"/>
        </a:xfrm>
      </p:grpSpPr>
      <p:sp>
        <p:nvSpPr>
          <p:cNvPr id="53" name="Shape 53"/>
          <p:cNvSpPr txBox="1"/>
          <p:nvPr/>
        </p:nvSpPr>
        <p:spPr>
          <a:xfrm flipH="1" rot="10800000">
            <a:off x="0" y="0"/>
            <a:ext cx="9144000" cy="4695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rIns="91425" tIns="91425">
            <a:noAutofit/>
          </a:bodyPr>
          <a:lstStyle/>
          <a:p>
            <a:pPr lvl="0">
              <a:spcBef>
                <a:spcPts val="0"/>
              </a:spcBef>
              <a:buNone/>
            </a:pPr>
            <a:r>
              <a:t/>
            </a:r>
            <a:endParaRPr/>
          </a:p>
        </p:txBody>
      </p:sp>
      <p:sp>
        <p:nvSpPr>
          <p:cNvPr id="55" name="Shape 55"/>
          <p:cNvSpPr txBox="1"/>
          <p:nvPr>
            <p:ph idx="1" type="body"/>
          </p:nvPr>
        </p:nvSpPr>
        <p:spPr>
          <a:xfrm>
            <a:off x="57150" y="4696825"/>
            <a:ext cx="8382000" cy="446700"/>
          </a:xfrm>
          <a:prstGeom prst="rect">
            <a:avLst/>
          </a:prstGeom>
        </p:spPr>
        <p:txBody>
          <a:bodyPr anchorCtr="0" anchor="ctr" bIns="91425" lIns="91425" rIns="91425" tIns="91425"/>
          <a:lstStyle>
            <a:lvl1pPr lvl="0">
              <a:lnSpc>
                <a:spcPct val="100000"/>
              </a:lnSpc>
              <a:spcBef>
                <a:spcPts val="0"/>
              </a:spcBef>
              <a:spcAft>
                <a:spcPts val="0"/>
              </a:spcAft>
              <a:buClr>
                <a:schemeClr val="lt1"/>
              </a:buClr>
              <a:buSzPct val="100000"/>
              <a:buNone/>
              <a:defRPr sz="1200">
                <a:solidFill>
                  <a:schemeClr val="lt1"/>
                </a:solidFill>
              </a:defRPr>
            </a:lvl1pPr>
          </a:lstStyle>
          <a:p/>
        </p:txBody>
      </p:sp>
      <p:sp>
        <p:nvSpPr>
          <p:cNvPr id="56" name="Shape 56"/>
          <p:cNvSpPr txBox="1"/>
          <p:nvPr>
            <p:ph idx="12" type="sldNum"/>
          </p:nvPr>
        </p:nvSpPr>
        <p:spPr>
          <a:xfrm>
            <a:off x="8523541" y="4695623"/>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471900" y="738725"/>
            <a:ext cx="8222100" cy="767700"/>
          </a:xfrm>
          <a:prstGeom prst="rect">
            <a:avLst/>
          </a:prstGeom>
          <a:noFill/>
          <a:ln>
            <a:noFill/>
          </a:ln>
        </p:spPr>
        <p:txBody>
          <a:bodyPr anchorCtr="0" anchor="b" bIns="91425" lIns="91425" rIns="91425" tIns="91425"/>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p:txBody>
      </p:sp>
      <p:sp>
        <p:nvSpPr>
          <p:cNvPr id="7" name="Shape 7"/>
          <p:cNvSpPr txBox="1"/>
          <p:nvPr>
            <p:ph idx="1" type="body"/>
          </p:nvPr>
        </p:nvSpPr>
        <p:spPr>
          <a:xfrm>
            <a:off x="471900" y="1919075"/>
            <a:ext cx="8222100" cy="27102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p:txBody>
      </p:sp>
      <p:sp>
        <p:nvSpPr>
          <p:cNvPr id="8" name="Shape 8"/>
          <p:cNvSpPr txBox="1"/>
          <p:nvPr>
            <p:ph idx="12" type="sldNum"/>
          </p:nvPr>
        </p:nvSpPr>
        <p:spPr>
          <a:xfrm>
            <a:off x="8523541" y="4695623"/>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2"/>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ctrTitle"/>
          </p:nvPr>
        </p:nvSpPr>
        <p:spPr>
          <a:xfrm>
            <a:off x="311700" y="744575"/>
            <a:ext cx="8520600" cy="646800"/>
          </a:xfrm>
          <a:prstGeom prst="rect">
            <a:avLst/>
          </a:prstGeom>
        </p:spPr>
        <p:txBody>
          <a:bodyPr anchorCtr="0" anchor="b" bIns="91425" lIns="91425" rIns="91425" tIns="91425">
            <a:noAutofit/>
          </a:bodyPr>
          <a:lstStyle/>
          <a:p>
            <a:pPr lvl="0" algn="l">
              <a:spcBef>
                <a:spcPts val="0"/>
              </a:spcBef>
              <a:buNone/>
            </a:pPr>
            <a:r>
              <a:rPr lang="en" sz="3600"/>
              <a:t>Genetically Modified Organisms (GMOs)</a:t>
            </a:r>
          </a:p>
        </p:txBody>
      </p:sp>
      <p:sp>
        <p:nvSpPr>
          <p:cNvPr id="68" name="Shape 68"/>
          <p:cNvSpPr txBox="1"/>
          <p:nvPr>
            <p:ph idx="1" type="subTitle"/>
          </p:nvPr>
        </p:nvSpPr>
        <p:spPr>
          <a:xfrm>
            <a:off x="390525" y="2789130"/>
            <a:ext cx="8222100" cy="432900"/>
          </a:xfrm>
          <a:prstGeom prst="rect">
            <a:avLst/>
          </a:prstGeom>
        </p:spPr>
        <p:txBody>
          <a:bodyPr anchorCtr="0" anchor="t" bIns="91425" lIns="91425" rIns="91425" tIns="91425">
            <a:noAutofit/>
          </a:bodyPr>
          <a:lstStyle/>
          <a:p>
            <a:pPr lvl="0">
              <a:spcBef>
                <a:spcPts val="0"/>
              </a:spcBef>
              <a:buNone/>
            </a:pPr>
            <a:r>
              <a:rPr lang="en"/>
              <a:t>By: Hannah, Caesar, &amp; Jace </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4" name="Shape 124"/>
        <p:cNvGrpSpPr/>
        <p:nvPr/>
      </p:nvGrpSpPr>
      <p:grpSpPr>
        <a:xfrm>
          <a:off x="0" y="0"/>
          <a:ext cx="0" cy="0"/>
          <a:chOff x="0" y="0"/>
          <a:chExt cx="0" cy="0"/>
        </a:xfrm>
      </p:grpSpPr>
      <p:sp>
        <p:nvSpPr>
          <p:cNvPr id="125" name="Shape 125"/>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10 US Foods that Are Ban in Other Countries </a:t>
            </a:r>
          </a:p>
        </p:txBody>
      </p:sp>
      <p:sp>
        <p:nvSpPr>
          <p:cNvPr id="126" name="Shape 126"/>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buAutoNum type="arabicPeriod"/>
            </a:pPr>
            <a:r>
              <a:rPr lang="en"/>
              <a:t>Farm raised Salmon</a:t>
            </a:r>
          </a:p>
          <a:p>
            <a:pPr indent="-228600" lvl="0" marL="457200" rtl="0">
              <a:spcBef>
                <a:spcPts val="0"/>
              </a:spcBef>
              <a:buAutoNum type="arabicPeriod"/>
            </a:pPr>
            <a:r>
              <a:rPr lang="en"/>
              <a:t>Genetically Engineered papaya (grown in Hawaii)</a:t>
            </a:r>
          </a:p>
          <a:p>
            <a:pPr indent="-228600" lvl="0" marL="457200" rtl="0">
              <a:spcBef>
                <a:spcPts val="0"/>
              </a:spcBef>
              <a:buAutoNum type="arabicPeriod"/>
            </a:pPr>
            <a:r>
              <a:rPr lang="en"/>
              <a:t>Ractopamine-Tainted meats </a:t>
            </a:r>
          </a:p>
          <a:p>
            <a:pPr indent="-228600" lvl="0" marL="457200" rtl="0">
              <a:spcBef>
                <a:spcPts val="0"/>
              </a:spcBef>
              <a:buAutoNum type="arabicPeriod"/>
            </a:pPr>
            <a:r>
              <a:rPr lang="en"/>
              <a:t>Flame retardant drinks (Citrus flavored drinks, Mountain Dew)</a:t>
            </a:r>
          </a:p>
          <a:p>
            <a:pPr indent="-228600" lvl="0" marL="457200" rtl="0">
              <a:spcBef>
                <a:spcPts val="0"/>
              </a:spcBef>
              <a:buAutoNum type="arabicPeriod"/>
            </a:pPr>
            <a:r>
              <a:rPr lang="en"/>
              <a:t>Foods with artificial colors and dyes (boxed mac n cheese)</a:t>
            </a:r>
          </a:p>
          <a:p>
            <a:pPr indent="-228600" lvl="0" marL="457200" rtl="0">
              <a:spcBef>
                <a:spcPts val="0"/>
              </a:spcBef>
              <a:buAutoNum type="arabicPeriod"/>
            </a:pPr>
            <a:r>
              <a:rPr lang="en"/>
              <a:t>Arsenic-laced chicken (arsenic is found in the chicken feed)</a:t>
            </a:r>
          </a:p>
          <a:p>
            <a:pPr indent="-228600" lvl="0" marL="457200" rtl="0">
              <a:spcBef>
                <a:spcPts val="0"/>
              </a:spcBef>
              <a:buAutoNum type="arabicPeriod"/>
            </a:pPr>
            <a:r>
              <a:rPr lang="en"/>
              <a:t>Bread with potassium bromate </a:t>
            </a:r>
          </a:p>
          <a:p>
            <a:pPr indent="-228600" lvl="0" marL="457200" rtl="0">
              <a:spcBef>
                <a:spcPts val="0"/>
              </a:spcBef>
              <a:buAutoNum type="arabicPeriod"/>
            </a:pPr>
            <a:r>
              <a:rPr lang="en"/>
              <a:t>Olestra/Olean (cholesterol/calorie free fat substitute, French fries) </a:t>
            </a:r>
          </a:p>
          <a:p>
            <a:pPr indent="-228600" lvl="0" marL="457200" rtl="0">
              <a:spcBef>
                <a:spcPts val="0"/>
              </a:spcBef>
              <a:buAutoNum type="arabicPeriod"/>
            </a:pPr>
            <a:r>
              <a:rPr lang="en"/>
              <a:t>BHA, BHT (preservative in beer)</a:t>
            </a:r>
          </a:p>
          <a:p>
            <a:pPr indent="-228600" lvl="0" marL="457200">
              <a:spcBef>
                <a:spcPts val="0"/>
              </a:spcBef>
              <a:buAutoNum type="arabicPeriod"/>
            </a:pPr>
            <a:r>
              <a:rPr lang="en"/>
              <a:t> Dairy with rBGH (growth hormone)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The Science Behind GMOs	</a:t>
            </a:r>
          </a:p>
        </p:txBody>
      </p:sp>
      <p:sp>
        <p:nvSpPr>
          <p:cNvPr id="74" name="Shape 74"/>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The simplest method for creating a new GMO is to use  natural enzymes to manipulate DNA and take out the desired trait</a:t>
            </a:r>
          </a:p>
          <a:p>
            <a:pPr indent="-228600" lvl="0" marL="457200" rtl="0">
              <a:spcBef>
                <a:spcPts val="0"/>
              </a:spcBef>
            </a:pPr>
            <a:r>
              <a:rPr lang="en"/>
              <a:t>Next is to take that fragment of DNA and introduce it either directly by microinjection or indirectly by a kind of virus</a:t>
            </a:r>
          </a:p>
          <a:p>
            <a:pPr indent="-228600" lvl="0" marL="457200">
              <a:spcBef>
                <a:spcPts val="0"/>
              </a:spcBef>
            </a:pPr>
            <a:r>
              <a:rPr lang="en"/>
              <a:t>This takes the process of an organism evolving over hundreds or thousands of years and speeds it up to as early as two/three generations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What is a GMO?</a:t>
            </a:r>
          </a:p>
        </p:txBody>
      </p:sp>
      <p:sp>
        <p:nvSpPr>
          <p:cNvPr id="80" name="Shape 80"/>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buChar char="-"/>
            </a:pPr>
            <a:r>
              <a:rPr lang="en"/>
              <a:t>Cultivation grown with genetically engineered DNA</a:t>
            </a:r>
          </a:p>
          <a:p>
            <a:pPr indent="-228600" lvl="0" marL="457200" rtl="0">
              <a:spcBef>
                <a:spcPts val="0"/>
              </a:spcBef>
              <a:buChar char="-"/>
            </a:pPr>
            <a:r>
              <a:rPr lang="en"/>
              <a:t>Used to plant more than 90% of corn, soybeans, and cotton</a:t>
            </a:r>
          </a:p>
          <a:p>
            <a:pPr indent="-228600" lvl="0" marL="457200" rtl="0">
              <a:spcBef>
                <a:spcPts val="0"/>
              </a:spcBef>
              <a:buChar char="-"/>
            </a:pPr>
            <a:r>
              <a:rPr lang="en"/>
              <a:t>70% of prepackaged food in grocery stores contain GMOs</a:t>
            </a:r>
          </a:p>
          <a:p>
            <a:pPr lvl="0">
              <a:spcBef>
                <a:spcPts val="0"/>
              </a:spcBef>
              <a:buNone/>
            </a:pPr>
            <a:r>
              <a:t/>
            </a:r>
            <a:endParaRPr/>
          </a:p>
        </p:txBody>
      </p:sp>
      <p:pic>
        <p:nvPicPr>
          <p:cNvPr id="81" name="Shape 81"/>
          <p:cNvPicPr preferRelativeResize="0"/>
          <p:nvPr/>
        </p:nvPicPr>
        <p:blipFill>
          <a:blip r:embed="rId3">
            <a:alphaModFix/>
          </a:blip>
          <a:stretch>
            <a:fillRect/>
          </a:stretch>
        </p:blipFill>
        <p:spPr>
          <a:xfrm>
            <a:off x="471900" y="3029075"/>
            <a:ext cx="2857500" cy="1600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CONS</a:t>
            </a:r>
          </a:p>
          <a:p>
            <a:pPr lvl="0">
              <a:spcBef>
                <a:spcPts val="0"/>
              </a:spcBef>
              <a:buNone/>
            </a:pPr>
            <a:r>
              <a:t/>
            </a:r>
            <a:endParaRPr/>
          </a:p>
        </p:txBody>
      </p:sp>
      <p:sp>
        <p:nvSpPr>
          <p:cNvPr id="87" name="Shape 87"/>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buChar char="-"/>
            </a:pPr>
            <a:r>
              <a:rPr lang="en"/>
              <a:t>Triggering of food allergies</a:t>
            </a:r>
          </a:p>
          <a:p>
            <a:pPr indent="-228600" lvl="0" marL="457200" rtl="0">
              <a:spcBef>
                <a:spcPts val="0"/>
              </a:spcBef>
              <a:buChar char="-"/>
            </a:pPr>
            <a:r>
              <a:rPr lang="en"/>
              <a:t>Antibiotic-resistant bacteria</a:t>
            </a:r>
          </a:p>
          <a:p>
            <a:pPr indent="-228600" lvl="0" marL="457200" rtl="0">
              <a:spcBef>
                <a:spcPts val="0"/>
              </a:spcBef>
              <a:buChar char="-"/>
            </a:pPr>
            <a:r>
              <a:rPr lang="en"/>
              <a:t>Prone to developing cancer</a:t>
            </a:r>
          </a:p>
          <a:p>
            <a:pPr indent="-228600" lvl="0" marL="457200" rtl="0">
              <a:spcBef>
                <a:spcPts val="0"/>
              </a:spcBef>
              <a:buChar char="-"/>
            </a:pPr>
            <a:r>
              <a:rPr lang="en"/>
              <a:t>Food meant to be fed to slaughterhouse animals are being consumed by humans as well</a:t>
            </a:r>
          </a:p>
          <a:p>
            <a:pPr indent="-228600" lvl="0" marL="457200" rtl="0">
              <a:spcBef>
                <a:spcPts val="0"/>
              </a:spcBef>
              <a:buChar char="-"/>
            </a:pPr>
            <a:r>
              <a:rPr lang="en"/>
              <a:t>Cross pollination</a:t>
            </a:r>
          </a:p>
          <a:p>
            <a:pPr indent="-228600" lvl="0" marL="457200" rtl="0">
              <a:spcBef>
                <a:spcPts val="0"/>
              </a:spcBef>
              <a:buChar char="-"/>
            </a:pPr>
            <a:r>
              <a:rPr lang="en"/>
              <a:t>$12,000,000,000 in farm subsidies </a:t>
            </a:r>
          </a:p>
          <a:p>
            <a:pPr indent="-228600" lvl="0" marL="457200">
              <a:spcBef>
                <a:spcPts val="0"/>
              </a:spcBef>
              <a:buChar char="-"/>
            </a:pPr>
            <a:r>
              <a:rPr lang="en"/>
              <a:t>Being a fairly new field of development, long term effects are unclear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0000FF"/>
        </a:solidFill>
      </p:bgPr>
    </p:bg>
    <p:spTree>
      <p:nvGrpSpPr>
        <p:cNvPr id="91" name="Shape 91"/>
        <p:cNvGrpSpPr/>
        <p:nvPr/>
      </p:nvGrpSpPr>
      <p:grpSpPr>
        <a:xfrm>
          <a:off x="0" y="0"/>
          <a:ext cx="0" cy="0"/>
          <a:chOff x="0" y="0"/>
          <a:chExt cx="0" cy="0"/>
        </a:xfrm>
      </p:grpSpPr>
      <p:pic>
        <p:nvPicPr>
          <p:cNvPr id="92" name="Shape 92"/>
          <p:cNvPicPr preferRelativeResize="0"/>
          <p:nvPr/>
        </p:nvPicPr>
        <p:blipFill>
          <a:blip r:embed="rId3">
            <a:alphaModFix/>
          </a:blip>
          <a:stretch>
            <a:fillRect/>
          </a:stretch>
        </p:blipFill>
        <p:spPr>
          <a:xfrm>
            <a:off x="1171338" y="0"/>
            <a:ext cx="6801322" cy="5143499"/>
          </a:xfrm>
          <a:prstGeom prst="rect">
            <a:avLst/>
          </a:prstGeom>
          <a:noFill/>
          <a:ln>
            <a:noFill/>
          </a:ln>
        </p:spPr>
      </p:pic>
      <p:sp>
        <p:nvSpPr>
          <p:cNvPr id="93" name="Shape 93"/>
          <p:cNvSpPr txBox="1"/>
          <p:nvPr/>
        </p:nvSpPr>
        <p:spPr>
          <a:xfrm>
            <a:off x="504075" y="2011000"/>
            <a:ext cx="7683900" cy="8964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7" name="Shape 97"/>
        <p:cNvGrpSpPr/>
        <p:nvPr/>
      </p:nvGrpSpPr>
      <p:grpSpPr>
        <a:xfrm>
          <a:off x="0" y="0"/>
          <a:ext cx="0" cy="0"/>
          <a:chOff x="0" y="0"/>
          <a:chExt cx="0" cy="0"/>
        </a:xfrm>
      </p:grpSpPr>
      <p:sp>
        <p:nvSpPr>
          <p:cNvPr id="98" name="Shape 9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Benefits of GMO Crops</a:t>
            </a:r>
          </a:p>
        </p:txBody>
      </p:sp>
      <p:sp>
        <p:nvSpPr>
          <p:cNvPr id="99" name="Shape 99"/>
          <p:cNvSpPr txBox="1"/>
          <p:nvPr>
            <p:ph idx="1" type="body"/>
          </p:nvPr>
        </p:nvSpPr>
        <p:spPr>
          <a:xfrm>
            <a:off x="460950" y="1958831"/>
            <a:ext cx="8222100" cy="2710199"/>
          </a:xfrm>
          <a:prstGeom prst="rect">
            <a:avLst/>
          </a:prstGeom>
        </p:spPr>
        <p:txBody>
          <a:bodyPr anchorCtr="0" anchor="t" bIns="91425" lIns="91425" rIns="91425" tIns="91425">
            <a:noAutofit/>
          </a:bodyPr>
          <a:lstStyle/>
          <a:p>
            <a:pPr indent="-228600" lvl="0" marL="457200" rtl="0">
              <a:spcBef>
                <a:spcPts val="0"/>
              </a:spcBef>
              <a:buChar char="●"/>
            </a:pPr>
            <a:r>
              <a:rPr lang="en"/>
              <a:t>Up to 37% less pesticides used per crop</a:t>
            </a:r>
          </a:p>
          <a:p>
            <a:pPr indent="-228600" lvl="0" marL="457200" rtl="0">
              <a:spcBef>
                <a:spcPts val="0"/>
              </a:spcBef>
              <a:buChar char="●"/>
            </a:pPr>
            <a:r>
              <a:rPr lang="en"/>
              <a:t>Crops able to grow in undesirable climates/drought/soil conditions</a:t>
            </a:r>
          </a:p>
          <a:p>
            <a:pPr indent="-228600" lvl="0" marL="457200" rtl="0">
              <a:spcBef>
                <a:spcPts val="0"/>
              </a:spcBef>
              <a:buChar char="●"/>
            </a:pPr>
            <a:r>
              <a:rPr lang="en"/>
              <a:t>GMO crops are usually higher in nutrient content, color, texture, and taste.</a:t>
            </a:r>
          </a:p>
          <a:p>
            <a:pPr lvl="0">
              <a:spcBef>
                <a:spcPts val="0"/>
              </a:spcBef>
              <a:buNone/>
            </a:pPr>
            <a:r>
              <a:rPr lang="en"/>
              <a:t>  </a:t>
            </a:r>
          </a:p>
        </p:txBody>
      </p:sp>
      <p:pic>
        <p:nvPicPr>
          <p:cNvPr id="100" name="Shape 100"/>
          <p:cNvPicPr preferRelativeResize="0"/>
          <p:nvPr/>
        </p:nvPicPr>
        <p:blipFill>
          <a:blip r:embed="rId3">
            <a:alphaModFix/>
          </a:blip>
          <a:stretch>
            <a:fillRect/>
          </a:stretch>
        </p:blipFill>
        <p:spPr>
          <a:xfrm>
            <a:off x="2854937" y="2951951"/>
            <a:ext cx="3434124" cy="1717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Golden Rice Project</a:t>
            </a:r>
          </a:p>
        </p:txBody>
      </p:sp>
      <p:sp>
        <p:nvSpPr>
          <p:cNvPr id="106" name="Shape 106"/>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a:t>All over the world there is a deficiency of Vitamin A, Zinc, and Iodine. With the GMO technology, researchers are able to enrich the rice plant with these essential nutrients and supply this “Golden Rice” to third world countries. With this technology we have the potential to prevent around 50,000 early onset blindness in youth and close to 2 million deaths linked to dietary deficiencies.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Legality of Labeling </a:t>
            </a:r>
          </a:p>
        </p:txBody>
      </p:sp>
      <p:sp>
        <p:nvSpPr>
          <p:cNvPr id="112" name="Shape 112"/>
          <p:cNvSpPr txBox="1"/>
          <p:nvPr>
            <p:ph idx="1" type="body"/>
          </p:nvPr>
        </p:nvSpPr>
        <p:spPr>
          <a:xfrm>
            <a:off x="471900" y="1919075"/>
            <a:ext cx="8222100" cy="2710200"/>
          </a:xfrm>
          <a:prstGeom prst="rect">
            <a:avLst/>
          </a:prstGeom>
        </p:spPr>
        <p:txBody>
          <a:bodyPr anchorCtr="0" anchor="t" bIns="91425" lIns="91425" rIns="91425" tIns="91425">
            <a:noAutofit/>
          </a:bodyPr>
          <a:lstStyle/>
          <a:p>
            <a:pPr lvl="0">
              <a:spcBef>
                <a:spcPts val="0"/>
              </a:spcBef>
              <a:buNone/>
            </a:pPr>
            <a:r>
              <a:rPr lang="en"/>
              <a:t>In 2016 there was a bill passed that companies must now label all products that are from GMO crops. </a:t>
            </a:r>
          </a:p>
          <a:p>
            <a:pPr lvl="0">
              <a:spcBef>
                <a:spcPts val="0"/>
              </a:spcBef>
              <a:buNone/>
            </a:pPr>
            <a:r>
              <a:t/>
            </a:r>
            <a:endParaRPr/>
          </a:p>
        </p:txBody>
      </p:sp>
      <p:pic>
        <p:nvPicPr>
          <p:cNvPr descr="QR-code-GMO-label-Dark-Act.png" id="113" name="Shape 113"/>
          <p:cNvPicPr preferRelativeResize="0"/>
          <p:nvPr/>
        </p:nvPicPr>
        <p:blipFill>
          <a:blip r:embed="rId3">
            <a:alphaModFix/>
          </a:blip>
          <a:stretch>
            <a:fillRect/>
          </a:stretch>
        </p:blipFill>
        <p:spPr>
          <a:xfrm>
            <a:off x="3487324" y="2381349"/>
            <a:ext cx="4251310" cy="271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7" name="Shape 117"/>
        <p:cNvGrpSpPr/>
        <p:nvPr/>
      </p:nvGrpSpPr>
      <p:grpSpPr>
        <a:xfrm>
          <a:off x="0" y="0"/>
          <a:ext cx="0" cy="0"/>
          <a:chOff x="0" y="0"/>
          <a:chExt cx="0" cy="0"/>
        </a:xfrm>
      </p:grpSpPr>
      <p:sp>
        <p:nvSpPr>
          <p:cNvPr id="118" name="Shape 118"/>
          <p:cNvSpPr txBox="1"/>
          <p:nvPr>
            <p:ph type="title"/>
          </p:nvPr>
        </p:nvSpPr>
        <p:spPr>
          <a:xfrm>
            <a:off x="471900" y="738725"/>
            <a:ext cx="8222100" cy="767700"/>
          </a:xfrm>
          <a:prstGeom prst="rect">
            <a:avLst/>
          </a:prstGeom>
        </p:spPr>
        <p:txBody>
          <a:bodyPr anchorCtr="0" anchor="b" bIns="91425" lIns="91425" rIns="91425" tIns="91425">
            <a:noAutofit/>
          </a:bodyPr>
          <a:lstStyle/>
          <a:p>
            <a:pPr lvl="0">
              <a:spcBef>
                <a:spcPts val="0"/>
              </a:spcBef>
              <a:buNone/>
            </a:pPr>
            <a:r>
              <a:rPr lang="en"/>
              <a:t>Predicted Consequences</a:t>
            </a:r>
          </a:p>
        </p:txBody>
      </p:sp>
      <p:sp>
        <p:nvSpPr>
          <p:cNvPr id="119" name="Shape 119"/>
          <p:cNvSpPr txBox="1"/>
          <p:nvPr>
            <p:ph idx="1" type="body"/>
          </p:nvPr>
        </p:nvSpPr>
        <p:spPr>
          <a:xfrm>
            <a:off x="471900" y="1919075"/>
            <a:ext cx="8222100" cy="2710200"/>
          </a:xfrm>
          <a:prstGeom prst="rect">
            <a:avLst/>
          </a:prstGeom>
        </p:spPr>
        <p:txBody>
          <a:bodyPr anchorCtr="0" anchor="t" bIns="91425" lIns="91425" rIns="91425" tIns="91425">
            <a:noAutofit/>
          </a:bodyPr>
          <a:lstStyle/>
          <a:p>
            <a:pPr indent="-228600" lvl="0" marL="457200" rtl="0">
              <a:spcBef>
                <a:spcPts val="0"/>
              </a:spcBef>
            </a:pPr>
            <a:r>
              <a:rPr lang="en"/>
              <a:t>GMO technology is still very young, no human or animal death has been solely linked to GMO technology</a:t>
            </a:r>
          </a:p>
          <a:p>
            <a:pPr indent="-228600" lvl="0" marL="457200" rtl="0">
              <a:spcBef>
                <a:spcPts val="0"/>
              </a:spcBef>
            </a:pPr>
            <a:r>
              <a:rPr lang="en"/>
              <a:t>Transgenic Potato is a potato plant that can carry an injected form of a pharmaceutical immunization to treat diarrhea.</a:t>
            </a:r>
          </a:p>
          <a:p>
            <a:pPr indent="-228600" lvl="0" marL="457200">
              <a:spcBef>
                <a:spcPts val="0"/>
              </a:spcBef>
            </a:pPr>
            <a:r>
              <a:rPr lang="en"/>
              <a:t>It’s possible that plants will be able to carry treatments for many diseases. They predict a transmittable treatment via GMO crops for cholera all the way to AIDS.  </a:t>
            </a:r>
          </a:p>
        </p:txBody>
      </p:sp>
      <p:sp>
        <p:nvSpPr>
          <p:cNvPr id="120" name="Shape 120"/>
          <p:cNvSpPr txBox="1"/>
          <p:nvPr/>
        </p:nvSpPr>
        <p:spPr>
          <a:xfrm>
            <a:off x="3825550" y="1236300"/>
            <a:ext cx="6717900" cy="783900"/>
          </a:xfrm>
          <a:prstGeom prst="rect">
            <a:avLst/>
          </a:prstGeom>
          <a:noFill/>
          <a:ln>
            <a:noFill/>
          </a:ln>
        </p:spPr>
        <p:txBody>
          <a:bodyPr anchorCtr="0" anchor="t" bIns="91425" lIns="91425" rIns="91425" tIns="91425">
            <a:noAutofit/>
          </a:bodyPr>
          <a:lstStyle/>
          <a:p>
            <a:pPr lvl="0">
              <a:spcBef>
                <a:spcPts val="0"/>
              </a:spcBef>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