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580A01E-8E8E-4189-AD56-D8ED5BAA803D}" type="datetimeFigureOut">
              <a:rPr lang="en-US" smtClean="0"/>
              <a:t>04/22/2013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7AE232B-B9B3-409D-8B0D-90C9D2EAC7D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dvocates.org/quiz" TargetMode="External"/><Relationship Id="rId2" Type="http://schemas.openxmlformats.org/officeDocument/2006/relationships/hyperlink" Target="http://www.youtube.com/watch?v=xqXAW2snG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Libertarianism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</a:t>
            </a:r>
            <a:r>
              <a:rPr lang="en-US" smtClean="0"/>
              <a:t>and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www.youtube.com/watch?v=xqXAW2snGMI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www.theadvocates.org/quiz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Libertarianism’s Component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Liberty as a fundamental moral value</a:t>
            </a:r>
            <a:endParaRPr lang="en-US" dirty="0"/>
          </a:p>
          <a:p>
            <a:r>
              <a:rPr lang="en-US" dirty="0" smtClean="0"/>
              <a:t>Self-ownership</a:t>
            </a:r>
          </a:p>
          <a:p>
            <a:r>
              <a:rPr lang="en-US" dirty="0" smtClean="0"/>
              <a:t>Any position that argues for the radical redistribution of power from the coercive state to voluntary associations of free persons.</a:t>
            </a:r>
          </a:p>
          <a:p>
            <a:r>
              <a:rPr lang="en-US" dirty="0" smtClean="0"/>
              <a:t>Non-initiation of violence principle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4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Anarchism versus </a:t>
            </a:r>
            <a:r>
              <a:rPr lang="en-US" dirty="0" err="1" smtClean="0"/>
              <a:t>Minarchism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Anarchists advocate the abolition of the state</a:t>
            </a:r>
          </a:p>
          <a:p>
            <a:r>
              <a:rPr lang="en-US" dirty="0" err="1" smtClean="0"/>
              <a:t>Minarchists</a:t>
            </a:r>
            <a:r>
              <a:rPr lang="en-US" dirty="0" smtClean="0"/>
              <a:t> advocate a minimal state to protect people from aggression, theft, breach of contract, and fraud.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5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Libertarian, 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William </a:t>
            </a:r>
            <a:r>
              <a:rPr lang="en-US" dirty="0" err="1" smtClean="0"/>
              <a:t>Belsham</a:t>
            </a:r>
            <a:r>
              <a:rPr lang="en-US" dirty="0" smtClean="0"/>
              <a:t> first used the word in 1789 in opposition to </a:t>
            </a:r>
            <a:r>
              <a:rPr lang="en-US" dirty="0" err="1" smtClean="0"/>
              <a:t>necessitarian</a:t>
            </a:r>
            <a:r>
              <a:rPr lang="en-US" dirty="0" smtClean="0"/>
              <a:t> (determinism).</a:t>
            </a:r>
          </a:p>
          <a:p>
            <a:r>
              <a:rPr lang="en-US" dirty="0" smtClean="0"/>
              <a:t>Albert Jay Nock and H.L. Mencken called themselves libertarians as advocates of individualism and limited government in response to Franklin Roosevelt’s cooption of the world liberal.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Historical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 - John Locke’s challenge to an absolutist state is the birth of the libertarian creed.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– Thomas Paine and Thomas Jefferson articulate this philosophy of liberty into an American context.  William Godwin took classical liberalism to its logical anarchic conclusion.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century – Benjamin Tucker, Josiah Warren, Henry David Thoreau, Max </a:t>
            </a:r>
            <a:r>
              <a:rPr lang="en-US" dirty="0" err="1" smtClean="0"/>
              <a:t>Stirner</a:t>
            </a:r>
            <a:r>
              <a:rPr lang="en-US" dirty="0" smtClean="0"/>
              <a:t>, and Lysander Spooner.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Brief Historical Sketch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Twentieth Century – </a:t>
            </a:r>
            <a:r>
              <a:rPr lang="en-US" dirty="0" err="1" smtClean="0"/>
              <a:t>Ayn</a:t>
            </a:r>
            <a:r>
              <a:rPr lang="en-US" dirty="0" smtClean="0"/>
              <a:t> Rand, Milton Friedman, Robert </a:t>
            </a:r>
            <a:r>
              <a:rPr lang="en-US" dirty="0" err="1" smtClean="0"/>
              <a:t>Nozick</a:t>
            </a:r>
            <a:r>
              <a:rPr lang="en-US" dirty="0" smtClean="0"/>
              <a:t>, and Murray </a:t>
            </a:r>
            <a:r>
              <a:rPr lang="en-US" dirty="0" err="1" smtClean="0"/>
              <a:t>Rothbard</a:t>
            </a:r>
            <a:r>
              <a:rPr lang="en-US" dirty="0" smtClean="0"/>
              <a:t>… Fusion of libertarian ideas with the Republican party and birth of libertarian political party… Left Libertarianism Murray </a:t>
            </a:r>
            <a:r>
              <a:rPr lang="en-US" dirty="0" err="1"/>
              <a:t>B</a:t>
            </a:r>
            <a:r>
              <a:rPr lang="en-US" dirty="0" err="1" smtClean="0"/>
              <a:t>ookchin</a:t>
            </a:r>
            <a:r>
              <a:rPr lang="en-US" dirty="0" smtClean="0"/>
              <a:t>, Noam Chomsky…</a:t>
            </a:r>
          </a:p>
          <a:p>
            <a:r>
              <a:rPr lang="en-US" dirty="0" smtClean="0"/>
              <a:t>Twenty First Century – Alejandro </a:t>
            </a:r>
            <a:r>
              <a:rPr lang="en-US" dirty="0" err="1" smtClean="0"/>
              <a:t>Chaufin</a:t>
            </a:r>
            <a:r>
              <a:rPr lang="en-US" dirty="0" smtClean="0"/>
              <a:t>, Steve Horowitz, Matt </a:t>
            </a:r>
            <a:r>
              <a:rPr lang="en-US" dirty="0" err="1" smtClean="0"/>
              <a:t>Zwolinski</a:t>
            </a:r>
            <a:r>
              <a:rPr lang="en-US" dirty="0" smtClean="0"/>
              <a:t>, Sarah </a:t>
            </a:r>
            <a:r>
              <a:rPr lang="en-US" dirty="0" err="1" smtClean="0"/>
              <a:t>Skwire</a:t>
            </a:r>
            <a:r>
              <a:rPr lang="en-US" dirty="0" smtClean="0"/>
              <a:t>, Tom Palmer, Free Market think tanks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3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 Choice and privately provided education</a:t>
            </a:r>
          </a:p>
          <a:p>
            <a:r>
              <a:rPr lang="en-US" dirty="0" smtClean="0"/>
              <a:t>Drug legalization and private support for individuals encountering problems with addiction</a:t>
            </a:r>
          </a:p>
          <a:p>
            <a:r>
              <a:rPr lang="en-US" dirty="0" smtClean="0"/>
              <a:t>Personal responsibility for health care</a:t>
            </a:r>
          </a:p>
          <a:p>
            <a:r>
              <a:rPr lang="en-US" dirty="0" smtClean="0"/>
              <a:t>Non-interventionist foreign policy</a:t>
            </a:r>
          </a:p>
          <a:p>
            <a:r>
              <a:rPr lang="en-US" dirty="0" smtClean="0"/>
              <a:t>Private help for the poor and the homeless</a:t>
            </a:r>
          </a:p>
          <a:p>
            <a:r>
              <a:rPr lang="en-US" dirty="0" smtClean="0"/>
              <a:t>Low taxes and market forces left to determine what people will consume</a:t>
            </a:r>
          </a:p>
          <a:p>
            <a:r>
              <a:rPr lang="en-US" dirty="0" smtClean="0"/>
              <a:t>Emphasis on personal responsibility, reward, innovation and creativity</a:t>
            </a:r>
          </a:p>
        </p:txBody>
      </p:sp>
    </p:spTree>
    <p:extLst>
      <p:ext uri="{BB962C8B-B14F-4D97-AF65-F5344CB8AC3E}">
        <p14:creationId xmlns:p14="http://schemas.microsoft.com/office/powerpoint/2010/main" val="11407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Song 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http://www.youtube.com/watch?v=yygMhtNQJ9M</a:t>
            </a:r>
          </a:p>
        </p:txBody>
      </p:sp>
    </p:spTree>
    <p:extLst>
      <p:ext uri="{BB962C8B-B14F-4D97-AF65-F5344CB8AC3E}">
        <p14:creationId xmlns:p14="http://schemas.microsoft.com/office/powerpoint/2010/main" val="10827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176</TotalTime>
  <Words>326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Libertarianism</vt:lpstr>
      <vt:lpstr>Music and Test</vt:lpstr>
      <vt:lpstr>Libertarianism’s Component Parts</vt:lpstr>
      <vt:lpstr>Anarchism versus Minarchism</vt:lpstr>
      <vt:lpstr>Libertarian, the word</vt:lpstr>
      <vt:lpstr>Brief Historical Sketch</vt:lpstr>
      <vt:lpstr>Brief Historical Sketch - Continued</vt:lpstr>
      <vt:lpstr>Policy Implications</vt:lpstr>
      <vt:lpstr>Folk Song Army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Myers</dc:creator>
  <cp:lastModifiedBy>Todd Myers</cp:lastModifiedBy>
  <cp:revision>7</cp:revision>
  <dcterms:created xsi:type="dcterms:W3CDTF">2013-04-22T20:09:03Z</dcterms:created>
  <dcterms:modified xsi:type="dcterms:W3CDTF">2013-04-22T23:05:36Z</dcterms:modified>
</cp:coreProperties>
</file>