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7.xml" ContentType="application/vnd.openxmlformats-officedocument.presentationml.slideLayout+xml"/>
  <Override PartName="/ppt/theme/theme3.xml" ContentType="application/vnd.openxmlformats-officedocument.theme+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Override PartName="/ppt/handoutMasters/handoutMaster1.xml" ContentType="application/vnd.openxmlformats-officedocument.presentationml.handoutMaster+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7"/>
  </p:notesMasterIdLst>
  <p:handoutMasterIdLst>
    <p:handoutMasterId r:id="rId8"/>
  </p:handout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137" d="100"/>
          <a:sy n="137" d="100"/>
        </p:scale>
        <p:origin x="-1632"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4" Type="http://schemas.openxmlformats.org/officeDocument/2006/relationships/slide" Target="slides/slide3.xml"/><Relationship Id="rId7" Type="http://schemas.openxmlformats.org/officeDocument/2006/relationships/notesMaster" Target="notesMasters/notesMaster1.xml"/><Relationship Id="rId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8" Type="http://schemas.openxmlformats.org/officeDocument/2006/relationships/handoutMaster" Target="handoutMasters/handoutMaster1.xml"/><Relationship Id="rId13" Type="http://schemas.openxmlformats.org/officeDocument/2006/relationships/tableStyles" Target="tableStyles.xml"/><Relationship Id="rId10" Type="http://schemas.openxmlformats.org/officeDocument/2006/relationships/presProps" Target="presProps.xml"/><Relationship Id="rId5"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printerSettings" Target="printerSettings/printerSettings1.bin"/><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7BBA31A-852A-9449-A523-EDAF370993F4}" type="datetimeFigureOut">
              <a:rPr lang="en-US" smtClean="0"/>
              <a:t>9/20/08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2A3441B-46AF-B540-9ED4-DEC6058294B3}"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E464E3-90F2-8648-95A2-494C4BD129FD}" type="datetimeFigureOut">
              <a:rPr lang="en-US" smtClean="0"/>
              <a:t>9/20/08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A2CA7D-AD89-F04D-9E9C-01039292A7E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E8A1637-B8B6-9C48-981F-A0953F2512E4}" type="datetimeFigureOut">
              <a:rPr lang="en-US" smtClean="0"/>
              <a:t>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78844F-D38E-624D-8DDC-37AAEA51A051}"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8A1637-B8B6-9C48-981F-A0953F2512E4}" type="datetimeFigureOut">
              <a:rPr lang="en-US" smtClean="0"/>
              <a:t>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78844F-D38E-624D-8DDC-37AAEA51A05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8A1637-B8B6-9C48-981F-A0953F2512E4}" type="datetimeFigureOut">
              <a:rPr lang="en-US" smtClean="0"/>
              <a:t>9/20/08</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C878844F-D38E-624D-8DDC-37AAEA51A05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8A1637-B8B6-9C48-981F-A0953F2512E4}" type="datetimeFigureOut">
              <a:rPr lang="en-US" smtClean="0"/>
              <a:t>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78844F-D38E-624D-8DDC-37AAEA51A05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E8A1637-B8B6-9C48-981F-A0953F2512E4}" type="datetimeFigureOut">
              <a:rPr lang="en-US" smtClean="0"/>
              <a:t>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78844F-D38E-624D-8DDC-37AAEA51A05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E8A1637-B8B6-9C48-981F-A0953F2512E4}" type="datetimeFigureOut">
              <a:rPr lang="en-US" smtClean="0"/>
              <a:t>9/20/08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78844F-D38E-624D-8DDC-37AAEA51A05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E8A1637-B8B6-9C48-981F-A0953F2512E4}" type="datetimeFigureOut">
              <a:rPr lang="en-US" smtClean="0"/>
              <a:t>9/20/08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78844F-D38E-624D-8DDC-37AAEA51A05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E8A1637-B8B6-9C48-981F-A0953F2512E4}" type="datetimeFigureOut">
              <a:rPr lang="en-US" smtClean="0"/>
              <a:t>9/20/08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78844F-D38E-624D-8DDC-37AAEA51A05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8A1637-B8B6-9C48-981F-A0953F2512E4}" type="datetimeFigureOut">
              <a:rPr lang="en-US" smtClean="0"/>
              <a:t>9/20/08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78844F-D38E-624D-8DDC-37AAEA51A05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E8A1637-B8B6-9C48-981F-A0953F2512E4}" type="datetimeFigureOut">
              <a:rPr lang="en-US" smtClean="0"/>
              <a:t>9/20/08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78844F-D38E-624D-8DDC-37AAEA51A051}"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E8A1637-B8B6-9C48-981F-A0953F2512E4}" type="datetimeFigureOut">
              <a:rPr lang="en-US" smtClean="0"/>
              <a:t>9/20/08</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C878844F-D38E-624D-8DDC-37AAEA51A05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lstStyle>
          <a:p>
            <a:fld id="{DE8A1637-B8B6-9C48-981F-A0953F2512E4}" type="datetimeFigureOut">
              <a:rPr lang="en-US" smtClean="0"/>
              <a:t>9/20/08</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lstStyle>
          <a:p>
            <a:fld id="{C878844F-D38E-624D-8DDC-37AAEA51A05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Meiji Restoration and Buddhism</a:t>
            </a:r>
            <a:endParaRPr lang="en-US" dirty="0"/>
          </a:p>
        </p:txBody>
      </p:sp>
      <p:sp>
        <p:nvSpPr>
          <p:cNvPr id="3" name="Subtitle 2"/>
          <p:cNvSpPr>
            <a:spLocks noGrp="1"/>
          </p:cNvSpPr>
          <p:nvPr>
            <p:ph type="subTitle" idx="1"/>
          </p:nvPr>
        </p:nvSpPr>
        <p:spPr/>
        <p:txBody>
          <a:bodyPr/>
          <a:lstStyle/>
          <a:p>
            <a:r>
              <a:rPr lang="en-US" dirty="0" smtClean="0"/>
              <a:t>Conflict and Cooptation</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Attempted Suppression of Buddhism</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Charter Oath – April 6</a:t>
            </a:r>
            <a:r>
              <a:rPr lang="en-US" baseline="30000" dirty="0" smtClean="0"/>
              <a:t>th</a:t>
            </a:r>
            <a:r>
              <a:rPr lang="en-US" dirty="0" smtClean="0"/>
              <a:t>, 1868 – “All absurd usages of the old regime shall be abolished”</a:t>
            </a:r>
          </a:p>
          <a:p>
            <a:r>
              <a:rPr lang="en-US" dirty="0" smtClean="0"/>
              <a:t>Separation Edicts – Office of Rites –Edict 1 – Buddhist Clerics to be removed from Shinto Shrines – Edict 2 Use of Buddhist names for Shinto Deities prohibited</a:t>
            </a:r>
          </a:p>
          <a:p>
            <a:r>
              <a:rPr lang="en-US" dirty="0" smtClean="0"/>
              <a:t>Proponents of National Learning advocate attack on foreign elements – 40,000 temples closed, thousands of priests laicized</a:t>
            </a:r>
          </a:p>
          <a:p>
            <a:r>
              <a:rPr lang="en-US" dirty="0" smtClean="0"/>
              <a:t>Institutionalized Buddhism responded with money and Alliance of United Sects for Ethical Standards</a:t>
            </a:r>
          </a:p>
          <a:p>
            <a:r>
              <a:rPr lang="en-US" dirty="0" smtClean="0"/>
              <a:t>Letter from Ministry of State condemns attacks against Buddhism</a:t>
            </a:r>
          </a:p>
          <a:p>
            <a:r>
              <a:rPr lang="en-US" dirty="0" smtClean="0"/>
              <a:t>Ministry of Doctrine created</a:t>
            </a:r>
          </a:p>
          <a:p>
            <a:r>
              <a:rPr lang="en-US" dirty="0" smtClean="0"/>
              <a:t>Numerous riots express Buddhist discontent</a:t>
            </a:r>
          </a:p>
          <a:p>
            <a:r>
              <a:rPr lang="en-US" dirty="0" smtClean="0"/>
              <a:t>Order 133 issued by Ministry of State</a:t>
            </a:r>
          </a:p>
          <a:p>
            <a:r>
              <a:rPr lang="en-US" dirty="0" smtClean="0"/>
              <a:t>Greater religious freedom established to achieve state mission</a:t>
            </a:r>
          </a:p>
          <a:p>
            <a:r>
              <a:rPr lang="en-US" dirty="0" smtClean="0"/>
              <a:t>State Shinto established – Joseph Kitagawa “State Shinto” was essentially a newly concocted religion of ethnocentric nationalism – Shibata </a:t>
            </a:r>
            <a:r>
              <a:rPr lang="en-US" dirty="0" err="1" smtClean="0"/>
              <a:t>Doken</a:t>
            </a:r>
            <a:r>
              <a:rPr lang="en-US" dirty="0" smtClean="0"/>
              <a:t> – Given the fact that Japan is a country consisting of a unitary people with shared customs and mores, the assertion that [state] </a:t>
            </a:r>
            <a:r>
              <a:rPr lang="en-US" dirty="0" smtClean="0"/>
              <a:t>S</a:t>
            </a:r>
            <a:r>
              <a:rPr lang="en-US" dirty="0" smtClean="0"/>
              <a:t>hinto was not a religion can be sanctioned at least some degree.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Buddhist Social Ferment</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1889 – United Movement for Revering the Emperor and Worshiping the Buddha – The goal of this organization is to preserve the prosperity of the imperial household and increase the power of Buddhism. The result will be the perfection of the well-being of the great empire of Japan… The time-honored spiritual foundation of our empire is the imperial household and Buddhism. The independence and stability of our empire cannot be maintained if so much as the slightest injury is inflicted upon in it.  How can true patriots not be inspired and aroused to defend against such injury.</a:t>
            </a:r>
          </a:p>
          <a:p>
            <a:r>
              <a:rPr lang="en-US" dirty="0" smtClean="0"/>
              <a:t>Buddhist reformer Kato </a:t>
            </a:r>
            <a:r>
              <a:rPr lang="en-US" dirty="0" err="1" smtClean="0"/>
              <a:t>Totsudo</a:t>
            </a:r>
            <a:r>
              <a:rPr lang="en-US" dirty="0" smtClean="0"/>
              <a:t> (1870-1949) – 1895 – The Zen that philosophers and poets are well acquainted with has [due to the war] also become familiar to military men. Even though the principle of transcending life and death is the basis of all Buddhist schools, Zen has a quality that is most welcome by soldiers, for it possesses a special kind of vigor.</a:t>
            </a:r>
          </a:p>
          <a:p>
            <a:r>
              <a:rPr lang="en-US" dirty="0" smtClean="0"/>
              <a:t>D.T. Suzuki – The morality of the individual toward the state is similar to this. That is to say, in peacetime one works diligently, day and night, seeking to promote the advancement of [such endeavors as] agriculture, manufacturing, commerce, art and science, and technology.  In so doing, one must not forget that the purpose of these many endeavors is the advancement of all humanity. This is what is called “peacetime religion.” However, at the time of the commencement of hostilities with a foreign country, then marines fight on the sea and soldiers fight in the fields, swords flashing and cannon smoke belching, moving this way and that. In so doing, our soldiers regard their own lives as being as light as goose feathers while their devotion to duty is as heavy as Mount </a:t>
            </a:r>
            <a:r>
              <a:rPr lang="en-US" dirty="0" err="1" smtClean="0"/>
              <a:t>Taishan</a:t>
            </a:r>
            <a:r>
              <a:rPr lang="en-US" dirty="0" smtClean="0"/>
              <a:t> [in China]  Should they fall on the battlefield they have no regrets. This is what is called “religion during a [national] emergency.” This religion doesn’t necessarily have to be described by [the words] “Buddha” or “God.” Rather, if one simply discharges one’s duty according to one’s position [in society], what action could there be that is not religious </a:t>
            </a:r>
            <a:r>
              <a:rPr lang="en-US" smtClean="0"/>
              <a:t>in nature.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Uchiyama </a:t>
            </a:r>
            <a:r>
              <a:rPr lang="en-US" dirty="0" err="1" smtClean="0"/>
              <a:t>Gudo</a:t>
            </a:r>
            <a:r>
              <a:rPr lang="en-US" dirty="0" smtClean="0"/>
              <a:t>: Radical Soto Zen Priest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Poverty and Karma – Is this (your poverty) the result, as Buddhists maintain, of the retribution due you because of your evil deeds in the past? Listen, friends, if, having now entered the twentieth century, you were to be deceived by superstitions like this, you would still be (no better than) oxen or horses. Would this please you.</a:t>
            </a:r>
          </a:p>
          <a:p>
            <a:r>
              <a:rPr lang="en-US" dirty="0" smtClean="0"/>
              <a:t>The Emperor System – Thee are three leeches who such the people’s blood: the emperor, the rich, and the big landowners… The big boss of the present government, the emperor, is not the son of the gods as your primary school teachers and others would have you believe. The ancestors of the present emperor came forth from one corner of Kyushu, killing and robbing people as they went. They then destroyed their fellow thieves. </a:t>
            </a:r>
            <a:r>
              <a:rPr lang="en-US" dirty="0" err="1" smtClean="0"/>
              <a:t>Nagasune-hiko</a:t>
            </a:r>
            <a:r>
              <a:rPr lang="en-US" dirty="0" smtClean="0"/>
              <a:t> and others…. It should be readily obvious that the emperor is not a god if you but think about it for a moment.</a:t>
            </a:r>
          </a:p>
          <a:p>
            <a:r>
              <a:rPr lang="en-US" dirty="0" smtClean="0"/>
              <a:t>Imprisoned and executed for crimes against the throne 1910</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Institutional Buddhism’s Rejection of Progressive Social Action</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Soto Zen – Administrative Head Morita </a:t>
            </a:r>
            <a:r>
              <a:rPr lang="en-US" dirty="0" err="1" smtClean="0"/>
              <a:t>Goyu</a:t>
            </a:r>
            <a:r>
              <a:rPr lang="en-US" dirty="0" smtClean="0"/>
              <a:t> – I am profoundly dumbstruck that there could have been someone like Uchiyama </a:t>
            </a:r>
            <a:r>
              <a:rPr lang="en-US" dirty="0" err="1" smtClean="0"/>
              <a:t>Gudo</a:t>
            </a:r>
            <a:r>
              <a:rPr lang="en-US" dirty="0" smtClean="0"/>
              <a:t> in , a sect whose basic principle has been, since its founding, to respect the emperor and serve the state.</a:t>
            </a:r>
          </a:p>
          <a:p>
            <a:r>
              <a:rPr lang="en-US" dirty="0" err="1" smtClean="0"/>
              <a:t>Rinzai</a:t>
            </a:r>
            <a:r>
              <a:rPr lang="en-US" dirty="0" smtClean="0"/>
              <a:t> Zen -</a:t>
            </a:r>
            <a:r>
              <a:rPr lang="en-US" dirty="0" smtClean="0"/>
              <a:t>Administrative </a:t>
            </a:r>
            <a:r>
              <a:rPr lang="en-US" dirty="0" smtClean="0"/>
              <a:t>Head, Toyoda </a:t>
            </a:r>
            <a:r>
              <a:rPr lang="en-US" dirty="0" err="1" smtClean="0"/>
              <a:t>Dokutan</a:t>
            </a:r>
            <a:r>
              <a:rPr lang="en-US" dirty="0" smtClean="0"/>
              <a:t> – We make certain that adherents of our sect always keep in mind love of country and absolute loyalty (to the emperor)… that they don’t ignore the doctrine of karma or fall into the trap of believing in the heretical idea of “evil equality”</a:t>
            </a:r>
          </a:p>
          <a:p>
            <a:r>
              <a:rPr lang="en-US" dirty="0" smtClean="0"/>
              <a:t>Higashi </a:t>
            </a:r>
            <a:r>
              <a:rPr lang="en-US" dirty="0" err="1" smtClean="0"/>
              <a:t>Honganji</a:t>
            </a:r>
            <a:r>
              <a:rPr lang="en-US" dirty="0" smtClean="0"/>
              <a:t> – Administrative Leaders, </a:t>
            </a:r>
            <a:r>
              <a:rPr lang="en-US" dirty="0" err="1" smtClean="0"/>
              <a:t>Otani</a:t>
            </a:r>
            <a:r>
              <a:rPr lang="en-US" dirty="0" smtClean="0"/>
              <a:t> </a:t>
            </a:r>
            <a:r>
              <a:rPr lang="en-US" dirty="0" err="1" smtClean="0"/>
              <a:t>Eiryo</a:t>
            </a:r>
            <a:r>
              <a:rPr lang="en-US" dirty="0" smtClean="0"/>
              <a:t> and </a:t>
            </a:r>
            <a:r>
              <a:rPr lang="en-US" dirty="0" err="1" smtClean="0"/>
              <a:t>Kuwakado</a:t>
            </a:r>
            <a:r>
              <a:rPr lang="en-US" dirty="0" smtClean="0"/>
              <a:t> </a:t>
            </a:r>
            <a:r>
              <a:rPr lang="en-US" dirty="0" err="1" smtClean="0"/>
              <a:t>Shido</a:t>
            </a:r>
            <a:r>
              <a:rPr lang="en-US" dirty="0" smtClean="0"/>
              <a:t> – Adherents of this sect should quickly rectify their thinking in accordance with this sects teaching that the Law of the Sovereign is paramount and relations between men should be based on benevolence… </a:t>
            </a:r>
          </a:p>
          <a:p>
            <a:r>
              <a:rPr lang="en-US" dirty="0" smtClean="0"/>
              <a:t>Nishi </a:t>
            </a:r>
            <a:r>
              <a:rPr lang="en-US" dirty="0" err="1" smtClean="0"/>
              <a:t>Honganji</a:t>
            </a:r>
            <a:r>
              <a:rPr lang="en-US" dirty="0" smtClean="0"/>
              <a:t> – Administrative Leader, </a:t>
            </a:r>
            <a:r>
              <a:rPr lang="en-US" dirty="0" err="1" smtClean="0"/>
              <a:t>Otani</a:t>
            </a:r>
            <a:r>
              <a:rPr lang="en-US" dirty="0" smtClean="0"/>
              <a:t> </a:t>
            </a:r>
            <a:r>
              <a:rPr lang="en-US" dirty="0" err="1" smtClean="0"/>
              <a:t>Sonyu</a:t>
            </a:r>
            <a:r>
              <a:rPr lang="en-US" dirty="0" smtClean="0"/>
              <a:t> – “infected by dangerous thoughts”… “those who mistakenly involved themselves in such lawless speech and actions are not simply enemies of the state but of the Shin Sect as well.”</a:t>
            </a:r>
          </a:p>
          <a:p>
            <a:r>
              <a:rPr lang="en-US" dirty="0" smtClean="0"/>
              <a:t>Conference of Three Religions – 1912 – Support of Imperial way and national morality.</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106</TotalTime>
  <Words>1022</Words>
  <Application>Microsoft Macintosh PowerPoint</Application>
  <PresentationFormat>On-screen Show (4:3)</PresentationFormat>
  <Paragraphs>27</Paragraphs>
  <Slides>5</Slides>
  <Notes>0</Notes>
  <HiddenSlides>0</HiddenSlides>
  <MMClips>0</MMClips>
  <ScaleCrop>false</ScaleCrop>
  <HeadingPairs>
    <vt:vector size="4" baseType="variant">
      <vt:variant>
        <vt:lpstr>Design Template</vt:lpstr>
      </vt:variant>
      <vt:variant>
        <vt:i4>1</vt:i4>
      </vt:variant>
      <vt:variant>
        <vt:lpstr>Slide Titles</vt:lpstr>
      </vt:variant>
      <vt:variant>
        <vt:i4>5</vt:i4>
      </vt:variant>
    </vt:vector>
  </HeadingPairs>
  <TitlesOfParts>
    <vt:vector size="6" baseType="lpstr">
      <vt:lpstr>Module</vt:lpstr>
      <vt:lpstr>The Meiji Restoration and Buddhism</vt:lpstr>
      <vt:lpstr>The Attempted Suppression of Buddhism</vt:lpstr>
      <vt:lpstr>Early Buddhist Social Ferment</vt:lpstr>
      <vt:lpstr>Uchiyama Gudo: Radical Soto Zen Priest</vt:lpstr>
      <vt:lpstr>Institutional Buddhism’s Rejection of Progressive Social Action</vt:lpstr>
    </vt:vector>
  </TitlesOfParts>
  <Company>ckw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Meiji Restoration and Buddhism</dc:title>
  <dc:creator>alina myers</dc:creator>
  <cp:lastModifiedBy>alina myers</cp:lastModifiedBy>
  <cp:revision>13</cp:revision>
  <dcterms:created xsi:type="dcterms:W3CDTF">2008-09-21T05:08:24Z</dcterms:created>
  <dcterms:modified xsi:type="dcterms:W3CDTF">2008-09-21T06:54:34Z</dcterms:modified>
</cp:coreProperties>
</file>