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9" r:id="rId2"/>
    <p:sldId id="260" r:id="rId3"/>
    <p:sldId id="924" r:id="rId4"/>
    <p:sldId id="900" r:id="rId5"/>
    <p:sldId id="940" r:id="rId6"/>
    <p:sldId id="795" r:id="rId7"/>
    <p:sldId id="922" r:id="rId8"/>
    <p:sldId id="895" r:id="rId9"/>
    <p:sldId id="834" r:id="rId10"/>
    <p:sldId id="897" r:id="rId11"/>
    <p:sldId id="943" r:id="rId12"/>
    <p:sldId id="942" r:id="rId13"/>
    <p:sldId id="797" r:id="rId14"/>
    <p:sldId id="786" r:id="rId15"/>
    <p:sldId id="944" r:id="rId16"/>
    <p:sldId id="945" r:id="rId17"/>
    <p:sldId id="946" r:id="rId18"/>
    <p:sldId id="923" r:id="rId19"/>
    <p:sldId id="837" r:id="rId20"/>
    <p:sldId id="947" r:id="rId21"/>
    <p:sldId id="951" r:id="rId22"/>
    <p:sldId id="948" r:id="rId23"/>
    <p:sldId id="950" r:id="rId24"/>
    <p:sldId id="906" r:id="rId25"/>
    <p:sldId id="952" r:id="rId26"/>
    <p:sldId id="953" r:id="rId27"/>
    <p:sldId id="954" r:id="rId28"/>
    <p:sldId id="843" r:id="rId29"/>
    <p:sldId id="927" r:id="rId30"/>
    <p:sldId id="929" r:id="rId31"/>
    <p:sldId id="930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924"/>
            <p14:sldId id="900"/>
            <p14:sldId id="940"/>
            <p14:sldId id="795"/>
            <p14:sldId id="922"/>
            <p14:sldId id="895"/>
            <p14:sldId id="834"/>
            <p14:sldId id="897"/>
            <p14:sldId id="943"/>
            <p14:sldId id="942"/>
            <p14:sldId id="797"/>
            <p14:sldId id="786"/>
            <p14:sldId id="944"/>
            <p14:sldId id="945"/>
            <p14:sldId id="946"/>
            <p14:sldId id="923"/>
            <p14:sldId id="837"/>
            <p14:sldId id="947"/>
            <p14:sldId id="951"/>
            <p14:sldId id="948"/>
            <p14:sldId id="950"/>
            <p14:sldId id="906"/>
            <p14:sldId id="952"/>
            <p14:sldId id="953"/>
            <p14:sldId id="954"/>
            <p14:sldId id="843"/>
            <p14:sldId id="927"/>
            <p14:sldId id="929"/>
            <p14:sldId id="930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CC"/>
    <a:srgbClr val="FFFF66"/>
    <a:srgbClr val="E28700"/>
    <a:srgbClr val="FDA799"/>
    <a:srgbClr val="80DB2D"/>
    <a:srgbClr val="FDFAE9"/>
    <a:srgbClr val="44601E"/>
    <a:srgbClr val="E1F5E1"/>
    <a:srgbClr val="F0E9D0"/>
    <a:srgbClr val="EEE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6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3902"/>
        <p:guide pos="56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614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Micro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25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12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dirty="0"/>
              <a:t>The Supply and Demand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Productive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059757"/>
            <a:ext cx="4253918" cy="474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 resource price increases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producers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that use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resource intensely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4488" lvl="1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substitute resources, and/or</a:t>
            </a:r>
          </a:p>
          <a:p>
            <a:pPr marL="344488" lvl="1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face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higher costs</a:t>
            </a:r>
          </a:p>
          <a:p>
            <a:pPr marL="119063">
              <a:lnSpc>
                <a:spcPct val="90000"/>
              </a:lnSpc>
              <a:spcBef>
                <a:spcPts val="900"/>
              </a:spcBef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Both of these will lead to higher prices and a reduction in output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lower rate of output,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firms use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less of the resource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that increased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in price.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of these factors contribute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inverse relationship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between 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price and quantity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demanded of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 resource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6041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The Demand for Resources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960628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955280" y="5418963"/>
            <a:ext cx="97726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6" y="1490472"/>
            <a:ext cx="3374136" cy="4065778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" name="Text Box 6"/>
          <p:cNvSpPr txBox="1">
            <a:spLocks noChangeAspect="1" noChangeArrowheads="1"/>
          </p:cNvSpPr>
          <p:nvPr/>
        </p:nvSpPr>
        <p:spPr bwMode="auto">
          <a:xfrm>
            <a:off x="7569073" y="4978146"/>
            <a:ext cx="461963" cy="2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44" name="Line 9"/>
          <p:cNvSpPr>
            <a:spLocks noChangeAspect="1" noChangeShapeType="1"/>
          </p:cNvSpPr>
          <p:nvPr/>
        </p:nvSpPr>
        <p:spPr bwMode="auto">
          <a:xfrm>
            <a:off x="6568948" y="3616071"/>
            <a:ext cx="0" cy="19192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 Box 10"/>
          <p:cNvSpPr txBox="1">
            <a:spLocks noChangeAspect="1" noChangeArrowheads="1"/>
          </p:cNvSpPr>
          <p:nvPr/>
        </p:nvSpPr>
        <p:spPr bwMode="auto">
          <a:xfrm>
            <a:off x="4260723" y="2439734"/>
            <a:ext cx="485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Line 12"/>
          <p:cNvSpPr>
            <a:spLocks noChangeAspect="1" noChangeShapeType="1"/>
          </p:cNvSpPr>
          <p:nvPr/>
        </p:nvSpPr>
        <p:spPr bwMode="auto">
          <a:xfrm flipH="1">
            <a:off x="4751261" y="2646109"/>
            <a:ext cx="11715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13"/>
          <p:cNvSpPr txBox="1">
            <a:spLocks noChangeAspect="1" noChangeArrowheads="1"/>
          </p:cNvSpPr>
          <p:nvPr/>
        </p:nvSpPr>
        <p:spPr bwMode="auto">
          <a:xfrm>
            <a:off x="6254623" y="5516626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 Box 14"/>
          <p:cNvSpPr txBox="1">
            <a:spLocks noChangeAspect="1" noChangeArrowheads="1"/>
          </p:cNvSpPr>
          <p:nvPr/>
        </p:nvSpPr>
        <p:spPr bwMode="auto">
          <a:xfrm>
            <a:off x="4260723" y="3355721"/>
            <a:ext cx="481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Line 15"/>
          <p:cNvSpPr>
            <a:spLocks noChangeAspect="1" noChangeShapeType="1"/>
          </p:cNvSpPr>
          <p:nvPr/>
        </p:nvSpPr>
        <p:spPr bwMode="auto">
          <a:xfrm flipH="1">
            <a:off x="4732211" y="3562096"/>
            <a:ext cx="1763712" cy="15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Freeform 18"/>
          <p:cNvSpPr>
            <a:spLocks/>
          </p:cNvSpPr>
          <p:nvPr/>
        </p:nvSpPr>
        <p:spPr bwMode="auto">
          <a:xfrm>
            <a:off x="5521198" y="1342771"/>
            <a:ext cx="2133600" cy="373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84"/>
              </a:cxn>
              <a:cxn ang="0">
                <a:pos x="336" y="864"/>
              </a:cxn>
              <a:cxn ang="0">
                <a:pos x="1008" y="1920"/>
              </a:cxn>
              <a:cxn ang="0">
                <a:pos x="1344" y="2352"/>
              </a:cxn>
            </a:cxnLst>
            <a:rect l="0" t="0" r="r" b="b"/>
            <a:pathLst>
              <a:path w="1344" h="2352">
                <a:moveTo>
                  <a:pt x="0" y="0"/>
                </a:moveTo>
                <a:cubicBezTo>
                  <a:pt x="20" y="120"/>
                  <a:pt x="40" y="240"/>
                  <a:pt x="96" y="384"/>
                </a:cubicBezTo>
                <a:cubicBezTo>
                  <a:pt x="152" y="528"/>
                  <a:pt x="184" y="608"/>
                  <a:pt x="336" y="864"/>
                </a:cubicBezTo>
                <a:cubicBezTo>
                  <a:pt x="488" y="1120"/>
                  <a:pt x="840" y="1672"/>
                  <a:pt x="1008" y="1920"/>
                </a:cubicBezTo>
                <a:cubicBezTo>
                  <a:pt x="1176" y="2168"/>
                  <a:pt x="1260" y="2260"/>
                  <a:pt x="1344" y="2352"/>
                </a:cubicBezTo>
              </a:path>
            </a:pathLst>
          </a:custGeom>
          <a:noFill/>
          <a:ln w="5715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Oval 20"/>
          <p:cNvSpPr>
            <a:spLocks noChangeAspect="1" noChangeArrowheads="1"/>
          </p:cNvSpPr>
          <p:nvPr/>
        </p:nvSpPr>
        <p:spPr bwMode="auto">
          <a:xfrm>
            <a:off x="6518148" y="3490659"/>
            <a:ext cx="115888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 Box 21"/>
          <p:cNvSpPr txBox="1">
            <a:spLocks noChangeAspect="1" noChangeArrowheads="1"/>
          </p:cNvSpPr>
          <p:nvPr/>
        </p:nvSpPr>
        <p:spPr bwMode="auto">
          <a:xfrm>
            <a:off x="6580823" y="3266948"/>
            <a:ext cx="376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Line 25"/>
          <p:cNvSpPr>
            <a:spLocks noChangeAspect="1" noChangeShapeType="1"/>
          </p:cNvSpPr>
          <p:nvPr/>
        </p:nvSpPr>
        <p:spPr bwMode="auto">
          <a:xfrm>
            <a:off x="5992686" y="2685796"/>
            <a:ext cx="0" cy="2844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 Box 26"/>
          <p:cNvSpPr txBox="1">
            <a:spLocks noChangeAspect="1" noChangeArrowheads="1"/>
          </p:cNvSpPr>
          <p:nvPr/>
        </p:nvSpPr>
        <p:spPr bwMode="auto">
          <a:xfrm>
            <a:off x="5718048" y="5516626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Line 30"/>
          <p:cNvSpPr>
            <a:spLocks noChangeShapeType="1"/>
          </p:cNvSpPr>
          <p:nvPr/>
        </p:nvSpPr>
        <p:spPr bwMode="auto">
          <a:xfrm flipV="1">
            <a:off x="4911598" y="2714371"/>
            <a:ext cx="0" cy="762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Line 31"/>
          <p:cNvSpPr>
            <a:spLocks noChangeShapeType="1"/>
          </p:cNvSpPr>
          <p:nvPr/>
        </p:nvSpPr>
        <p:spPr bwMode="auto">
          <a:xfrm flipH="1">
            <a:off x="6054598" y="5227384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Line 32"/>
          <p:cNvSpPr>
            <a:spLocks noChangeShapeType="1"/>
          </p:cNvSpPr>
          <p:nvPr/>
        </p:nvSpPr>
        <p:spPr bwMode="auto">
          <a:xfrm flipH="1" flipV="1">
            <a:off x="6283198" y="2698496"/>
            <a:ext cx="38100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9" name="Group 62"/>
          <p:cNvGrpSpPr>
            <a:grpSpLocks/>
          </p:cNvGrpSpPr>
          <p:nvPr/>
        </p:nvGrpSpPr>
        <p:grpSpPr bwMode="auto">
          <a:xfrm>
            <a:off x="5945061" y="2330196"/>
            <a:ext cx="396875" cy="369888"/>
            <a:chOff x="3791" y="1634"/>
            <a:chExt cx="250" cy="233"/>
          </a:xfrm>
        </p:grpSpPr>
        <p:sp>
          <p:nvSpPr>
            <p:cNvPr id="170" name="Text Box 24"/>
            <p:cNvSpPr txBox="1">
              <a:spLocks noChangeAspect="1" noChangeArrowheads="1"/>
            </p:cNvSpPr>
            <p:nvPr/>
          </p:nvSpPr>
          <p:spPr bwMode="auto">
            <a:xfrm>
              <a:off x="3804" y="1634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Oval 61"/>
            <p:cNvSpPr>
              <a:spLocks noChangeAspect="1" noChangeArrowheads="1"/>
            </p:cNvSpPr>
            <p:nvPr/>
          </p:nvSpPr>
          <p:spPr bwMode="auto">
            <a:xfrm>
              <a:off x="3791" y="1794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36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145" grpId="0"/>
      <p:bldP spid="153" grpId="0" animBg="1"/>
      <p:bldP spid="164" grpId="0" animBg="1"/>
      <p:bldP spid="165" grpId="0"/>
      <p:bldP spid="166" grpId="0" animBg="1"/>
      <p:bldP spid="167" grpId="0" animBg="1"/>
      <p:bldP spid="1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6041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Time and the Demand for Resources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960628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955280" y="5418963"/>
            <a:ext cx="97726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6" y="1490472"/>
            <a:ext cx="3374136" cy="4065778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26097" y="2163133"/>
            <a:ext cx="3975712" cy="253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long run, firms will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be better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able to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switch to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substitute inputs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long run the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demand for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a product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is more elastic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hence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demand for the resources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to produce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the product will also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be more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elastic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70065" y="4586293"/>
            <a:ext cx="4253918" cy="96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in the long run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demand </a:t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 resource is almost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always </a:t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elastic than in the short run.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113" y="1233493"/>
            <a:ext cx="4253918" cy="964880"/>
            <a:chOff x="73113" y="1059757"/>
            <a:chExt cx="4253918" cy="964880"/>
          </a:xfrm>
        </p:grpSpPr>
        <p:sp>
          <p:nvSpPr>
            <p:cNvPr id="61" name="Text Box 10"/>
            <p:cNvSpPr txBox="1">
              <a:spLocks noChangeArrowheads="1"/>
            </p:cNvSpPr>
            <p:nvPr/>
          </p:nvSpPr>
          <p:spPr bwMode="auto">
            <a:xfrm>
              <a:off x="73113" y="1059757"/>
              <a:ext cx="4253918" cy="964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115888" indent="-115888">
                <a:lnSpc>
                  <a:spcPct val="90000"/>
                </a:lnSpc>
                <a:spcBef>
                  <a:spcPts val="900"/>
                </a:spcBef>
                <a:buFontTx/>
                <a:buChar char="•"/>
              </a:pP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 With time, the demand for a  </a:t>
              </a:r>
              <a:br>
                <a:rPr lang="en-US" sz="210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   resource becomes more elastic </a:t>
              </a:r>
              <a:br>
                <a:rPr lang="en-US" sz="210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   (</a:t>
              </a:r>
              <a:r>
                <a:rPr lang="en-US" sz="2100" b="1" i="1" dirty="0" err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100" b="1" i="1" baseline="-25000" dirty="0" err="1">
                  <a:latin typeface="Times New Roman" pitchFamily="18" charset="0"/>
                  <a:cs typeface="Times New Roman" pitchFamily="18" charset="0"/>
                </a:rPr>
                <a:t>sr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100" b="1" i="1" dirty="0" err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100" b="1" i="1" baseline="-25000" dirty="0" err="1">
                  <a:latin typeface="Times New Roman" pitchFamily="18" charset="0"/>
                  <a:cs typeface="Times New Roman" pitchFamily="18" charset="0"/>
                </a:rPr>
                <a:t>lr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):</a:t>
              </a:r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>
              <a:off x="866394" y="1813814"/>
              <a:ext cx="39052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 Box 103"/>
          <p:cNvSpPr txBox="1">
            <a:spLocks noChangeAspect="1" noChangeArrowheads="1"/>
          </p:cNvSpPr>
          <p:nvPr/>
        </p:nvSpPr>
        <p:spPr bwMode="auto">
          <a:xfrm>
            <a:off x="7578598" y="4959858"/>
            <a:ext cx="663575" cy="2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 dirty="0" err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 err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kumimoji="0" lang="en-US" sz="2000" b="1" i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104"/>
          <p:cNvSpPr>
            <a:spLocks noChangeAspect="1" noChangeShapeType="1"/>
          </p:cNvSpPr>
          <p:nvPr/>
        </p:nvSpPr>
        <p:spPr bwMode="auto">
          <a:xfrm>
            <a:off x="6568948" y="3625215"/>
            <a:ext cx="0" cy="19192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05"/>
          <p:cNvSpPr txBox="1">
            <a:spLocks noChangeAspect="1" noChangeArrowheads="1"/>
          </p:cNvSpPr>
          <p:nvPr/>
        </p:nvSpPr>
        <p:spPr bwMode="auto">
          <a:xfrm>
            <a:off x="4260723" y="2421446"/>
            <a:ext cx="485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107"/>
          <p:cNvSpPr txBox="1">
            <a:spLocks noChangeAspect="1" noChangeArrowheads="1"/>
          </p:cNvSpPr>
          <p:nvPr/>
        </p:nvSpPr>
        <p:spPr bwMode="auto">
          <a:xfrm>
            <a:off x="6272911" y="5525770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108"/>
          <p:cNvSpPr txBox="1">
            <a:spLocks noChangeAspect="1" noChangeArrowheads="1"/>
          </p:cNvSpPr>
          <p:nvPr/>
        </p:nvSpPr>
        <p:spPr bwMode="auto">
          <a:xfrm>
            <a:off x="4260723" y="3337433"/>
            <a:ext cx="481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Freeform 110"/>
          <p:cNvSpPr>
            <a:spLocks/>
          </p:cNvSpPr>
          <p:nvPr/>
        </p:nvSpPr>
        <p:spPr bwMode="auto">
          <a:xfrm>
            <a:off x="5521198" y="1324483"/>
            <a:ext cx="2133600" cy="373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84"/>
              </a:cxn>
              <a:cxn ang="0">
                <a:pos x="336" y="864"/>
              </a:cxn>
              <a:cxn ang="0">
                <a:pos x="1008" y="1920"/>
              </a:cxn>
              <a:cxn ang="0">
                <a:pos x="1344" y="2352"/>
              </a:cxn>
            </a:cxnLst>
            <a:rect l="0" t="0" r="r" b="b"/>
            <a:pathLst>
              <a:path w="1344" h="2352">
                <a:moveTo>
                  <a:pt x="0" y="0"/>
                </a:moveTo>
                <a:cubicBezTo>
                  <a:pt x="20" y="120"/>
                  <a:pt x="40" y="240"/>
                  <a:pt x="96" y="384"/>
                </a:cubicBezTo>
                <a:cubicBezTo>
                  <a:pt x="152" y="528"/>
                  <a:pt x="184" y="608"/>
                  <a:pt x="336" y="864"/>
                </a:cubicBezTo>
                <a:cubicBezTo>
                  <a:pt x="488" y="1120"/>
                  <a:pt x="840" y="1672"/>
                  <a:pt x="1008" y="1920"/>
                </a:cubicBezTo>
                <a:cubicBezTo>
                  <a:pt x="1176" y="2168"/>
                  <a:pt x="1260" y="2260"/>
                  <a:pt x="1344" y="2352"/>
                </a:cubicBezTo>
              </a:path>
            </a:pathLst>
          </a:custGeom>
          <a:noFill/>
          <a:ln w="5715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169"/>
          <p:cNvGrpSpPr>
            <a:grpSpLocks/>
          </p:cNvGrpSpPr>
          <p:nvPr/>
        </p:nvGrpSpPr>
        <p:grpSpPr bwMode="auto">
          <a:xfrm>
            <a:off x="5945061" y="2292858"/>
            <a:ext cx="425450" cy="388938"/>
            <a:chOff x="3791" y="1622"/>
            <a:chExt cx="268" cy="245"/>
          </a:xfrm>
        </p:grpSpPr>
        <p:sp>
          <p:nvSpPr>
            <p:cNvPr id="41" name="Text Box 114"/>
            <p:cNvSpPr txBox="1">
              <a:spLocks noChangeAspect="1" noChangeArrowheads="1"/>
            </p:cNvSpPr>
            <p:nvPr/>
          </p:nvSpPr>
          <p:spPr bwMode="auto">
            <a:xfrm>
              <a:off x="3822" y="1622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Oval 113"/>
            <p:cNvSpPr>
              <a:spLocks noChangeAspect="1" noChangeArrowheads="1"/>
            </p:cNvSpPr>
            <p:nvPr/>
          </p:nvSpPr>
          <p:spPr bwMode="auto">
            <a:xfrm>
              <a:off x="3791" y="1794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Line 115"/>
          <p:cNvSpPr>
            <a:spLocks noChangeAspect="1" noChangeShapeType="1"/>
          </p:cNvSpPr>
          <p:nvPr/>
        </p:nvSpPr>
        <p:spPr bwMode="auto">
          <a:xfrm>
            <a:off x="5992686" y="2694940"/>
            <a:ext cx="0" cy="2844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116"/>
          <p:cNvSpPr txBox="1">
            <a:spLocks noChangeAspect="1" noChangeArrowheads="1"/>
          </p:cNvSpPr>
          <p:nvPr/>
        </p:nvSpPr>
        <p:spPr bwMode="auto">
          <a:xfrm>
            <a:off x="5736336" y="5525770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145"/>
          <p:cNvSpPr>
            <a:spLocks noChangeAspect="1" noChangeShapeType="1"/>
          </p:cNvSpPr>
          <p:nvPr/>
        </p:nvSpPr>
        <p:spPr bwMode="auto">
          <a:xfrm>
            <a:off x="5292598" y="2698115"/>
            <a:ext cx="0" cy="2844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146"/>
          <p:cNvSpPr txBox="1">
            <a:spLocks noChangeAspect="1" noChangeArrowheads="1"/>
          </p:cNvSpPr>
          <p:nvPr/>
        </p:nvSpPr>
        <p:spPr bwMode="auto">
          <a:xfrm>
            <a:off x="5010849" y="5519420"/>
            <a:ext cx="617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147"/>
          <p:cNvSpPr>
            <a:spLocks noChangeShapeType="1"/>
          </p:cNvSpPr>
          <p:nvPr/>
        </p:nvSpPr>
        <p:spPr bwMode="auto">
          <a:xfrm flipH="1">
            <a:off x="5384673" y="5202746"/>
            <a:ext cx="4572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158"/>
          <p:cNvSpPr>
            <a:spLocks noChangeAspect="1" noChangeShapeType="1"/>
          </p:cNvSpPr>
          <p:nvPr/>
        </p:nvSpPr>
        <p:spPr bwMode="auto">
          <a:xfrm flipH="1">
            <a:off x="4756023" y="2627821"/>
            <a:ext cx="434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Group 166"/>
          <p:cNvGrpSpPr>
            <a:grpSpLocks/>
          </p:cNvGrpSpPr>
          <p:nvPr/>
        </p:nvGrpSpPr>
        <p:grpSpPr bwMode="auto">
          <a:xfrm>
            <a:off x="5098923" y="1499108"/>
            <a:ext cx="3784600" cy="3733800"/>
            <a:chOff x="3258" y="1122"/>
            <a:chExt cx="2384" cy="2352"/>
          </a:xfrm>
        </p:grpSpPr>
        <p:sp>
          <p:nvSpPr>
            <p:cNvPr id="49" name="Freeform 125"/>
            <p:cNvSpPr>
              <a:spLocks/>
            </p:cNvSpPr>
            <p:nvPr/>
          </p:nvSpPr>
          <p:spPr bwMode="auto">
            <a:xfrm rot="-1535522">
              <a:off x="3578" y="1122"/>
              <a:ext cx="1344" cy="2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84"/>
                </a:cxn>
                <a:cxn ang="0">
                  <a:pos x="336" y="864"/>
                </a:cxn>
                <a:cxn ang="0">
                  <a:pos x="1008" y="1920"/>
                </a:cxn>
                <a:cxn ang="0">
                  <a:pos x="1344" y="2352"/>
                </a:cxn>
              </a:cxnLst>
              <a:rect l="0" t="0" r="r" b="b"/>
              <a:pathLst>
                <a:path w="1344" h="2352">
                  <a:moveTo>
                    <a:pt x="0" y="0"/>
                  </a:moveTo>
                  <a:cubicBezTo>
                    <a:pt x="20" y="120"/>
                    <a:pt x="40" y="240"/>
                    <a:pt x="96" y="384"/>
                  </a:cubicBezTo>
                  <a:cubicBezTo>
                    <a:pt x="152" y="528"/>
                    <a:pt x="184" y="608"/>
                    <a:pt x="336" y="864"/>
                  </a:cubicBezTo>
                  <a:cubicBezTo>
                    <a:pt x="488" y="1120"/>
                    <a:pt x="840" y="1672"/>
                    <a:pt x="1008" y="1920"/>
                  </a:cubicBezTo>
                  <a:cubicBezTo>
                    <a:pt x="1176" y="2168"/>
                    <a:pt x="1260" y="2260"/>
                    <a:pt x="1344" y="2352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126"/>
            <p:cNvSpPr txBox="1">
              <a:spLocks noChangeAspect="1" noChangeArrowheads="1"/>
            </p:cNvSpPr>
            <p:nvPr/>
          </p:nvSpPr>
          <p:spPr bwMode="auto">
            <a:xfrm>
              <a:off x="5258" y="2850"/>
              <a:ext cx="38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sz="2000" b="1" i="1" dirty="0" err="1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 err="1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lr</a:t>
              </a:r>
              <a:endPara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Arc 164"/>
            <p:cNvSpPr>
              <a:spLocks/>
            </p:cNvSpPr>
            <p:nvPr/>
          </p:nvSpPr>
          <p:spPr bwMode="auto">
            <a:xfrm flipH="1">
              <a:off x="3258" y="1290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Arc 165"/>
            <p:cNvSpPr>
              <a:spLocks/>
            </p:cNvSpPr>
            <p:nvPr/>
          </p:nvSpPr>
          <p:spPr bwMode="auto">
            <a:xfrm flipV="1">
              <a:off x="4842" y="2976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Group 168"/>
          <p:cNvGrpSpPr>
            <a:grpSpLocks/>
          </p:cNvGrpSpPr>
          <p:nvPr/>
        </p:nvGrpSpPr>
        <p:grpSpPr bwMode="auto">
          <a:xfrm>
            <a:off x="6518148" y="3194558"/>
            <a:ext cx="428625" cy="393700"/>
            <a:chOff x="4152" y="2190"/>
            <a:chExt cx="270" cy="248"/>
          </a:xfrm>
        </p:grpSpPr>
        <p:sp>
          <p:nvSpPr>
            <p:cNvPr id="55" name="Text Box 112"/>
            <p:cNvSpPr txBox="1">
              <a:spLocks noChangeAspect="1" noChangeArrowheads="1"/>
            </p:cNvSpPr>
            <p:nvPr/>
          </p:nvSpPr>
          <p:spPr bwMode="auto">
            <a:xfrm>
              <a:off x="4185" y="2190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Oval 111"/>
            <p:cNvSpPr>
              <a:spLocks noChangeAspect="1" noChangeArrowheads="1"/>
            </p:cNvSpPr>
            <p:nvPr/>
          </p:nvSpPr>
          <p:spPr bwMode="auto">
            <a:xfrm>
              <a:off x="4152" y="2365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Line 171"/>
          <p:cNvSpPr>
            <a:spLocks noChangeAspect="1" noChangeShapeType="1"/>
          </p:cNvSpPr>
          <p:nvPr/>
        </p:nvSpPr>
        <p:spPr bwMode="auto">
          <a:xfrm flipH="1">
            <a:off x="4751261" y="2627821"/>
            <a:ext cx="11715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Group 167"/>
          <p:cNvGrpSpPr>
            <a:grpSpLocks/>
          </p:cNvGrpSpPr>
          <p:nvPr/>
        </p:nvGrpSpPr>
        <p:grpSpPr bwMode="auto">
          <a:xfrm>
            <a:off x="5165598" y="2251583"/>
            <a:ext cx="376238" cy="433388"/>
            <a:chOff x="3300" y="1596"/>
            <a:chExt cx="237" cy="273"/>
          </a:xfrm>
        </p:grpSpPr>
        <p:sp>
          <p:nvSpPr>
            <p:cNvPr id="60" name="Text Box 144"/>
            <p:cNvSpPr txBox="1">
              <a:spLocks noChangeAspect="1" noChangeArrowheads="1"/>
            </p:cNvSpPr>
            <p:nvPr/>
          </p:nvSpPr>
          <p:spPr bwMode="auto">
            <a:xfrm>
              <a:off x="3300" y="1596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Oval 143"/>
            <p:cNvSpPr>
              <a:spLocks noChangeAspect="1" noChangeArrowheads="1"/>
            </p:cNvSpPr>
            <p:nvPr/>
          </p:nvSpPr>
          <p:spPr bwMode="auto">
            <a:xfrm>
              <a:off x="3338" y="1796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" name="Line 172"/>
          <p:cNvSpPr>
            <a:spLocks noChangeAspect="1" noChangeShapeType="1"/>
          </p:cNvSpPr>
          <p:nvPr/>
        </p:nvSpPr>
        <p:spPr bwMode="auto">
          <a:xfrm flipH="1">
            <a:off x="4732211" y="3543808"/>
            <a:ext cx="1763712" cy="15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  <p:bldP spid="30" grpId="0" build="p"/>
      <p:bldP spid="44" grpId="0" animBg="1"/>
      <p:bldP spid="45" grpId="0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73215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Factors Shifting Resource Demand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722376"/>
            <a:ext cx="8932985" cy="517550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722377"/>
            <a:ext cx="8883750" cy="4965192"/>
          </a:xfrm>
        </p:spPr>
        <p:txBody>
          <a:bodyPr/>
          <a:lstStyle/>
          <a:p>
            <a:pPr marL="231775" indent="-231775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i="1" dirty="0" smtClean="0">
                <a:solidFill>
                  <a:schemeClr val="tx1"/>
                </a:solidFill>
              </a:rPr>
              <a:t>change </a:t>
            </a:r>
            <a:r>
              <a:rPr lang="en-US" sz="2400" i="1" dirty="0">
                <a:solidFill>
                  <a:schemeClr val="tx1"/>
                </a:solidFill>
              </a:rPr>
              <a:t>in </a:t>
            </a:r>
            <a:r>
              <a:rPr lang="en-US" sz="2400" b="1" i="1" dirty="0">
                <a:solidFill>
                  <a:schemeClr val="tx1"/>
                </a:solidFill>
              </a:rPr>
              <a:t>product demand</a:t>
            </a:r>
            <a:r>
              <a:rPr lang="en-US" sz="2400" dirty="0">
                <a:solidFill>
                  <a:schemeClr val="tx1"/>
                </a:solidFill>
              </a:rPr>
              <a:t> will cause </a:t>
            </a:r>
            <a:r>
              <a:rPr lang="en-US" sz="2400" i="1" dirty="0" smtClean="0">
                <a:solidFill>
                  <a:schemeClr val="tx1"/>
                </a:solidFill>
              </a:rPr>
              <a:t>demand </a:t>
            </a:r>
            <a:r>
              <a:rPr lang="en-US" sz="2400" i="1" dirty="0">
                <a:solidFill>
                  <a:schemeClr val="tx1"/>
                </a:solidFill>
              </a:rPr>
              <a:t>for the resources used to produce the product </a:t>
            </a:r>
            <a:r>
              <a:rPr lang="en-US" sz="2400" dirty="0">
                <a:solidFill>
                  <a:schemeClr val="tx1"/>
                </a:solidFill>
              </a:rPr>
              <a:t>to change in the same direction.</a:t>
            </a:r>
          </a:p>
          <a:p>
            <a:pPr marL="231775" indent="-231775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i="1" dirty="0" smtClean="0">
                <a:solidFill>
                  <a:schemeClr val="tx1"/>
                </a:solidFill>
              </a:rPr>
              <a:t>change </a:t>
            </a:r>
            <a:r>
              <a:rPr lang="en-US" sz="2400" i="1" dirty="0">
                <a:solidFill>
                  <a:schemeClr val="tx1"/>
                </a:solidFill>
              </a:rPr>
              <a:t>in </a:t>
            </a:r>
            <a:r>
              <a:rPr lang="en-US" sz="2400" b="1" i="1" dirty="0" smtClean="0">
                <a:solidFill>
                  <a:schemeClr val="tx1"/>
                </a:solidFill>
              </a:rPr>
              <a:t>productivity </a:t>
            </a:r>
            <a:r>
              <a:rPr lang="en-US" sz="2400" b="1" i="1" dirty="0">
                <a:solidFill>
                  <a:schemeClr val="tx1"/>
                </a:solidFill>
              </a:rPr>
              <a:t>of </a:t>
            </a:r>
            <a:r>
              <a:rPr lang="en-US" sz="2400" b="1" i="1" dirty="0" smtClean="0">
                <a:solidFill>
                  <a:schemeClr val="tx1"/>
                </a:solidFill>
              </a:rPr>
              <a:t>the </a:t>
            </a:r>
            <a:r>
              <a:rPr lang="en-US" sz="2400" b="1" i="1" dirty="0">
                <a:solidFill>
                  <a:schemeClr val="tx1"/>
                </a:solidFill>
              </a:rPr>
              <a:t>resource </a:t>
            </a:r>
            <a:r>
              <a:rPr lang="en-US" sz="2400" dirty="0">
                <a:solidFill>
                  <a:schemeClr val="tx1"/>
                </a:solidFill>
              </a:rPr>
              <a:t>will alter resource demand.</a:t>
            </a:r>
          </a:p>
          <a:p>
            <a:pPr marL="631825" lvl="1" indent="-231775"/>
            <a:r>
              <a:rPr lang="en-US" sz="2400" dirty="0" smtClean="0">
                <a:solidFill>
                  <a:schemeClr val="tx1"/>
                </a:solidFill>
              </a:rPr>
              <a:t>Productivity </a:t>
            </a:r>
            <a:r>
              <a:rPr lang="en-US" sz="2400" dirty="0">
                <a:solidFill>
                  <a:schemeClr val="tx1"/>
                </a:solidFill>
              </a:rPr>
              <a:t>of a resource rises, </a:t>
            </a:r>
            <a:r>
              <a:rPr lang="en-US" sz="2400" dirty="0" smtClean="0">
                <a:solidFill>
                  <a:schemeClr val="tx1"/>
                </a:solidFill>
              </a:rPr>
              <a:t>demand </a:t>
            </a:r>
            <a:r>
              <a:rPr lang="en-US" sz="2400" dirty="0">
                <a:solidFill>
                  <a:schemeClr val="tx1"/>
                </a:solidFill>
              </a:rPr>
              <a:t>for the resource will rise.</a:t>
            </a:r>
          </a:p>
          <a:p>
            <a:pPr marL="231775" indent="-231775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change in </a:t>
            </a:r>
            <a:r>
              <a:rPr lang="en-US" sz="2400" b="1" i="1" dirty="0" smtClean="0">
                <a:solidFill>
                  <a:schemeClr val="tx1"/>
                </a:solidFill>
              </a:rPr>
              <a:t>price </a:t>
            </a:r>
            <a:r>
              <a:rPr lang="en-US" sz="2400" b="1" i="1" dirty="0">
                <a:solidFill>
                  <a:schemeClr val="tx1"/>
                </a:solidFill>
              </a:rPr>
              <a:t>of related inputs </a:t>
            </a:r>
            <a:r>
              <a:rPr lang="en-US" sz="2400" dirty="0">
                <a:solidFill>
                  <a:schemeClr val="tx1"/>
                </a:solidFill>
              </a:rPr>
              <a:t>will alter </a:t>
            </a:r>
            <a:r>
              <a:rPr lang="en-US" sz="2400" dirty="0" smtClean="0">
                <a:solidFill>
                  <a:schemeClr val="tx1"/>
                </a:solidFill>
              </a:rPr>
              <a:t>demand </a:t>
            </a:r>
            <a:r>
              <a:rPr lang="en-US" sz="2400" dirty="0">
                <a:solidFill>
                  <a:schemeClr val="tx1"/>
                </a:solidFill>
              </a:rPr>
              <a:t>for a resource.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The following will </a:t>
            </a:r>
            <a:r>
              <a:rPr lang="en-US" sz="2400" i="1" u="sng" dirty="0">
                <a:solidFill>
                  <a:schemeClr val="tx1"/>
                </a:solidFill>
              </a:rPr>
              <a:t>increase resource demand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marL="1031875" lvl="2" indent="-231775"/>
            <a:r>
              <a:rPr lang="en-US" sz="2400" dirty="0">
                <a:solidFill>
                  <a:schemeClr val="tx1"/>
                </a:solidFill>
              </a:rPr>
              <a:t>an increase in a substitute input price</a:t>
            </a:r>
          </a:p>
          <a:p>
            <a:pPr marL="1031875" lvl="2" indent="-231775"/>
            <a:r>
              <a:rPr lang="en-US" sz="2400" dirty="0">
                <a:solidFill>
                  <a:schemeClr val="tx1"/>
                </a:solidFill>
              </a:rPr>
              <a:t>a decrease in a complimentary input price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The following will </a:t>
            </a:r>
            <a:r>
              <a:rPr lang="en-US" sz="2400" i="1" u="sng" dirty="0">
                <a:solidFill>
                  <a:schemeClr val="tx1"/>
                </a:solidFill>
              </a:rPr>
              <a:t>decrease resource demand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marL="1031875" lvl="2" indent="-231775"/>
            <a:r>
              <a:rPr lang="en-US" sz="2400" dirty="0">
                <a:solidFill>
                  <a:schemeClr val="tx1"/>
                </a:solidFill>
              </a:rPr>
              <a:t>a decrease in a substitute input price</a:t>
            </a:r>
          </a:p>
          <a:p>
            <a:pPr marL="1031875" lvl="2" indent="-231775"/>
            <a:r>
              <a:rPr lang="en-US" sz="2400" dirty="0">
                <a:solidFill>
                  <a:schemeClr val="tx1"/>
                </a:solidFill>
              </a:rPr>
              <a:t>an increase in a complimentary input price</a:t>
            </a:r>
          </a:p>
        </p:txBody>
      </p:sp>
    </p:spTree>
    <p:extLst>
      <p:ext uri="{BB962C8B-B14F-4D97-AF65-F5344CB8AC3E}">
        <p14:creationId xmlns:p14="http://schemas.microsoft.com/office/powerpoint/2010/main" val="29507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Marginal Productivity and </a:t>
            </a:r>
            <a:br>
              <a:rPr lang="en-US" dirty="0"/>
            </a:br>
            <a:r>
              <a:rPr lang="en-US" dirty="0"/>
              <a:t>the Firm’s Hiring Decision</a:t>
            </a:r>
          </a:p>
        </p:txBody>
      </p:sp>
    </p:spTree>
    <p:extLst>
      <p:ext uri="{BB962C8B-B14F-4D97-AF65-F5344CB8AC3E}">
        <p14:creationId xmlns:p14="http://schemas.microsoft.com/office/powerpoint/2010/main" val="42763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32105"/>
            <a:ext cx="8932985" cy="508406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28079"/>
            <a:ext cx="8904855" cy="704026"/>
          </a:xfrm>
        </p:spPr>
        <p:txBody>
          <a:bodyPr/>
          <a:lstStyle/>
          <a:p>
            <a:r>
              <a:rPr lang="en-US" dirty="0"/>
              <a:t>Hiring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59537"/>
            <a:ext cx="8783869" cy="2624327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Profit-maximizing firms will hire additional units of a resource up to the point where the </a:t>
            </a:r>
            <a:r>
              <a:rPr lang="en-US" sz="2600" b="1" i="1" dirty="0">
                <a:solidFill>
                  <a:srgbClr val="32302A"/>
                </a:solidFill>
              </a:rPr>
              <a:t>marginal revenue product </a:t>
            </a:r>
            <a:r>
              <a:rPr lang="en-US" sz="2600" dirty="0">
                <a:solidFill>
                  <a:srgbClr val="32302A"/>
                </a:solidFill>
              </a:rPr>
              <a:t>of the resource equals its price.</a:t>
            </a:r>
          </a:p>
          <a:p>
            <a:pPr marL="631825" lvl="1" indent="-231775"/>
            <a:r>
              <a:rPr lang="en-US" b="1" i="1" dirty="0">
                <a:solidFill>
                  <a:srgbClr val="32302A"/>
                </a:solidFill>
              </a:rPr>
              <a:t>Marginal revenue product </a:t>
            </a:r>
            <a:r>
              <a:rPr lang="en-US" dirty="0">
                <a:solidFill>
                  <a:srgbClr val="32302A"/>
                </a:solidFill>
              </a:rPr>
              <a:t>(</a:t>
            </a:r>
            <a:r>
              <a:rPr lang="en-US" b="1" i="1" dirty="0">
                <a:solidFill>
                  <a:srgbClr val="32302A"/>
                </a:solidFill>
              </a:rPr>
              <a:t>MRP</a:t>
            </a:r>
            <a:r>
              <a:rPr lang="en-US" dirty="0">
                <a:solidFill>
                  <a:srgbClr val="32302A"/>
                </a:solidFill>
              </a:rPr>
              <a:t>):</a:t>
            </a:r>
            <a:br>
              <a:rPr lang="en-US" dirty="0">
                <a:solidFill>
                  <a:srgbClr val="32302A"/>
                </a:solidFill>
              </a:rPr>
            </a:br>
            <a:r>
              <a:rPr lang="en-US" dirty="0">
                <a:solidFill>
                  <a:srgbClr val="32302A"/>
                </a:solidFill>
              </a:rPr>
              <a:t>Change in total revenue from the employment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of </a:t>
            </a:r>
            <a:r>
              <a:rPr lang="en-US" dirty="0">
                <a:solidFill>
                  <a:srgbClr val="32302A"/>
                </a:solidFill>
              </a:rPr>
              <a:t>an additional unit of a resource.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818251" y="3455341"/>
            <a:ext cx="4381986" cy="806231"/>
            <a:chOff x="1642" y="3126"/>
            <a:chExt cx="2684" cy="593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42" y="3126"/>
              <a:ext cx="2684" cy="59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656" y="3327"/>
              <a:ext cx="54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24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MRP</a:t>
              </a:r>
              <a:endParaRPr kumimoji="0"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226" y="3271"/>
              <a:ext cx="12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28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2209198" y="3563181"/>
            <a:ext cx="2992438" cy="590550"/>
            <a:chOff x="2447" y="2206"/>
            <a:chExt cx="1885" cy="372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380" y="2206"/>
              <a:ext cx="952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Marginal</a:t>
              </a:r>
              <a:br>
                <a:rPr kumimoji="0"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revenue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447" y="2206"/>
              <a:ext cx="70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Marginal</a:t>
              </a:r>
              <a:br>
                <a:rPr kumimoji="0"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product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284" y="2218"/>
              <a:ext cx="192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2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213827" y="4673737"/>
            <a:ext cx="4481513" cy="825500"/>
            <a:chOff x="1494" y="3000"/>
            <a:chExt cx="2823" cy="520"/>
          </a:xfrm>
        </p:grpSpPr>
        <p:grpSp>
          <p:nvGrpSpPr>
            <p:cNvPr id="14" name="Group 26"/>
            <p:cNvGrpSpPr>
              <a:grpSpLocks/>
            </p:cNvGrpSpPr>
            <p:nvPr/>
          </p:nvGrpSpPr>
          <p:grpSpPr bwMode="auto">
            <a:xfrm>
              <a:off x="1494" y="3000"/>
              <a:ext cx="2823" cy="520"/>
              <a:chOff x="1086" y="3210"/>
              <a:chExt cx="2823" cy="520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086" y="3210"/>
                <a:ext cx="2823" cy="5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086" y="3314"/>
                <a:ext cx="840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Marginal</a:t>
                </a:r>
                <a:b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product</a:t>
                </a:r>
                <a:endParaRPr kumimoji="0"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945" y="3318"/>
                <a:ext cx="129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8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2610" y="3052"/>
              <a:ext cx="1586" cy="393"/>
              <a:chOff x="2610" y="3052"/>
              <a:chExt cx="1586" cy="393"/>
            </a:xfrm>
          </p:grpSpPr>
          <p:sp>
            <p:nvSpPr>
              <p:cNvPr id="16" name="Rectangle 22"/>
              <p:cNvSpPr>
                <a:spLocks noChangeArrowheads="1"/>
              </p:cNvSpPr>
              <p:nvPr/>
            </p:nvSpPr>
            <p:spPr bwMode="auto">
              <a:xfrm>
                <a:off x="2877" y="3052"/>
                <a:ext cx="108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change in</a:t>
                </a:r>
                <a:r>
                  <a:rPr kumimoji="0"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output</a:t>
                </a:r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2610" y="3240"/>
                <a:ext cx="1586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25"/>
              <p:cNvSpPr>
                <a:spLocks noChangeArrowheads="1"/>
              </p:cNvSpPr>
              <p:nvPr/>
            </p:nvSpPr>
            <p:spPr bwMode="auto">
              <a:xfrm>
                <a:off x="2616" y="3290"/>
                <a:ext cx="156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change in</a:t>
                </a:r>
                <a:r>
                  <a:rPr kumimoji="0"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variable input</a:t>
                </a:r>
              </a:p>
            </p:txBody>
          </p:sp>
        </p:grpSp>
      </p:grpSp>
      <p:grpSp>
        <p:nvGrpSpPr>
          <p:cNvPr id="22" name="Group 40"/>
          <p:cNvGrpSpPr>
            <a:grpSpLocks/>
          </p:cNvGrpSpPr>
          <p:nvPr/>
        </p:nvGrpSpPr>
        <p:grpSpPr bwMode="auto">
          <a:xfrm>
            <a:off x="4823841" y="4667005"/>
            <a:ext cx="3990975" cy="831851"/>
            <a:chOff x="1514" y="3533"/>
            <a:chExt cx="2514" cy="524"/>
          </a:xfrm>
        </p:grpSpPr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1514" y="3533"/>
              <a:ext cx="2514" cy="524"/>
              <a:chOff x="1514" y="3533"/>
              <a:chExt cx="2514" cy="524"/>
            </a:xfrm>
          </p:grpSpPr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1514" y="3533"/>
                <a:ext cx="2514" cy="52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1524" y="3674"/>
                <a:ext cx="840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Marginal</a:t>
                </a:r>
                <a:b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revenue</a:t>
                </a:r>
                <a:endParaRPr kumimoji="0"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2353" y="3702"/>
                <a:ext cx="129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8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36"/>
            <p:cNvGrpSpPr>
              <a:grpSpLocks/>
            </p:cNvGrpSpPr>
            <p:nvPr/>
          </p:nvGrpSpPr>
          <p:grpSpPr bwMode="auto">
            <a:xfrm>
              <a:off x="2649" y="3622"/>
              <a:ext cx="1183" cy="393"/>
              <a:chOff x="2649" y="3622"/>
              <a:chExt cx="1183" cy="393"/>
            </a:xfrm>
          </p:grpSpPr>
          <p:sp>
            <p:nvSpPr>
              <p:cNvPr id="25" name="Rectangle 31"/>
              <p:cNvSpPr>
                <a:spLocks noChangeArrowheads="1"/>
              </p:cNvSpPr>
              <p:nvPr/>
            </p:nvSpPr>
            <p:spPr bwMode="auto">
              <a:xfrm>
                <a:off x="2649" y="3622"/>
                <a:ext cx="118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change in</a:t>
                </a:r>
                <a:r>
                  <a:rPr kumimoji="0"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revenue</a:t>
                </a:r>
              </a:p>
            </p:txBody>
          </p:sp>
          <p:sp>
            <p:nvSpPr>
              <p:cNvPr id="26" name="Line 32"/>
              <p:cNvSpPr>
                <a:spLocks noChangeShapeType="1"/>
              </p:cNvSpPr>
              <p:nvPr/>
            </p:nvSpPr>
            <p:spPr bwMode="auto">
              <a:xfrm>
                <a:off x="2649" y="3834"/>
                <a:ext cx="1183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Rectangle 33"/>
              <p:cNvSpPr>
                <a:spLocks noChangeArrowheads="1"/>
              </p:cNvSpPr>
              <p:nvPr/>
            </p:nvSpPr>
            <p:spPr bwMode="auto">
              <a:xfrm>
                <a:off x="2719" y="3860"/>
                <a:ext cx="108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20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change in</a:t>
                </a:r>
                <a:r>
                  <a:rPr kumimoji="0"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output</a:t>
                </a:r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139910" y="4305159"/>
            <a:ext cx="1223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Recall … 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00647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Price and Output Under Monopoly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822992"/>
            <a:ext cx="8932985" cy="50931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0680" y="2004822"/>
            <a:ext cx="819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10"/>
          <p:cNvSpPr txBox="1">
            <a:spLocks noChangeArrowheads="1"/>
          </p:cNvSpPr>
          <p:nvPr/>
        </p:nvSpPr>
        <p:spPr bwMode="auto">
          <a:xfrm>
            <a:off x="329290" y="4404528"/>
            <a:ext cx="8613542" cy="11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computerized marketing firm uses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both technology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data-entry operators to provide services.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For each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unit provided to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firm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receives $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200 (4).</a:t>
            </a:r>
          </a:p>
          <a:p>
            <a:pPr marL="115888" indent="-115888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Marginal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(3) shows how output changes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as new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data-entry operators are hired (given a fixed capital level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28" name="Line 5"/>
          <p:cNvSpPr>
            <a:spLocks noChangeShapeType="1"/>
          </p:cNvSpPr>
          <p:nvPr/>
        </p:nvSpPr>
        <p:spPr bwMode="auto">
          <a:xfrm>
            <a:off x="457632" y="4397502"/>
            <a:ext cx="819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 Box 106"/>
          <p:cNvSpPr txBox="1">
            <a:spLocks noChangeArrowheads="1"/>
          </p:cNvSpPr>
          <p:nvPr/>
        </p:nvSpPr>
        <p:spPr bwMode="auto">
          <a:xfrm>
            <a:off x="5768632" y="1049752"/>
            <a:ext cx="1443407" cy="97257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Total Revenue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(5)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99"/>
          <p:cNvSpPr txBox="1">
            <a:spLocks noChangeArrowheads="1"/>
          </p:cNvSpPr>
          <p:nvPr/>
        </p:nvSpPr>
        <p:spPr bwMode="auto">
          <a:xfrm>
            <a:off x="2792753" y="811627"/>
            <a:ext cx="1709121" cy="120956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Marginal Product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10000"/>
              </a:lnSpc>
            </a:pPr>
            <a:endParaRPr kumimoji="0" lang="en-US" sz="1400" b="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(3)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20"/>
          <p:cNvSpPr txBox="1">
            <a:spLocks noChangeArrowheads="1"/>
          </p:cNvSpPr>
          <p:nvPr/>
        </p:nvSpPr>
        <p:spPr bwMode="auto">
          <a:xfrm>
            <a:off x="1478598" y="1349853"/>
            <a:ext cx="977900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1" dirty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 i="1" dirty="0">
                <a:latin typeface="Times New Roman" pitchFamily="18" charset="0"/>
                <a:cs typeface="Times New Roman" pitchFamily="18" charset="0"/>
              </a:rPr>
              <a:t>(per week)</a:t>
            </a:r>
          </a:p>
          <a:p>
            <a:pPr algn="ctr">
              <a:lnSpc>
                <a:spcPct val="80000"/>
              </a:lnSpc>
            </a:pP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34" name="Text Box 21"/>
          <p:cNvSpPr txBox="1">
            <a:spLocks noChangeArrowheads="1"/>
          </p:cNvSpPr>
          <p:nvPr/>
        </p:nvSpPr>
        <p:spPr bwMode="auto">
          <a:xfrm>
            <a:off x="168560" y="1314928"/>
            <a:ext cx="892873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 algn="ctr">
              <a:lnSpc>
                <a:spcPct val="80000"/>
              </a:lnSpc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factor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35" name="Text Box 22"/>
          <p:cNvSpPr txBox="1">
            <a:spLocks noChangeArrowheads="1"/>
          </p:cNvSpPr>
          <p:nvPr/>
        </p:nvSpPr>
        <p:spPr bwMode="auto">
          <a:xfrm>
            <a:off x="4634708" y="1305403"/>
            <a:ext cx="918841" cy="707886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dirty="0">
                <a:latin typeface="Times New Roman" pitchFamily="18" charset="0"/>
                <a:cs typeface="Times New Roman" pitchFamily="18" charset="0"/>
              </a:rPr>
              <a:t>(per unit)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(4)</a:t>
            </a:r>
          </a:p>
        </p:txBody>
      </p:sp>
      <p:sp>
        <p:nvSpPr>
          <p:cNvPr id="136" name="Text Box 26"/>
          <p:cNvSpPr txBox="1">
            <a:spLocks noChangeArrowheads="1"/>
          </p:cNvSpPr>
          <p:nvPr/>
        </p:nvSpPr>
        <p:spPr bwMode="auto">
          <a:xfrm>
            <a:off x="1618298" y="2018953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0.0</a:t>
            </a:r>
          </a:p>
        </p:txBody>
      </p:sp>
      <p:sp>
        <p:nvSpPr>
          <p:cNvPr id="137" name="Text Box 27"/>
          <p:cNvSpPr txBox="1">
            <a:spLocks noChangeArrowheads="1"/>
          </p:cNvSpPr>
          <p:nvPr/>
        </p:nvSpPr>
        <p:spPr bwMode="auto">
          <a:xfrm>
            <a:off x="1621473" y="2309465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5.0</a:t>
            </a:r>
          </a:p>
        </p:txBody>
      </p:sp>
      <p:sp>
        <p:nvSpPr>
          <p:cNvPr id="138" name="Text Box 28"/>
          <p:cNvSpPr txBox="1">
            <a:spLocks noChangeArrowheads="1"/>
          </p:cNvSpPr>
          <p:nvPr/>
        </p:nvSpPr>
        <p:spPr bwMode="auto">
          <a:xfrm>
            <a:off x="1623060" y="2619028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9.0</a:t>
            </a:r>
          </a:p>
        </p:txBody>
      </p:sp>
      <p:sp>
        <p:nvSpPr>
          <p:cNvPr id="139" name="Text Box 29"/>
          <p:cNvSpPr txBox="1">
            <a:spLocks noChangeArrowheads="1"/>
          </p:cNvSpPr>
          <p:nvPr/>
        </p:nvSpPr>
        <p:spPr bwMode="auto">
          <a:xfrm>
            <a:off x="1550035" y="2895253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12.0</a:t>
            </a:r>
          </a:p>
        </p:txBody>
      </p:sp>
      <p:sp>
        <p:nvSpPr>
          <p:cNvPr id="140" name="Text Box 30"/>
          <p:cNvSpPr txBox="1">
            <a:spLocks noChangeArrowheads="1"/>
          </p:cNvSpPr>
          <p:nvPr/>
        </p:nvSpPr>
        <p:spPr bwMode="auto">
          <a:xfrm>
            <a:off x="1619885" y="3165128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14.0</a:t>
            </a:r>
          </a:p>
        </p:txBody>
      </p:sp>
      <p:sp>
        <p:nvSpPr>
          <p:cNvPr id="141" name="Text Box 31"/>
          <p:cNvSpPr txBox="1">
            <a:spLocks noChangeArrowheads="1"/>
          </p:cNvSpPr>
          <p:nvPr/>
        </p:nvSpPr>
        <p:spPr bwMode="auto">
          <a:xfrm>
            <a:off x="1478598" y="3438178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15.5</a:t>
            </a:r>
          </a:p>
        </p:txBody>
      </p:sp>
      <p:sp>
        <p:nvSpPr>
          <p:cNvPr id="142" name="Text Box 32"/>
          <p:cNvSpPr txBox="1">
            <a:spLocks noChangeArrowheads="1"/>
          </p:cNvSpPr>
          <p:nvPr/>
        </p:nvSpPr>
        <p:spPr bwMode="auto">
          <a:xfrm>
            <a:off x="1604010" y="3701703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16.5</a:t>
            </a:r>
          </a:p>
        </p:txBody>
      </p:sp>
      <p:sp>
        <p:nvSpPr>
          <p:cNvPr id="143" name="Text Box 33"/>
          <p:cNvSpPr txBox="1">
            <a:spLocks noChangeArrowheads="1"/>
          </p:cNvSpPr>
          <p:nvPr/>
        </p:nvSpPr>
        <p:spPr bwMode="auto">
          <a:xfrm>
            <a:off x="1623060" y="3974753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17.0</a:t>
            </a:r>
          </a:p>
        </p:txBody>
      </p:sp>
      <p:sp>
        <p:nvSpPr>
          <p:cNvPr id="144" name="Text Box 35"/>
          <p:cNvSpPr txBox="1">
            <a:spLocks noChangeArrowheads="1"/>
          </p:cNvSpPr>
          <p:nvPr/>
        </p:nvSpPr>
        <p:spPr bwMode="auto">
          <a:xfrm>
            <a:off x="3414395" y="2311053"/>
            <a:ext cx="634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5.0</a:t>
            </a:r>
          </a:p>
        </p:txBody>
      </p:sp>
      <p:sp>
        <p:nvSpPr>
          <p:cNvPr id="145" name="Text Box 36"/>
          <p:cNvSpPr txBox="1">
            <a:spLocks noChangeArrowheads="1"/>
          </p:cNvSpPr>
          <p:nvPr/>
        </p:nvSpPr>
        <p:spPr bwMode="auto">
          <a:xfrm>
            <a:off x="5973509" y="2307878"/>
            <a:ext cx="1120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$1,000</a:t>
            </a:r>
          </a:p>
        </p:txBody>
      </p:sp>
      <p:sp>
        <p:nvSpPr>
          <p:cNvPr id="146" name="Text Box 38"/>
          <p:cNvSpPr txBox="1">
            <a:spLocks noChangeArrowheads="1"/>
          </p:cNvSpPr>
          <p:nvPr/>
        </p:nvSpPr>
        <p:spPr bwMode="auto">
          <a:xfrm>
            <a:off x="3415983" y="2620615"/>
            <a:ext cx="633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4.0</a:t>
            </a:r>
          </a:p>
        </p:txBody>
      </p:sp>
      <p:sp>
        <p:nvSpPr>
          <p:cNvPr id="147" name="Text Box 39"/>
          <p:cNvSpPr txBox="1">
            <a:spLocks noChangeArrowheads="1"/>
          </p:cNvSpPr>
          <p:nvPr/>
        </p:nvSpPr>
        <p:spPr bwMode="auto">
          <a:xfrm>
            <a:off x="5973509" y="2626965"/>
            <a:ext cx="1050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$1,800</a:t>
            </a:r>
          </a:p>
        </p:txBody>
      </p:sp>
      <p:sp>
        <p:nvSpPr>
          <p:cNvPr id="148" name="Text Box 41"/>
          <p:cNvSpPr txBox="1">
            <a:spLocks noChangeArrowheads="1"/>
          </p:cNvSpPr>
          <p:nvPr/>
        </p:nvSpPr>
        <p:spPr bwMode="auto">
          <a:xfrm>
            <a:off x="3408046" y="2896840"/>
            <a:ext cx="531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</a:t>
            </a:r>
          </a:p>
        </p:txBody>
      </p:sp>
      <p:sp>
        <p:nvSpPr>
          <p:cNvPr id="149" name="Text Box 42"/>
          <p:cNvSpPr txBox="1">
            <a:spLocks noChangeArrowheads="1"/>
          </p:cNvSpPr>
          <p:nvPr/>
        </p:nvSpPr>
        <p:spPr bwMode="auto">
          <a:xfrm>
            <a:off x="6019546" y="2893665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$2,400</a:t>
            </a:r>
          </a:p>
        </p:txBody>
      </p:sp>
      <p:sp>
        <p:nvSpPr>
          <p:cNvPr id="150" name="Text Box 44"/>
          <p:cNvSpPr txBox="1">
            <a:spLocks noChangeArrowheads="1"/>
          </p:cNvSpPr>
          <p:nvPr/>
        </p:nvSpPr>
        <p:spPr bwMode="auto">
          <a:xfrm>
            <a:off x="3406458" y="3166715"/>
            <a:ext cx="533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2.0</a:t>
            </a:r>
          </a:p>
        </p:txBody>
      </p:sp>
      <p:sp>
        <p:nvSpPr>
          <p:cNvPr id="151" name="Text Box 45"/>
          <p:cNvSpPr txBox="1">
            <a:spLocks noChangeArrowheads="1"/>
          </p:cNvSpPr>
          <p:nvPr/>
        </p:nvSpPr>
        <p:spPr bwMode="auto">
          <a:xfrm>
            <a:off x="6021134" y="3163540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$2,800</a:t>
            </a:r>
          </a:p>
        </p:txBody>
      </p:sp>
      <p:sp>
        <p:nvSpPr>
          <p:cNvPr id="152" name="Text Box 47"/>
          <p:cNvSpPr txBox="1">
            <a:spLocks noChangeArrowheads="1"/>
          </p:cNvSpPr>
          <p:nvPr/>
        </p:nvSpPr>
        <p:spPr bwMode="auto">
          <a:xfrm>
            <a:off x="3398520" y="3439765"/>
            <a:ext cx="650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1.5</a:t>
            </a:r>
          </a:p>
        </p:txBody>
      </p:sp>
      <p:sp>
        <p:nvSpPr>
          <p:cNvPr id="153" name="Text Box 48"/>
          <p:cNvSpPr txBox="1">
            <a:spLocks noChangeArrowheads="1"/>
          </p:cNvSpPr>
          <p:nvPr/>
        </p:nvSpPr>
        <p:spPr bwMode="auto">
          <a:xfrm>
            <a:off x="6032246" y="3436590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$3,100</a:t>
            </a:r>
          </a:p>
        </p:txBody>
      </p:sp>
      <p:sp>
        <p:nvSpPr>
          <p:cNvPr id="154" name="Text Box 50"/>
          <p:cNvSpPr txBox="1">
            <a:spLocks noChangeArrowheads="1"/>
          </p:cNvSpPr>
          <p:nvPr/>
        </p:nvSpPr>
        <p:spPr bwMode="auto">
          <a:xfrm>
            <a:off x="3401695" y="3703290"/>
            <a:ext cx="647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1.0</a:t>
            </a:r>
          </a:p>
        </p:txBody>
      </p:sp>
      <p:sp>
        <p:nvSpPr>
          <p:cNvPr id="155" name="Text Box 51"/>
          <p:cNvSpPr txBox="1">
            <a:spLocks noChangeArrowheads="1"/>
          </p:cNvSpPr>
          <p:nvPr/>
        </p:nvSpPr>
        <p:spPr bwMode="auto">
          <a:xfrm>
            <a:off x="6030659" y="3709640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$3,300</a:t>
            </a:r>
          </a:p>
        </p:txBody>
      </p:sp>
      <p:sp>
        <p:nvSpPr>
          <p:cNvPr id="156" name="Text Box 53"/>
          <p:cNvSpPr txBox="1">
            <a:spLocks noChangeArrowheads="1"/>
          </p:cNvSpPr>
          <p:nvPr/>
        </p:nvSpPr>
        <p:spPr bwMode="auto">
          <a:xfrm>
            <a:off x="3412808" y="3976340"/>
            <a:ext cx="527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0.5</a:t>
            </a:r>
          </a:p>
        </p:txBody>
      </p:sp>
      <p:sp>
        <p:nvSpPr>
          <p:cNvPr id="157" name="Text Box 54"/>
          <p:cNvSpPr txBox="1">
            <a:spLocks noChangeArrowheads="1"/>
          </p:cNvSpPr>
          <p:nvPr/>
        </p:nvSpPr>
        <p:spPr bwMode="auto">
          <a:xfrm>
            <a:off x="6038596" y="3954115"/>
            <a:ext cx="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$3,400</a:t>
            </a:r>
          </a:p>
        </p:txBody>
      </p:sp>
      <p:sp>
        <p:nvSpPr>
          <p:cNvPr id="158" name="Text Box 56"/>
          <p:cNvSpPr txBox="1">
            <a:spLocks noChangeArrowheads="1"/>
          </p:cNvSpPr>
          <p:nvPr/>
        </p:nvSpPr>
        <p:spPr bwMode="auto">
          <a:xfrm>
            <a:off x="3382645" y="2045940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</a:t>
            </a:r>
          </a:p>
        </p:txBody>
      </p:sp>
      <p:sp>
        <p:nvSpPr>
          <p:cNvPr id="159" name="Text Box 57"/>
          <p:cNvSpPr txBox="1">
            <a:spLocks noChangeArrowheads="1"/>
          </p:cNvSpPr>
          <p:nvPr/>
        </p:nvSpPr>
        <p:spPr bwMode="auto">
          <a:xfrm>
            <a:off x="5973509" y="2015778"/>
            <a:ext cx="110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$       0</a:t>
            </a:r>
          </a:p>
        </p:txBody>
      </p:sp>
      <p:sp>
        <p:nvSpPr>
          <p:cNvPr id="160" name="Text Box 73"/>
          <p:cNvSpPr txBox="1">
            <a:spLocks noChangeArrowheads="1"/>
          </p:cNvSpPr>
          <p:nvPr/>
        </p:nvSpPr>
        <p:spPr bwMode="auto">
          <a:xfrm>
            <a:off x="351473" y="201895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grpSp>
        <p:nvGrpSpPr>
          <p:cNvPr id="161" name="Group 121"/>
          <p:cNvGrpSpPr>
            <a:grpSpLocks/>
          </p:cNvGrpSpPr>
          <p:nvPr/>
        </p:nvGrpSpPr>
        <p:grpSpPr bwMode="auto">
          <a:xfrm>
            <a:off x="351473" y="2312641"/>
            <a:ext cx="422275" cy="2027238"/>
            <a:chOff x="309" y="2752"/>
            <a:chExt cx="266" cy="1277"/>
          </a:xfrm>
        </p:grpSpPr>
        <p:sp>
          <p:nvSpPr>
            <p:cNvPr id="162" name="Text Box 74"/>
            <p:cNvSpPr txBox="1">
              <a:spLocks noChangeArrowheads="1"/>
            </p:cNvSpPr>
            <p:nvPr/>
          </p:nvSpPr>
          <p:spPr bwMode="auto">
            <a:xfrm>
              <a:off x="309" y="2752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</a:p>
          </p:txBody>
        </p:sp>
        <p:sp>
          <p:nvSpPr>
            <p:cNvPr id="163" name="Text Box 75"/>
            <p:cNvSpPr txBox="1">
              <a:spLocks noChangeArrowheads="1"/>
            </p:cNvSpPr>
            <p:nvPr/>
          </p:nvSpPr>
          <p:spPr bwMode="auto">
            <a:xfrm>
              <a:off x="313" y="294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2</a:t>
              </a:r>
            </a:p>
          </p:txBody>
        </p:sp>
        <p:sp>
          <p:nvSpPr>
            <p:cNvPr id="164" name="Text Box 76"/>
            <p:cNvSpPr txBox="1">
              <a:spLocks noChangeArrowheads="1"/>
            </p:cNvSpPr>
            <p:nvPr/>
          </p:nvSpPr>
          <p:spPr bwMode="auto">
            <a:xfrm>
              <a:off x="313" y="3122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3</a:t>
              </a:r>
            </a:p>
          </p:txBody>
        </p:sp>
        <p:sp>
          <p:nvSpPr>
            <p:cNvPr id="165" name="Text Box 77"/>
            <p:cNvSpPr txBox="1">
              <a:spLocks noChangeArrowheads="1"/>
            </p:cNvSpPr>
            <p:nvPr/>
          </p:nvSpPr>
          <p:spPr bwMode="auto">
            <a:xfrm>
              <a:off x="309" y="328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4</a:t>
              </a:r>
            </a:p>
          </p:txBody>
        </p:sp>
        <p:sp>
          <p:nvSpPr>
            <p:cNvPr id="166" name="Text Box 78"/>
            <p:cNvSpPr txBox="1">
              <a:spLocks noChangeArrowheads="1"/>
            </p:cNvSpPr>
            <p:nvPr/>
          </p:nvSpPr>
          <p:spPr bwMode="auto">
            <a:xfrm>
              <a:off x="313" y="3460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5</a:t>
              </a:r>
            </a:p>
          </p:txBody>
        </p:sp>
        <p:sp>
          <p:nvSpPr>
            <p:cNvPr id="167" name="Text Box 79"/>
            <p:cNvSpPr txBox="1">
              <a:spLocks noChangeArrowheads="1"/>
            </p:cNvSpPr>
            <p:nvPr/>
          </p:nvSpPr>
          <p:spPr bwMode="auto">
            <a:xfrm>
              <a:off x="313" y="3634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6</a:t>
              </a:r>
            </a:p>
          </p:txBody>
        </p:sp>
        <p:sp>
          <p:nvSpPr>
            <p:cNvPr id="168" name="Text Box 80"/>
            <p:cNvSpPr txBox="1">
              <a:spLocks noChangeArrowheads="1"/>
            </p:cNvSpPr>
            <p:nvPr/>
          </p:nvSpPr>
          <p:spPr bwMode="auto">
            <a:xfrm>
              <a:off x="313" y="379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7</a:t>
              </a:r>
            </a:p>
          </p:txBody>
        </p:sp>
      </p:grpSp>
      <p:grpSp>
        <p:nvGrpSpPr>
          <p:cNvPr id="169" name="Group 120"/>
          <p:cNvGrpSpPr>
            <a:grpSpLocks/>
          </p:cNvGrpSpPr>
          <p:nvPr/>
        </p:nvGrpSpPr>
        <p:grpSpPr bwMode="auto">
          <a:xfrm>
            <a:off x="4744085" y="2014191"/>
            <a:ext cx="809625" cy="2319338"/>
            <a:chOff x="3076" y="2564"/>
            <a:chExt cx="510" cy="1461"/>
          </a:xfrm>
        </p:grpSpPr>
        <p:sp>
          <p:nvSpPr>
            <p:cNvPr id="170" name="Text Box 82"/>
            <p:cNvSpPr txBox="1">
              <a:spLocks noChangeArrowheads="1"/>
            </p:cNvSpPr>
            <p:nvPr/>
          </p:nvSpPr>
          <p:spPr bwMode="auto">
            <a:xfrm>
              <a:off x="3084" y="2564"/>
              <a:ext cx="41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  <p:sp>
          <p:nvSpPr>
            <p:cNvPr id="171" name="Text Box 83"/>
            <p:cNvSpPr txBox="1">
              <a:spLocks noChangeArrowheads="1"/>
            </p:cNvSpPr>
            <p:nvPr/>
          </p:nvSpPr>
          <p:spPr bwMode="auto">
            <a:xfrm>
              <a:off x="3089" y="2752"/>
              <a:ext cx="4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  <p:sp>
          <p:nvSpPr>
            <p:cNvPr id="172" name="Text Box 84"/>
            <p:cNvSpPr txBox="1">
              <a:spLocks noChangeArrowheads="1"/>
            </p:cNvSpPr>
            <p:nvPr/>
          </p:nvSpPr>
          <p:spPr bwMode="auto">
            <a:xfrm>
              <a:off x="3083" y="2941"/>
              <a:ext cx="4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  <p:sp>
          <p:nvSpPr>
            <p:cNvPr id="173" name="Text Box 85"/>
            <p:cNvSpPr txBox="1">
              <a:spLocks noChangeArrowheads="1"/>
            </p:cNvSpPr>
            <p:nvPr/>
          </p:nvSpPr>
          <p:spPr bwMode="auto">
            <a:xfrm>
              <a:off x="3082" y="3122"/>
              <a:ext cx="4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  <p:sp>
          <p:nvSpPr>
            <p:cNvPr id="174" name="Text Box 86"/>
            <p:cNvSpPr txBox="1">
              <a:spLocks noChangeArrowheads="1"/>
            </p:cNvSpPr>
            <p:nvPr/>
          </p:nvSpPr>
          <p:spPr bwMode="auto">
            <a:xfrm>
              <a:off x="3078" y="3291"/>
              <a:ext cx="4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  <p:sp>
          <p:nvSpPr>
            <p:cNvPr id="175" name="Text Box 87"/>
            <p:cNvSpPr txBox="1">
              <a:spLocks noChangeArrowheads="1"/>
            </p:cNvSpPr>
            <p:nvPr/>
          </p:nvSpPr>
          <p:spPr bwMode="auto">
            <a:xfrm>
              <a:off x="3078" y="3457"/>
              <a:ext cx="4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  <p:sp>
          <p:nvSpPr>
            <p:cNvPr id="176" name="Text Box 88"/>
            <p:cNvSpPr txBox="1">
              <a:spLocks noChangeArrowheads="1"/>
            </p:cNvSpPr>
            <p:nvPr/>
          </p:nvSpPr>
          <p:spPr bwMode="auto">
            <a:xfrm>
              <a:off x="3076" y="3631"/>
              <a:ext cx="42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  <p:sp>
          <p:nvSpPr>
            <p:cNvPr id="177" name="Text Box 89"/>
            <p:cNvSpPr txBox="1">
              <a:spLocks noChangeArrowheads="1"/>
            </p:cNvSpPr>
            <p:nvPr/>
          </p:nvSpPr>
          <p:spPr bwMode="auto">
            <a:xfrm>
              <a:off x="3080" y="3792"/>
              <a:ext cx="5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$200</a:t>
              </a:r>
            </a:p>
          </p:txBody>
        </p:sp>
      </p:grpSp>
      <p:sp>
        <p:nvSpPr>
          <p:cNvPr id="180" name="Text Box 24"/>
          <p:cNvSpPr txBox="1">
            <a:spLocks noChangeArrowheads="1"/>
          </p:cNvSpPr>
          <p:nvPr/>
        </p:nvSpPr>
        <p:spPr bwMode="auto">
          <a:xfrm>
            <a:off x="7794716" y="744190"/>
            <a:ext cx="736099" cy="1277273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MRP</a:t>
            </a:r>
            <a:r>
              <a:rPr kumimoji="0" lang="en-US" b="0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b="0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(6)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Text Box 58"/>
          <p:cNvSpPr txBox="1">
            <a:spLocks noChangeArrowheads="1"/>
          </p:cNvSpPr>
          <p:nvPr/>
        </p:nvSpPr>
        <p:spPr bwMode="auto">
          <a:xfrm>
            <a:off x="7736586" y="2307878"/>
            <a:ext cx="76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1000</a:t>
            </a:r>
          </a:p>
        </p:txBody>
      </p:sp>
      <p:sp>
        <p:nvSpPr>
          <p:cNvPr id="182" name="Text Box 59"/>
          <p:cNvSpPr txBox="1">
            <a:spLocks noChangeArrowheads="1"/>
          </p:cNvSpPr>
          <p:nvPr/>
        </p:nvSpPr>
        <p:spPr bwMode="auto">
          <a:xfrm>
            <a:off x="7854061" y="2626965"/>
            <a:ext cx="76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800</a:t>
            </a:r>
          </a:p>
        </p:txBody>
      </p:sp>
      <p:sp>
        <p:nvSpPr>
          <p:cNvPr id="183" name="Text Box 60"/>
          <p:cNvSpPr txBox="1">
            <a:spLocks noChangeArrowheads="1"/>
          </p:cNvSpPr>
          <p:nvPr/>
        </p:nvSpPr>
        <p:spPr bwMode="auto">
          <a:xfrm>
            <a:off x="7857236" y="2909540"/>
            <a:ext cx="76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600</a:t>
            </a:r>
          </a:p>
        </p:txBody>
      </p:sp>
      <p:sp>
        <p:nvSpPr>
          <p:cNvPr id="184" name="Text Box 61"/>
          <p:cNvSpPr txBox="1">
            <a:spLocks noChangeArrowheads="1"/>
          </p:cNvSpPr>
          <p:nvPr/>
        </p:nvSpPr>
        <p:spPr bwMode="auto">
          <a:xfrm>
            <a:off x="7857236" y="3163540"/>
            <a:ext cx="76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400</a:t>
            </a:r>
          </a:p>
        </p:txBody>
      </p:sp>
      <p:sp>
        <p:nvSpPr>
          <p:cNvPr id="185" name="Text Box 62"/>
          <p:cNvSpPr txBox="1">
            <a:spLocks noChangeArrowheads="1"/>
          </p:cNvSpPr>
          <p:nvPr/>
        </p:nvSpPr>
        <p:spPr bwMode="auto">
          <a:xfrm>
            <a:off x="7855649" y="3436590"/>
            <a:ext cx="76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300</a:t>
            </a:r>
          </a:p>
        </p:txBody>
      </p:sp>
      <p:sp>
        <p:nvSpPr>
          <p:cNvPr id="186" name="Text Box 63"/>
          <p:cNvSpPr txBox="1">
            <a:spLocks noChangeArrowheads="1"/>
          </p:cNvSpPr>
          <p:nvPr/>
        </p:nvSpPr>
        <p:spPr bwMode="auto">
          <a:xfrm>
            <a:off x="7854061" y="3709640"/>
            <a:ext cx="76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200</a:t>
            </a:r>
          </a:p>
        </p:txBody>
      </p:sp>
      <p:sp>
        <p:nvSpPr>
          <p:cNvPr id="187" name="Text Box 64"/>
          <p:cNvSpPr txBox="1">
            <a:spLocks noChangeArrowheads="1"/>
          </p:cNvSpPr>
          <p:nvPr/>
        </p:nvSpPr>
        <p:spPr bwMode="auto">
          <a:xfrm>
            <a:off x="7854061" y="3954115"/>
            <a:ext cx="76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100</a:t>
            </a:r>
          </a:p>
        </p:txBody>
      </p:sp>
      <p:sp>
        <p:nvSpPr>
          <p:cNvPr id="188" name="Text Box 65"/>
          <p:cNvSpPr txBox="1">
            <a:spLocks noChangeArrowheads="1"/>
          </p:cNvSpPr>
          <p:nvPr/>
        </p:nvSpPr>
        <p:spPr bwMode="auto">
          <a:xfrm>
            <a:off x="7990142" y="200625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grpSp>
        <p:nvGrpSpPr>
          <p:cNvPr id="189" name="Group 105"/>
          <p:cNvGrpSpPr>
            <a:grpSpLocks/>
          </p:cNvGrpSpPr>
          <p:nvPr/>
        </p:nvGrpSpPr>
        <p:grpSpPr bwMode="auto">
          <a:xfrm>
            <a:off x="2953577" y="1133574"/>
            <a:ext cx="1420813" cy="566738"/>
            <a:chOff x="1885" y="2018"/>
            <a:chExt cx="895" cy="357"/>
          </a:xfrm>
        </p:grpSpPr>
        <p:sp>
          <p:nvSpPr>
            <p:cNvPr id="190" name="Rectangle 103"/>
            <p:cNvSpPr>
              <a:spLocks noChangeArrowheads="1"/>
            </p:cNvSpPr>
            <p:nvPr/>
          </p:nvSpPr>
          <p:spPr bwMode="auto">
            <a:xfrm>
              <a:off x="1901" y="2040"/>
              <a:ext cx="869" cy="31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1" name="Group 104"/>
            <p:cNvGrpSpPr>
              <a:grpSpLocks/>
            </p:cNvGrpSpPr>
            <p:nvPr/>
          </p:nvGrpSpPr>
          <p:grpSpPr bwMode="auto">
            <a:xfrm>
              <a:off x="1885" y="2018"/>
              <a:ext cx="895" cy="357"/>
              <a:chOff x="1861" y="1238"/>
              <a:chExt cx="895" cy="357"/>
            </a:xfrm>
          </p:grpSpPr>
          <p:sp>
            <p:nvSpPr>
              <p:cNvPr id="192" name="Text Box 19"/>
              <p:cNvSpPr txBox="1">
                <a:spLocks noChangeArrowheads="1"/>
              </p:cNvSpPr>
              <p:nvPr/>
            </p:nvSpPr>
            <p:spPr bwMode="auto">
              <a:xfrm>
                <a:off x="2019" y="1238"/>
                <a:ext cx="737" cy="357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kumimoji="0" lang="en-US" sz="1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change in (2)</a:t>
                </a:r>
                <a:br>
                  <a:rPr kumimoji="0" lang="en-US" sz="1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change in (1)</a:t>
                </a:r>
                <a:endParaRPr kumimoji="0" lang="en-US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3" name="Line 68"/>
              <p:cNvSpPr>
                <a:spLocks noChangeShapeType="1"/>
              </p:cNvSpPr>
              <p:nvPr/>
            </p:nvSpPr>
            <p:spPr bwMode="auto">
              <a:xfrm>
                <a:off x="2056" y="1424"/>
                <a:ext cx="641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4" name="Text Box 98"/>
              <p:cNvSpPr txBox="1">
                <a:spLocks noChangeArrowheads="1"/>
              </p:cNvSpPr>
              <p:nvPr/>
            </p:nvSpPr>
            <p:spPr bwMode="auto">
              <a:xfrm>
                <a:off x="1861" y="1304"/>
                <a:ext cx="207" cy="233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kumimoji="0" lang="en-US" sz="20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</p:grpSp>
      <p:grpSp>
        <p:nvGrpSpPr>
          <p:cNvPr id="195" name="Group 113"/>
          <p:cNvGrpSpPr>
            <a:grpSpLocks/>
          </p:cNvGrpSpPr>
          <p:nvPr/>
        </p:nvGrpSpPr>
        <p:grpSpPr bwMode="auto">
          <a:xfrm>
            <a:off x="5882325" y="1349795"/>
            <a:ext cx="1141413" cy="369888"/>
            <a:chOff x="4243" y="1295"/>
            <a:chExt cx="719" cy="233"/>
          </a:xfrm>
        </p:grpSpPr>
        <p:sp>
          <p:nvSpPr>
            <p:cNvPr id="196" name="Rectangle 107"/>
            <p:cNvSpPr>
              <a:spLocks noChangeArrowheads="1"/>
            </p:cNvSpPr>
            <p:nvPr/>
          </p:nvSpPr>
          <p:spPr bwMode="auto">
            <a:xfrm>
              <a:off x="4243" y="1302"/>
              <a:ext cx="709" cy="20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7" name="Group 108"/>
            <p:cNvGrpSpPr>
              <a:grpSpLocks/>
            </p:cNvGrpSpPr>
            <p:nvPr/>
          </p:nvGrpSpPr>
          <p:grpSpPr bwMode="auto">
            <a:xfrm>
              <a:off x="4255" y="1295"/>
              <a:ext cx="707" cy="233"/>
              <a:chOff x="4255" y="1295"/>
              <a:chExt cx="707" cy="233"/>
            </a:xfrm>
          </p:grpSpPr>
          <p:sp>
            <p:nvSpPr>
              <p:cNvPr id="198" name="Text Box 23"/>
              <p:cNvSpPr txBox="1">
                <a:spLocks noChangeArrowheads="1"/>
              </p:cNvSpPr>
              <p:nvPr/>
            </p:nvSpPr>
            <p:spPr bwMode="auto">
              <a:xfrm>
                <a:off x="4413" y="1301"/>
                <a:ext cx="549" cy="198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kumimoji="0" lang="en-US" sz="16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(2) x (4)</a:t>
                </a:r>
              </a:p>
            </p:txBody>
          </p:sp>
          <p:sp>
            <p:nvSpPr>
              <p:cNvPr id="199" name="Text Box 101"/>
              <p:cNvSpPr txBox="1">
                <a:spLocks noChangeArrowheads="1"/>
              </p:cNvSpPr>
              <p:nvPr/>
            </p:nvSpPr>
            <p:spPr bwMode="auto">
              <a:xfrm>
                <a:off x="4255" y="1295"/>
                <a:ext cx="207" cy="233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kumimoji="0" lang="en-US" sz="20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</p:grpSp>
      <p:grpSp>
        <p:nvGrpSpPr>
          <p:cNvPr id="200" name="Group 115"/>
          <p:cNvGrpSpPr>
            <a:grpSpLocks/>
          </p:cNvGrpSpPr>
          <p:nvPr/>
        </p:nvGrpSpPr>
        <p:grpSpPr bwMode="auto">
          <a:xfrm>
            <a:off x="7620702" y="1342234"/>
            <a:ext cx="1169988" cy="369888"/>
            <a:chOff x="4919" y="2136"/>
            <a:chExt cx="737" cy="233"/>
          </a:xfrm>
        </p:grpSpPr>
        <p:sp>
          <p:nvSpPr>
            <p:cNvPr id="201" name="Rectangle 109"/>
            <p:cNvSpPr>
              <a:spLocks noChangeArrowheads="1"/>
            </p:cNvSpPr>
            <p:nvPr/>
          </p:nvSpPr>
          <p:spPr bwMode="auto">
            <a:xfrm>
              <a:off x="4919" y="2143"/>
              <a:ext cx="709" cy="20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2" name="Group 110"/>
            <p:cNvGrpSpPr>
              <a:grpSpLocks/>
            </p:cNvGrpSpPr>
            <p:nvPr/>
          </p:nvGrpSpPr>
          <p:grpSpPr bwMode="auto">
            <a:xfrm>
              <a:off x="4919" y="2136"/>
              <a:ext cx="737" cy="233"/>
              <a:chOff x="4237" y="1295"/>
              <a:chExt cx="737" cy="233"/>
            </a:xfrm>
          </p:grpSpPr>
          <p:sp>
            <p:nvSpPr>
              <p:cNvPr id="203" name="Text Box 111"/>
              <p:cNvSpPr txBox="1">
                <a:spLocks noChangeArrowheads="1"/>
              </p:cNvSpPr>
              <p:nvPr/>
            </p:nvSpPr>
            <p:spPr bwMode="auto">
              <a:xfrm>
                <a:off x="4425" y="1313"/>
                <a:ext cx="549" cy="198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kumimoji="0" lang="en-US" sz="16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(3) x (4)</a:t>
                </a:r>
              </a:p>
            </p:txBody>
          </p:sp>
          <p:sp>
            <p:nvSpPr>
              <p:cNvPr id="204" name="Text Box 112"/>
              <p:cNvSpPr txBox="1">
                <a:spLocks noChangeArrowheads="1"/>
              </p:cNvSpPr>
              <p:nvPr/>
            </p:nvSpPr>
            <p:spPr bwMode="auto">
              <a:xfrm>
                <a:off x="4237" y="1295"/>
                <a:ext cx="207" cy="233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kumimoji="0" lang="en-US" sz="20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446138" y="5240021"/>
            <a:ext cx="8371983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Marginal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revenue product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(6) shows how hiring an additional data-entry operator affects the firm’s total revenue.</a:t>
            </a:r>
          </a:p>
        </p:txBody>
      </p:sp>
    </p:spTree>
    <p:extLst>
      <p:ext uri="{BB962C8B-B14F-4D97-AF65-F5344CB8AC3E}">
        <p14:creationId xmlns:p14="http://schemas.microsoft.com/office/powerpoint/2010/main" val="83759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"/>
                            </p:stCondLst>
                            <p:childTnLst>
                              <p:par>
                                <p:cTn id="5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50"/>
                            </p:stCondLst>
                            <p:childTnLst>
                              <p:par>
                                <p:cTn id="7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750"/>
                            </p:stCondLst>
                            <p:childTnLst>
                              <p:par>
                                <p:cTn id="8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"/>
                            </p:stCondLst>
                            <p:childTnLst>
                              <p:par>
                                <p:cTn id="10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"/>
                            </p:stCondLst>
                            <p:childTnLst>
                              <p:par>
                                <p:cTn id="1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"/>
                            </p:stCondLst>
                            <p:childTnLst>
                              <p:par>
                                <p:cTn id="1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250"/>
                            </p:stCondLst>
                            <p:childTnLst>
                              <p:par>
                                <p:cTn id="1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750"/>
                            </p:stCondLst>
                            <p:childTnLst>
                              <p:par>
                                <p:cTn id="1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50"/>
                            </p:stCondLst>
                            <p:childTnLst>
                              <p:par>
                                <p:cTn id="15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750"/>
                            </p:stCondLst>
                            <p:childTnLst>
                              <p:par>
                                <p:cTn id="16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uiExpand="1" build="p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6041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The Demand for Resources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534916" y="1080242"/>
            <a:ext cx="960628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8028432" y="5409819"/>
            <a:ext cx="97726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855560" y="1490472"/>
            <a:ext cx="3300730" cy="4061666"/>
            <a:chOff x="3019" y="822"/>
            <a:chExt cx="1824" cy="2963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19" y="3781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40301"/>
            <a:ext cx="4253918" cy="507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profit maximizing firm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additional unit of input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if-and-only-if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unit of input adds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revenues than to costs.  Thus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MRP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curve is 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firm’s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short run 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curve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the resource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7663" lvl="1" indent="-228600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short run, it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slope downward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because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marginal product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resource falls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it is used with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fixed amount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other resources.</a:t>
            </a:r>
          </a:p>
          <a:p>
            <a:pPr marL="115888" indent="-115888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location of the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MRP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curve will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depend on these factors:</a:t>
            </a:r>
          </a:p>
          <a:p>
            <a:pPr marL="344488" lvl="1" indent="-225425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product’s price, </a:t>
            </a:r>
          </a:p>
          <a:p>
            <a:pPr marL="344488" lvl="1" indent="-225425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productivity of the resource,</a:t>
            </a:r>
          </a:p>
          <a:p>
            <a:pPr marL="344488" lvl="1" indent="-225425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quantity of other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factors working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the resource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6"/>
          <p:cNvSpPr txBox="1">
            <a:spLocks noChangeAspect="1" noChangeArrowheads="1"/>
          </p:cNvSpPr>
          <p:nvPr/>
        </p:nvSpPr>
        <p:spPr bwMode="auto">
          <a:xfrm>
            <a:off x="4215384" y="1761363"/>
            <a:ext cx="6313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7053283" y="1006602"/>
            <a:ext cx="1831637" cy="26807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>
            <a:off x="7138670" y="1531938"/>
            <a:ext cx="762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8025663" y="1026351"/>
            <a:ext cx="710451" cy="510909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endParaRPr kumimoji="0" lang="en-US" sz="16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kumimoji="0" lang="en-US" sz="16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MRP</a:t>
            </a:r>
            <a:endParaRPr kumimoji="0"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21"/>
          <p:cNvSpPr txBox="1">
            <a:spLocks noChangeArrowheads="1"/>
          </p:cNvSpPr>
          <p:nvPr/>
        </p:nvSpPr>
        <p:spPr bwMode="auto">
          <a:xfrm>
            <a:off x="8201914" y="1491869"/>
            <a:ext cx="561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7098687" y="1054227"/>
            <a:ext cx="881652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 algn="ctr">
              <a:lnSpc>
                <a:spcPct val="80000"/>
              </a:lnSpc>
            </a:pPr>
            <a:r>
              <a:rPr kumimoji="0" lang="en-US" sz="16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</a:p>
        </p:txBody>
      </p:sp>
      <p:sp>
        <p:nvSpPr>
          <p:cNvPr id="73" name="Text Box 23"/>
          <p:cNvSpPr txBox="1">
            <a:spLocks noChangeArrowheads="1"/>
          </p:cNvSpPr>
          <p:nvPr/>
        </p:nvSpPr>
        <p:spPr bwMode="auto">
          <a:xfrm>
            <a:off x="7258939" y="151885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grpSp>
        <p:nvGrpSpPr>
          <p:cNvPr id="74" name="Group 110"/>
          <p:cNvGrpSpPr>
            <a:grpSpLocks/>
          </p:cNvGrpSpPr>
          <p:nvPr/>
        </p:nvGrpSpPr>
        <p:grpSpPr bwMode="auto">
          <a:xfrm>
            <a:off x="7258939" y="1783971"/>
            <a:ext cx="1506538" cy="369888"/>
            <a:chOff x="4538" y="1076"/>
            <a:chExt cx="949" cy="233"/>
          </a:xfrm>
        </p:grpSpPr>
        <p:sp>
          <p:nvSpPr>
            <p:cNvPr id="75" name="Text Box 14"/>
            <p:cNvSpPr txBox="1">
              <a:spLocks noChangeArrowheads="1"/>
            </p:cNvSpPr>
            <p:nvPr/>
          </p:nvSpPr>
          <p:spPr bwMode="auto">
            <a:xfrm>
              <a:off x="4945" y="1076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1000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4538" y="107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</a:p>
          </p:txBody>
        </p:sp>
      </p:grpSp>
      <p:grpSp>
        <p:nvGrpSpPr>
          <p:cNvPr id="77" name="Group 111"/>
          <p:cNvGrpSpPr>
            <a:grpSpLocks/>
          </p:cNvGrpSpPr>
          <p:nvPr/>
        </p:nvGrpSpPr>
        <p:grpSpPr bwMode="auto">
          <a:xfrm>
            <a:off x="7265289" y="2044317"/>
            <a:ext cx="1622425" cy="371475"/>
            <a:chOff x="4542" y="1240"/>
            <a:chExt cx="1022" cy="234"/>
          </a:xfrm>
        </p:grpSpPr>
        <p:sp>
          <p:nvSpPr>
            <p:cNvPr id="78" name="Text Box 15"/>
            <p:cNvSpPr txBox="1">
              <a:spLocks noChangeArrowheads="1"/>
            </p:cNvSpPr>
            <p:nvPr/>
          </p:nvSpPr>
          <p:spPr bwMode="auto">
            <a:xfrm>
              <a:off x="5022" y="1241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800</a:t>
              </a:r>
            </a:p>
          </p:txBody>
        </p:sp>
        <p:sp>
          <p:nvSpPr>
            <p:cNvPr id="79" name="Text Box 25"/>
            <p:cNvSpPr txBox="1">
              <a:spLocks noChangeArrowheads="1"/>
            </p:cNvSpPr>
            <p:nvPr/>
          </p:nvSpPr>
          <p:spPr bwMode="auto">
            <a:xfrm>
              <a:off x="4542" y="1240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2</a:t>
              </a:r>
            </a:p>
          </p:txBody>
        </p:sp>
      </p:grpSp>
      <p:grpSp>
        <p:nvGrpSpPr>
          <p:cNvPr id="80" name="Group 112"/>
          <p:cNvGrpSpPr>
            <a:grpSpLocks/>
          </p:cNvGrpSpPr>
          <p:nvPr/>
        </p:nvGrpSpPr>
        <p:grpSpPr bwMode="auto">
          <a:xfrm>
            <a:off x="7265289" y="2318960"/>
            <a:ext cx="1628775" cy="371475"/>
            <a:chOff x="4542" y="1413"/>
            <a:chExt cx="1026" cy="234"/>
          </a:xfrm>
        </p:grpSpPr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5026" y="1413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600</a:t>
              </a:r>
            </a:p>
          </p:txBody>
        </p:sp>
        <p:sp>
          <p:nvSpPr>
            <p:cNvPr id="82" name="Text Box 26"/>
            <p:cNvSpPr txBox="1">
              <a:spLocks noChangeArrowheads="1"/>
            </p:cNvSpPr>
            <p:nvPr/>
          </p:nvSpPr>
          <p:spPr bwMode="auto">
            <a:xfrm>
              <a:off x="4542" y="1414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3</a:t>
              </a:r>
            </a:p>
          </p:txBody>
        </p:sp>
      </p:grpSp>
      <p:grpSp>
        <p:nvGrpSpPr>
          <p:cNvPr id="83" name="Group 113"/>
          <p:cNvGrpSpPr>
            <a:grpSpLocks/>
          </p:cNvGrpSpPr>
          <p:nvPr/>
        </p:nvGrpSpPr>
        <p:grpSpPr bwMode="auto">
          <a:xfrm>
            <a:off x="7258939" y="2563435"/>
            <a:ext cx="1635125" cy="371475"/>
            <a:chOff x="4538" y="1567"/>
            <a:chExt cx="1030" cy="234"/>
          </a:xfrm>
        </p:grpSpPr>
        <p:sp>
          <p:nvSpPr>
            <p:cNvPr id="84" name="Text Box 17"/>
            <p:cNvSpPr txBox="1">
              <a:spLocks noChangeArrowheads="1"/>
            </p:cNvSpPr>
            <p:nvPr/>
          </p:nvSpPr>
          <p:spPr bwMode="auto">
            <a:xfrm>
              <a:off x="5026" y="1567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400</a:t>
              </a:r>
            </a:p>
          </p:txBody>
        </p:sp>
        <p:sp>
          <p:nvSpPr>
            <p:cNvPr id="85" name="Text Box 27"/>
            <p:cNvSpPr txBox="1">
              <a:spLocks noChangeArrowheads="1"/>
            </p:cNvSpPr>
            <p:nvPr/>
          </p:nvSpPr>
          <p:spPr bwMode="auto">
            <a:xfrm>
              <a:off x="4538" y="1568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4</a:t>
              </a:r>
            </a:p>
          </p:txBody>
        </p:sp>
      </p:grpSp>
      <p:grpSp>
        <p:nvGrpSpPr>
          <p:cNvPr id="86" name="Group 114"/>
          <p:cNvGrpSpPr>
            <a:grpSpLocks/>
          </p:cNvGrpSpPr>
          <p:nvPr/>
        </p:nvGrpSpPr>
        <p:grpSpPr bwMode="auto">
          <a:xfrm>
            <a:off x="7265289" y="2812666"/>
            <a:ext cx="1625600" cy="374650"/>
            <a:chOff x="4542" y="1724"/>
            <a:chExt cx="1024" cy="236"/>
          </a:xfrm>
        </p:grpSpPr>
        <p:sp>
          <p:nvSpPr>
            <p:cNvPr id="87" name="Text Box 18"/>
            <p:cNvSpPr txBox="1">
              <a:spLocks noChangeArrowheads="1"/>
            </p:cNvSpPr>
            <p:nvPr/>
          </p:nvSpPr>
          <p:spPr bwMode="auto">
            <a:xfrm>
              <a:off x="5024" y="1727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300</a:t>
              </a:r>
            </a:p>
          </p:txBody>
        </p:sp>
        <p:sp>
          <p:nvSpPr>
            <p:cNvPr id="88" name="Text Box 28"/>
            <p:cNvSpPr txBox="1">
              <a:spLocks noChangeArrowheads="1"/>
            </p:cNvSpPr>
            <p:nvPr/>
          </p:nvSpPr>
          <p:spPr bwMode="auto">
            <a:xfrm>
              <a:off x="4542" y="1724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5</a:t>
              </a:r>
            </a:p>
          </p:txBody>
        </p:sp>
      </p:grpSp>
      <p:grpSp>
        <p:nvGrpSpPr>
          <p:cNvPr id="89" name="Group 115"/>
          <p:cNvGrpSpPr>
            <a:grpSpLocks/>
          </p:cNvGrpSpPr>
          <p:nvPr/>
        </p:nvGrpSpPr>
        <p:grpSpPr bwMode="auto">
          <a:xfrm>
            <a:off x="7265289" y="3069840"/>
            <a:ext cx="1622425" cy="371475"/>
            <a:chOff x="4542" y="1886"/>
            <a:chExt cx="1022" cy="234"/>
          </a:xfrm>
        </p:grpSpPr>
        <p:sp>
          <p:nvSpPr>
            <p:cNvPr id="90" name="Text Box 19"/>
            <p:cNvSpPr txBox="1">
              <a:spLocks noChangeArrowheads="1"/>
            </p:cNvSpPr>
            <p:nvPr/>
          </p:nvSpPr>
          <p:spPr bwMode="auto">
            <a:xfrm>
              <a:off x="5022" y="1887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200</a:t>
              </a:r>
            </a:p>
          </p:txBody>
        </p:sp>
        <p:sp>
          <p:nvSpPr>
            <p:cNvPr id="91" name="Text Box 29"/>
            <p:cNvSpPr txBox="1">
              <a:spLocks noChangeArrowheads="1"/>
            </p:cNvSpPr>
            <p:nvPr/>
          </p:nvSpPr>
          <p:spPr bwMode="auto">
            <a:xfrm>
              <a:off x="4542" y="188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6</a:t>
              </a:r>
            </a:p>
          </p:txBody>
        </p:sp>
      </p:grpSp>
      <p:grpSp>
        <p:nvGrpSpPr>
          <p:cNvPr id="93" name="Group 116"/>
          <p:cNvGrpSpPr>
            <a:grpSpLocks/>
          </p:cNvGrpSpPr>
          <p:nvPr/>
        </p:nvGrpSpPr>
        <p:grpSpPr bwMode="auto">
          <a:xfrm>
            <a:off x="7265289" y="3306386"/>
            <a:ext cx="1622425" cy="381000"/>
            <a:chOff x="4542" y="2035"/>
            <a:chExt cx="1022" cy="240"/>
          </a:xfrm>
        </p:grpSpPr>
        <p:sp>
          <p:nvSpPr>
            <p:cNvPr id="94" name="Text Box 20"/>
            <p:cNvSpPr txBox="1">
              <a:spLocks noChangeArrowheads="1"/>
            </p:cNvSpPr>
            <p:nvPr/>
          </p:nvSpPr>
          <p:spPr bwMode="auto">
            <a:xfrm>
              <a:off x="5022" y="2035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100</a:t>
              </a:r>
            </a:p>
          </p:txBody>
        </p:sp>
        <p:sp>
          <p:nvSpPr>
            <p:cNvPr id="95" name="Text Box 30"/>
            <p:cNvSpPr txBox="1">
              <a:spLocks noChangeArrowheads="1"/>
            </p:cNvSpPr>
            <p:nvPr/>
          </p:nvSpPr>
          <p:spPr bwMode="auto">
            <a:xfrm>
              <a:off x="4542" y="2042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7</a:t>
              </a:r>
            </a:p>
          </p:txBody>
        </p:sp>
      </p:grpSp>
      <p:sp>
        <p:nvSpPr>
          <p:cNvPr id="96" name="Line 31"/>
          <p:cNvSpPr>
            <a:spLocks noChangeShapeType="1"/>
          </p:cNvSpPr>
          <p:nvPr/>
        </p:nvSpPr>
        <p:spPr bwMode="auto">
          <a:xfrm>
            <a:off x="8021320" y="1531938"/>
            <a:ext cx="762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32"/>
          <p:cNvSpPr txBox="1">
            <a:spLocks noChangeAspect="1" noChangeArrowheads="1"/>
          </p:cNvSpPr>
          <p:nvPr/>
        </p:nvSpPr>
        <p:spPr bwMode="auto">
          <a:xfrm>
            <a:off x="4215384" y="2479484"/>
            <a:ext cx="6313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800</a:t>
            </a:r>
          </a:p>
        </p:txBody>
      </p:sp>
      <p:sp>
        <p:nvSpPr>
          <p:cNvPr id="98" name="Text Box 33"/>
          <p:cNvSpPr txBox="1">
            <a:spLocks noChangeAspect="1" noChangeArrowheads="1"/>
          </p:cNvSpPr>
          <p:nvPr/>
        </p:nvSpPr>
        <p:spPr bwMode="auto">
          <a:xfrm>
            <a:off x="4215384" y="3197605"/>
            <a:ext cx="6313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sp>
        <p:nvSpPr>
          <p:cNvPr id="99" name="Text Box 34"/>
          <p:cNvSpPr txBox="1">
            <a:spLocks noChangeAspect="1" noChangeArrowheads="1"/>
          </p:cNvSpPr>
          <p:nvPr/>
        </p:nvSpPr>
        <p:spPr bwMode="auto">
          <a:xfrm>
            <a:off x="4215384" y="3915726"/>
            <a:ext cx="6313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400</a:t>
            </a:r>
          </a:p>
        </p:txBody>
      </p:sp>
      <p:sp>
        <p:nvSpPr>
          <p:cNvPr id="100" name="Text Box 35"/>
          <p:cNvSpPr txBox="1">
            <a:spLocks noChangeAspect="1" noChangeArrowheads="1"/>
          </p:cNvSpPr>
          <p:nvPr/>
        </p:nvSpPr>
        <p:spPr bwMode="auto">
          <a:xfrm>
            <a:off x="4215384" y="4633849"/>
            <a:ext cx="6313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101" name="Text Box 36"/>
          <p:cNvSpPr txBox="1">
            <a:spLocks noChangeAspect="1" noChangeArrowheads="1"/>
          </p:cNvSpPr>
          <p:nvPr/>
        </p:nvSpPr>
        <p:spPr bwMode="auto">
          <a:xfrm>
            <a:off x="5053203" y="5600954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" name="Text Box 37"/>
          <p:cNvSpPr txBox="1">
            <a:spLocks noChangeAspect="1" noChangeArrowheads="1"/>
          </p:cNvSpPr>
          <p:nvPr/>
        </p:nvSpPr>
        <p:spPr bwMode="auto">
          <a:xfrm>
            <a:off x="5472303" y="5607304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3" name="Text Box 38"/>
          <p:cNvSpPr txBox="1">
            <a:spLocks noChangeAspect="1" noChangeArrowheads="1"/>
          </p:cNvSpPr>
          <p:nvPr/>
        </p:nvSpPr>
        <p:spPr bwMode="auto">
          <a:xfrm>
            <a:off x="5853303" y="5607304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4" name="Text Box 39"/>
          <p:cNvSpPr txBox="1">
            <a:spLocks noChangeAspect="1" noChangeArrowheads="1"/>
          </p:cNvSpPr>
          <p:nvPr/>
        </p:nvSpPr>
        <p:spPr bwMode="auto">
          <a:xfrm>
            <a:off x="6272403" y="5607304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5" name="Text Box 40"/>
          <p:cNvSpPr txBox="1">
            <a:spLocks noChangeAspect="1" noChangeArrowheads="1"/>
          </p:cNvSpPr>
          <p:nvPr/>
        </p:nvSpPr>
        <p:spPr bwMode="auto">
          <a:xfrm>
            <a:off x="6672453" y="5607304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6" name="Text Box 41"/>
          <p:cNvSpPr txBox="1">
            <a:spLocks noChangeAspect="1" noChangeArrowheads="1"/>
          </p:cNvSpPr>
          <p:nvPr/>
        </p:nvSpPr>
        <p:spPr bwMode="auto">
          <a:xfrm>
            <a:off x="7080504" y="5607304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7" name="Text Box 42"/>
          <p:cNvSpPr txBox="1">
            <a:spLocks noChangeAspect="1" noChangeArrowheads="1"/>
          </p:cNvSpPr>
          <p:nvPr/>
        </p:nvSpPr>
        <p:spPr bwMode="auto">
          <a:xfrm>
            <a:off x="7490079" y="5607304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grpSp>
        <p:nvGrpSpPr>
          <p:cNvPr id="108" name="Group 109"/>
          <p:cNvGrpSpPr>
            <a:grpSpLocks/>
          </p:cNvGrpSpPr>
          <p:nvPr/>
        </p:nvGrpSpPr>
        <p:grpSpPr bwMode="auto">
          <a:xfrm>
            <a:off x="5232591" y="1861201"/>
            <a:ext cx="2601911" cy="3425174"/>
            <a:chOff x="3264" y="1200"/>
            <a:chExt cx="1488" cy="2208"/>
          </a:xfrm>
        </p:grpSpPr>
        <p:sp>
          <p:nvSpPr>
            <p:cNvPr id="109" name="Line 93"/>
            <p:cNvSpPr>
              <a:spLocks noChangeShapeType="1"/>
            </p:cNvSpPr>
            <p:nvPr/>
          </p:nvSpPr>
          <p:spPr bwMode="auto">
            <a:xfrm>
              <a:off x="3744" y="2160"/>
              <a:ext cx="288" cy="480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>
              <a:off x="3264" y="1200"/>
              <a:ext cx="240" cy="480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>
              <a:off x="3504" y="1680"/>
              <a:ext cx="240" cy="480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94"/>
            <p:cNvSpPr>
              <a:spLocks noChangeShapeType="1"/>
            </p:cNvSpPr>
            <p:nvPr/>
          </p:nvSpPr>
          <p:spPr bwMode="auto">
            <a:xfrm>
              <a:off x="4032" y="2640"/>
              <a:ext cx="240" cy="288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Line 95"/>
            <p:cNvSpPr>
              <a:spLocks noChangeShapeType="1"/>
            </p:cNvSpPr>
            <p:nvPr/>
          </p:nvSpPr>
          <p:spPr bwMode="auto">
            <a:xfrm>
              <a:off x="4272" y="2928"/>
              <a:ext cx="240" cy="240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96"/>
            <p:cNvSpPr>
              <a:spLocks noChangeShapeType="1"/>
            </p:cNvSpPr>
            <p:nvPr/>
          </p:nvSpPr>
          <p:spPr bwMode="auto">
            <a:xfrm>
              <a:off x="4512" y="3168"/>
              <a:ext cx="240" cy="240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5" name="Oval 46"/>
          <p:cNvSpPr>
            <a:spLocks noChangeAspect="1" noChangeArrowheads="1"/>
          </p:cNvSpPr>
          <p:nvPr/>
        </p:nvSpPr>
        <p:spPr bwMode="auto">
          <a:xfrm>
            <a:off x="5232591" y="1884363"/>
            <a:ext cx="115887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Oval 47"/>
          <p:cNvSpPr>
            <a:spLocks noChangeAspect="1" noChangeArrowheads="1"/>
          </p:cNvSpPr>
          <p:nvPr/>
        </p:nvSpPr>
        <p:spPr bwMode="auto">
          <a:xfrm>
            <a:off x="5623116" y="2560066"/>
            <a:ext cx="115887" cy="11588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Oval 48"/>
          <p:cNvSpPr>
            <a:spLocks noChangeAspect="1" noChangeArrowheads="1"/>
          </p:cNvSpPr>
          <p:nvPr/>
        </p:nvSpPr>
        <p:spPr bwMode="auto">
          <a:xfrm>
            <a:off x="6031929" y="3291777"/>
            <a:ext cx="115887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Oval 49"/>
          <p:cNvSpPr>
            <a:spLocks noChangeAspect="1" noChangeArrowheads="1"/>
          </p:cNvSpPr>
          <p:nvPr/>
        </p:nvSpPr>
        <p:spPr bwMode="auto">
          <a:xfrm>
            <a:off x="6466904" y="4008819"/>
            <a:ext cx="115887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50"/>
          <p:cNvSpPr>
            <a:spLocks noChangeAspect="1" noChangeArrowheads="1"/>
          </p:cNvSpPr>
          <p:nvPr/>
        </p:nvSpPr>
        <p:spPr bwMode="auto">
          <a:xfrm>
            <a:off x="6861810" y="4400106"/>
            <a:ext cx="115888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Oval 51"/>
          <p:cNvSpPr>
            <a:spLocks noChangeAspect="1" noChangeArrowheads="1"/>
          </p:cNvSpPr>
          <p:nvPr/>
        </p:nvSpPr>
        <p:spPr bwMode="auto">
          <a:xfrm>
            <a:off x="7251573" y="4744530"/>
            <a:ext cx="115888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Oval 52"/>
          <p:cNvSpPr>
            <a:spLocks noChangeAspect="1" noChangeArrowheads="1"/>
          </p:cNvSpPr>
          <p:nvPr/>
        </p:nvSpPr>
        <p:spPr bwMode="auto">
          <a:xfrm>
            <a:off x="7679055" y="5135436"/>
            <a:ext cx="115888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93613" y="5540567"/>
            <a:ext cx="2428177" cy="109728"/>
            <a:chOff x="5129022" y="5551170"/>
            <a:chExt cx="914400" cy="12382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129022" y="555117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281422" y="555117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433822" y="555117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5586222" y="555117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5738622" y="555117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5891022" y="555117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043422" y="555117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779959" y="1905150"/>
            <a:ext cx="73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779959" y="2630468"/>
            <a:ext cx="73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779959" y="3355786"/>
            <a:ext cx="73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779959" y="4081104"/>
            <a:ext cx="73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779959" y="4806422"/>
            <a:ext cx="73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779959" y="5540883"/>
            <a:ext cx="73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52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"/>
                            </p:stCondLst>
                            <p:childTnLst>
                              <p:par>
                                <p:cTn id="2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6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50"/>
                            </p:stCondLst>
                            <p:childTnLst>
                              <p:par>
                                <p:cTn id="4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50"/>
                            </p:stCondLst>
                            <p:childTnLst>
                              <p:par>
                                <p:cTn id="5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350"/>
                            </p:stCondLst>
                            <p:childTnLst>
                              <p:par>
                                <p:cTn id="6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3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50"/>
                            </p:stCondLst>
                            <p:childTnLst>
                              <p:par>
                                <p:cTn id="6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4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9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 autoUpdateAnimBg="0"/>
      <p:bldP spid="116" grpId="0" animBg="1" autoUpdateAnimBg="0"/>
      <p:bldP spid="117" grpId="0" animBg="1" autoUpdateAnimBg="0"/>
      <p:bldP spid="118" grpId="0" animBg="1" autoUpdateAnimBg="0"/>
      <p:bldP spid="119" grpId="0" animBg="1" autoUpdateAnimBg="0"/>
      <p:bldP spid="120" grpId="0" animBg="1" autoUpdateAnimBg="0"/>
      <p:bldP spid="12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54481"/>
            <a:ext cx="8932985" cy="436168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502983"/>
            <a:ext cx="8904855" cy="704026"/>
          </a:xfrm>
        </p:spPr>
        <p:txBody>
          <a:bodyPr/>
          <a:lstStyle/>
          <a:p>
            <a:r>
              <a:rPr lang="en-US" dirty="0"/>
              <a:t>Multiple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1"/>
            <a:ext cx="8783869" cy="4407407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With multiple inputs, firms will expand their usage of each until the marginal product divided by price is equal across inputs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1800" dirty="0" smtClean="0">
                <a:solidFill>
                  <a:srgbClr val="32302A"/>
                </a:solidFill>
              </a:rPr>
              <a:t/>
            </a:r>
            <a:br>
              <a:rPr lang="en-US" sz="1800" dirty="0" smtClean="0">
                <a:solidFill>
                  <a:srgbClr val="32302A"/>
                </a:solidFill>
              </a:rPr>
            </a:br>
            <a:r>
              <a:rPr lang="en-US" sz="1800" dirty="0" smtClean="0">
                <a:solidFill>
                  <a:srgbClr val="32302A"/>
                </a:solidFill>
              </a:rPr>
              <a:t/>
            </a:r>
            <a:br>
              <a:rPr lang="en-US" sz="1800" dirty="0" smtClean="0">
                <a:solidFill>
                  <a:srgbClr val="32302A"/>
                </a:solidFill>
              </a:rPr>
            </a:br>
            <a:endParaRPr lang="en-US" sz="2500" dirty="0" smtClean="0">
              <a:solidFill>
                <a:srgbClr val="32302A"/>
              </a:solidFill>
            </a:endParaRP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Wage differentials reflect skill differentials.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If a high-skill worker is twice as productive as a low-skill worker, the high-skill worker will have twice the wage rate.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When </a:t>
            </a:r>
            <a:r>
              <a:rPr lang="en-US" sz="2500" dirty="0" smtClean="0">
                <a:solidFill>
                  <a:srgbClr val="32302A"/>
                </a:solidFill>
              </a:rPr>
              <a:t>real-world </a:t>
            </a:r>
            <a:r>
              <a:rPr lang="en-US" sz="2500" dirty="0">
                <a:solidFill>
                  <a:srgbClr val="32302A"/>
                </a:solidFill>
              </a:rPr>
              <a:t>decision makers minimize per unit costs, the outcome will be as if they followed </a:t>
            </a:r>
            <a:r>
              <a:rPr lang="en-US" sz="2500" dirty="0" smtClean="0">
                <a:solidFill>
                  <a:srgbClr val="32302A"/>
                </a:solidFill>
              </a:rPr>
              <a:t>this </a:t>
            </a:r>
            <a:r>
              <a:rPr lang="en-US" sz="2500" dirty="0">
                <a:solidFill>
                  <a:srgbClr val="32302A"/>
                </a:solidFill>
              </a:rPr>
              <a:t>mathematical </a:t>
            </a:r>
            <a:r>
              <a:rPr lang="en-US" sz="2500" dirty="0" smtClean="0">
                <a:solidFill>
                  <a:srgbClr val="32302A"/>
                </a:solidFill>
              </a:rPr>
              <a:t>procedure. </a:t>
            </a:r>
            <a:endParaRPr lang="en-US" sz="2500" dirty="0">
              <a:solidFill>
                <a:srgbClr val="32302A"/>
              </a:solidFill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03034" y="2579624"/>
            <a:ext cx="8267700" cy="990600"/>
            <a:chOff x="396" y="1236"/>
            <a:chExt cx="5208" cy="624"/>
          </a:xfrm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396" y="1236"/>
              <a:ext cx="5208" cy="62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5" name="Group 4"/>
            <p:cNvGrpSpPr>
              <a:grpSpLocks/>
            </p:cNvGrpSpPr>
            <p:nvPr/>
          </p:nvGrpSpPr>
          <p:grpSpPr bwMode="auto">
            <a:xfrm>
              <a:off x="468" y="1354"/>
              <a:ext cx="1392" cy="401"/>
              <a:chOff x="432" y="3574"/>
              <a:chExt cx="1392" cy="401"/>
            </a:xfrm>
          </p:grpSpPr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432" y="3643"/>
                <a:ext cx="4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10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en-US" sz="20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Rectangle 6"/>
              <p:cNvSpPr>
                <a:spLocks noChangeArrowheads="1"/>
              </p:cNvSpPr>
              <p:nvPr/>
            </p:nvSpPr>
            <p:spPr bwMode="auto">
              <a:xfrm>
                <a:off x="434" y="3574"/>
                <a:ext cx="1261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90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MP of skilled labor</a:t>
                </a:r>
                <a:endParaRPr kumimoji="0" lang="en-US" sz="18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433" y="3791"/>
                <a:ext cx="1297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9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Price of skilled labor</a:t>
                </a:r>
                <a:endParaRPr kumimoji="0" lang="en-US" sz="1800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8"/>
              <p:cNvSpPr>
                <a:spLocks noChangeShapeType="1"/>
              </p:cNvSpPr>
              <p:nvPr/>
            </p:nvSpPr>
            <p:spPr bwMode="auto">
              <a:xfrm>
                <a:off x="440" y="3768"/>
                <a:ext cx="1384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Group 11"/>
          <p:cNvGrpSpPr>
            <a:grpSpLocks/>
          </p:cNvGrpSpPr>
          <p:nvPr/>
        </p:nvGrpSpPr>
        <p:grpSpPr bwMode="auto">
          <a:xfrm>
            <a:off x="2825559" y="2768537"/>
            <a:ext cx="2763838" cy="614362"/>
            <a:chOff x="1886" y="2279"/>
            <a:chExt cx="1741" cy="387"/>
          </a:xfrm>
        </p:grpSpPr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86" y="2382"/>
              <a:ext cx="9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21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2" name="Group 13"/>
            <p:cNvGrpSpPr>
              <a:grpSpLocks/>
            </p:cNvGrpSpPr>
            <p:nvPr/>
          </p:nvGrpSpPr>
          <p:grpSpPr bwMode="auto">
            <a:xfrm>
              <a:off x="2050" y="2279"/>
              <a:ext cx="1577" cy="387"/>
              <a:chOff x="2311" y="3575"/>
              <a:chExt cx="1577" cy="387"/>
            </a:xfrm>
          </p:grpSpPr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2311" y="3647"/>
                <a:ext cx="4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10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en-US" sz="20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15"/>
              <p:cNvSpPr>
                <a:spLocks noChangeArrowheads="1"/>
              </p:cNvSpPr>
              <p:nvPr/>
            </p:nvSpPr>
            <p:spPr bwMode="auto">
              <a:xfrm>
                <a:off x="2339" y="3575"/>
                <a:ext cx="133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90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MP of unskilled labor</a:t>
                </a:r>
                <a:endParaRPr kumimoji="0" lang="en-US" sz="18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2312" y="3778"/>
                <a:ext cx="1450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90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Price of unskilled labor</a:t>
                </a:r>
                <a:endParaRPr kumimoji="0" lang="en-US" sz="18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Line 17"/>
              <p:cNvSpPr>
                <a:spLocks noChangeShapeType="1"/>
              </p:cNvSpPr>
              <p:nvPr/>
            </p:nvSpPr>
            <p:spPr bwMode="auto">
              <a:xfrm>
                <a:off x="2319" y="3772"/>
                <a:ext cx="1569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7" name="Group 30"/>
          <p:cNvGrpSpPr>
            <a:grpSpLocks/>
          </p:cNvGrpSpPr>
          <p:nvPr/>
        </p:nvGrpSpPr>
        <p:grpSpPr bwMode="auto">
          <a:xfrm>
            <a:off x="5698934" y="2747899"/>
            <a:ext cx="2841625" cy="819150"/>
            <a:chOff x="3732" y="1342"/>
            <a:chExt cx="1790" cy="516"/>
          </a:xfrm>
        </p:grpSpPr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732" y="1456"/>
              <a:ext cx="9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21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3890" y="1423"/>
              <a:ext cx="4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21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20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22"/>
            <p:cNvSpPr>
              <a:spLocks noChangeArrowheads="1"/>
            </p:cNvSpPr>
            <p:nvPr/>
          </p:nvSpPr>
          <p:spPr bwMode="auto">
            <a:xfrm>
              <a:off x="4239" y="1342"/>
              <a:ext cx="9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9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MP of machine</a:t>
              </a:r>
              <a:endParaRPr kumimoji="0" lang="en-US" sz="1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3926" y="1592"/>
              <a:ext cx="157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9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Price (          ) of machine</a:t>
              </a:r>
              <a:endParaRPr kumimoji="0" lang="en-US" sz="18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3919" y="1548"/>
              <a:ext cx="160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non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 Box 25"/>
            <p:cNvSpPr txBox="1">
              <a:spLocks noChangeArrowheads="1"/>
            </p:cNvSpPr>
            <p:nvPr/>
          </p:nvSpPr>
          <p:spPr bwMode="auto">
            <a:xfrm>
              <a:off x="4306" y="1552"/>
              <a:ext cx="458" cy="306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kumimoji="0" lang="en-US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rental</a:t>
              </a:r>
              <a:br>
                <a:rPr kumimoji="0" lang="en-US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value</a:t>
              </a:r>
              <a:endParaRPr kumimoji="0" lang="en-US" sz="20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27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38188"/>
            <a:ext cx="8883749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Why </a:t>
            </a:r>
            <a:r>
              <a:rPr lang="en-US" sz="2500" dirty="0">
                <a:solidFill>
                  <a:srgbClr val="32302A"/>
                </a:solidFill>
              </a:rPr>
              <a:t>is </a:t>
            </a:r>
            <a:r>
              <a:rPr lang="en-US" sz="2500" dirty="0" smtClean="0">
                <a:solidFill>
                  <a:srgbClr val="32302A"/>
                </a:solidFill>
              </a:rPr>
              <a:t>employment </a:t>
            </a:r>
            <a:r>
              <a:rPr lang="en-US" sz="2500" dirty="0">
                <a:solidFill>
                  <a:srgbClr val="32302A"/>
                </a:solidFill>
              </a:rPr>
              <a:t>of a resource inversely related to </a:t>
            </a:r>
            <a:r>
              <a:rPr lang="en-US" sz="2500" dirty="0" smtClean="0">
                <a:solidFill>
                  <a:srgbClr val="32302A"/>
                </a:solidFill>
              </a:rPr>
              <a:t>its </a:t>
            </a:r>
            <a:r>
              <a:rPr lang="en-US" sz="2500" dirty="0">
                <a:solidFill>
                  <a:srgbClr val="32302A"/>
                </a:solidFill>
              </a:rPr>
              <a:t>price?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endParaRPr lang="en-US" sz="700" dirty="0" smtClean="0">
              <a:solidFill>
                <a:srgbClr val="32302A"/>
              </a:solidFill>
            </a:endParaRPr>
          </a:p>
          <a:p>
            <a:pPr marL="347663" indent="-347663">
              <a:buNone/>
            </a:pPr>
            <a:r>
              <a:rPr lang="en-US" sz="2500" dirty="0">
                <a:solidFill>
                  <a:srgbClr val="32302A"/>
                </a:solidFill>
              </a:rPr>
              <a:t>2. Is high productivity the primary source of high wages?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Why or why </a:t>
            </a:r>
            <a:r>
              <a:rPr lang="en-US" sz="2500" dirty="0">
                <a:solidFill>
                  <a:srgbClr val="32302A"/>
                </a:solidFill>
              </a:rPr>
              <a:t>not?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endParaRPr lang="en-US" sz="700" dirty="0">
              <a:solidFill>
                <a:srgbClr val="32302A"/>
              </a:solidFill>
            </a:endParaRPr>
          </a:p>
          <a:p>
            <a:pPr marL="347663" indent="-347663">
              <a:buNone/>
            </a:pPr>
            <a:r>
              <a:rPr lang="en-US" sz="2500" dirty="0">
                <a:solidFill>
                  <a:srgbClr val="32302A"/>
                </a:solidFill>
              </a:rPr>
              <a:t>3. “</a:t>
            </a:r>
            <a:r>
              <a:rPr lang="en-US" sz="2500" i="1" dirty="0">
                <a:solidFill>
                  <a:srgbClr val="32302A"/>
                </a:solidFill>
              </a:rPr>
              <a:t>Firms will hire a resource only if they </a:t>
            </a:r>
            <a:r>
              <a:rPr lang="en-US" sz="2500" i="1" dirty="0" smtClean="0">
                <a:solidFill>
                  <a:srgbClr val="32302A"/>
                </a:solidFill>
              </a:rPr>
              <a:t>can make </a:t>
            </a:r>
            <a:r>
              <a:rPr lang="en-US" sz="2500" i="1" dirty="0">
                <a:solidFill>
                  <a:srgbClr val="32302A"/>
                </a:solidFill>
              </a:rPr>
              <a:t>money by </a:t>
            </a:r>
            <a:r>
              <a:rPr lang="en-US" sz="2500" i="1" dirty="0" smtClean="0">
                <a:solidFill>
                  <a:srgbClr val="32302A"/>
                </a:solidFill>
              </a:rPr>
              <a:t/>
            </a:r>
            <a:br>
              <a:rPr lang="en-US" sz="2500" i="1" dirty="0" smtClean="0">
                <a:solidFill>
                  <a:srgbClr val="32302A"/>
                </a:solidFill>
              </a:rPr>
            </a:br>
            <a:r>
              <a:rPr lang="en-US" sz="2500" i="1" dirty="0" smtClean="0">
                <a:solidFill>
                  <a:srgbClr val="32302A"/>
                </a:solidFill>
              </a:rPr>
              <a:t> doing </a:t>
            </a:r>
            <a:r>
              <a:rPr lang="en-US" sz="2500" i="1" dirty="0">
                <a:solidFill>
                  <a:srgbClr val="32302A"/>
                </a:solidFill>
              </a:rPr>
              <a:t>so.</a:t>
            </a:r>
            <a:r>
              <a:rPr lang="en-US" sz="2500" dirty="0">
                <a:solidFill>
                  <a:srgbClr val="32302A"/>
                </a:solidFill>
              </a:rPr>
              <a:t>” </a:t>
            </a:r>
            <a:r>
              <a:rPr lang="en-US" sz="2500" dirty="0" smtClean="0">
                <a:solidFill>
                  <a:srgbClr val="32302A"/>
                </a:solidFill>
              </a:rPr>
              <a:t>-- </a:t>
            </a:r>
            <a:r>
              <a:rPr lang="en-US" sz="2500" dirty="0">
                <a:solidFill>
                  <a:srgbClr val="32302A"/>
                </a:solidFill>
              </a:rPr>
              <a:t>Is this statement true, false, or uncertain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  <a:br>
              <a:rPr lang="en-US" sz="2500" dirty="0" smtClean="0">
                <a:solidFill>
                  <a:srgbClr val="32302A"/>
                </a:solidFill>
              </a:rPr>
            </a:br>
            <a:endParaRPr lang="en-US" sz="700" dirty="0">
              <a:solidFill>
                <a:srgbClr val="32302A"/>
              </a:solidFill>
            </a:endParaRPr>
          </a:p>
          <a:p>
            <a:pPr marL="347663" indent="-347663">
              <a:buNone/>
            </a:pPr>
            <a:r>
              <a:rPr lang="en-US" sz="2500" dirty="0">
                <a:solidFill>
                  <a:srgbClr val="32302A"/>
                </a:solidFill>
              </a:rPr>
              <a:t>4. President George W. Bush’s 2002 steel policy (which placed a tariff of approximately 25% on steel imports) </a:t>
            </a:r>
          </a:p>
          <a:p>
            <a:pPr marL="347663" indent="0">
              <a:buNone/>
            </a:pPr>
            <a:r>
              <a:rPr lang="en-US" sz="2500" dirty="0">
                <a:solidFill>
                  <a:srgbClr val="32302A"/>
                </a:solidFill>
              </a:rPr>
              <a:t>a. raised the price of American-made cars. </a:t>
            </a:r>
          </a:p>
          <a:p>
            <a:pPr marL="347663" indent="0">
              <a:buNone/>
            </a:pPr>
            <a:r>
              <a:rPr lang="en-US" sz="2500" dirty="0">
                <a:solidFill>
                  <a:srgbClr val="32302A"/>
                </a:solidFill>
              </a:rPr>
              <a:t>b. decreased the number of workers in </a:t>
            </a:r>
            <a:r>
              <a:rPr lang="en-US" sz="2500" dirty="0" smtClean="0">
                <a:solidFill>
                  <a:srgbClr val="32302A"/>
                </a:solidFill>
              </a:rPr>
              <a:t>the U.S</a:t>
            </a:r>
            <a:r>
              <a:rPr lang="en-US" sz="2500" dirty="0">
                <a:solidFill>
                  <a:srgbClr val="32302A"/>
                </a:solidFill>
              </a:rPr>
              <a:t>. auto industry. </a:t>
            </a:r>
          </a:p>
        </p:txBody>
      </p:sp>
    </p:spTree>
    <p:extLst>
      <p:ext uri="{BB962C8B-B14F-4D97-AF65-F5344CB8AC3E}">
        <p14:creationId xmlns:p14="http://schemas.microsoft.com/office/powerpoint/2010/main" val="41655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Supply of Resources</a:t>
            </a:r>
          </a:p>
        </p:txBody>
      </p:sp>
    </p:spTree>
    <p:extLst>
      <p:ext uri="{BB962C8B-B14F-4D97-AF65-F5344CB8AC3E}">
        <p14:creationId xmlns:p14="http://schemas.microsoft.com/office/powerpoint/2010/main" val="12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Human and Nonhuman</a:t>
            </a:r>
            <a:br>
              <a:rPr lang="en-US" dirty="0"/>
            </a:br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46367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The Supply of Resources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868680"/>
            <a:ext cx="8932985" cy="504748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96144"/>
            <a:ext cx="8883750" cy="466340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 amount of a resource supplied </a:t>
            </a:r>
            <a:r>
              <a:rPr lang="en-US" sz="2600" dirty="0" smtClean="0">
                <a:solidFill>
                  <a:schemeClr val="tx1"/>
                </a:solidFill>
              </a:rPr>
              <a:t>in the market is </a:t>
            </a:r>
            <a:r>
              <a:rPr lang="en-US" sz="2600" dirty="0">
                <a:solidFill>
                  <a:schemeClr val="tx1"/>
                </a:solidFill>
              </a:rPr>
              <a:t>positively related to its price.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en-US" sz="2600" i="1" u="sng" dirty="0">
                <a:solidFill>
                  <a:schemeClr val="tx1"/>
                </a:solidFill>
              </a:rPr>
              <a:t>short-run supply elasticity</a:t>
            </a:r>
            <a:r>
              <a:rPr lang="en-US" sz="2600" dirty="0">
                <a:solidFill>
                  <a:schemeClr val="tx1"/>
                </a:solidFill>
              </a:rPr>
              <a:t> of a resource is determined by how easily the resource can be transferred from one use to another, or </a:t>
            </a:r>
            <a:r>
              <a:rPr lang="en-US" sz="2600" i="1" dirty="0">
                <a:solidFill>
                  <a:schemeClr val="tx1"/>
                </a:solidFill>
              </a:rPr>
              <a:t>resource mobility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If resources are highly mobile then the supply curve will be elastic, even in the short run.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The supply of a resource will be more elastic in the long run than the short run.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In the long run, investment can increase the supply of both physical and human resources.</a:t>
            </a:r>
          </a:p>
        </p:txBody>
      </p:sp>
    </p:spTree>
    <p:extLst>
      <p:ext uri="{BB962C8B-B14F-4D97-AF65-F5344CB8AC3E}">
        <p14:creationId xmlns:p14="http://schemas.microsoft.com/office/powerpoint/2010/main" val="53919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2257621"/>
            <a:ext cx="4253918" cy="195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price of a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resource increases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individuals have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greater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incentive to supply it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a positive relationship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will exist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between a resource’s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price and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quantity supplied in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market.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246945" y="1087851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Time and Resource Supply Elasticity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960628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955280" y="5418963"/>
            <a:ext cx="97726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6" y="1490472"/>
            <a:ext cx="3374136" cy="4065778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8" name="Freeform 35"/>
          <p:cNvSpPr>
            <a:spLocks/>
          </p:cNvSpPr>
          <p:nvPr/>
        </p:nvSpPr>
        <p:spPr bwMode="auto">
          <a:xfrm rot="-7227853">
            <a:off x="5487670" y="1306640"/>
            <a:ext cx="2133600" cy="373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84"/>
              </a:cxn>
              <a:cxn ang="0">
                <a:pos x="336" y="864"/>
              </a:cxn>
              <a:cxn ang="0">
                <a:pos x="1008" y="1920"/>
              </a:cxn>
              <a:cxn ang="0">
                <a:pos x="1344" y="2352"/>
              </a:cxn>
            </a:cxnLst>
            <a:rect l="0" t="0" r="r" b="b"/>
            <a:pathLst>
              <a:path w="1344" h="2352">
                <a:moveTo>
                  <a:pt x="0" y="0"/>
                </a:moveTo>
                <a:cubicBezTo>
                  <a:pt x="20" y="120"/>
                  <a:pt x="40" y="240"/>
                  <a:pt x="96" y="384"/>
                </a:cubicBezTo>
                <a:cubicBezTo>
                  <a:pt x="152" y="528"/>
                  <a:pt x="184" y="608"/>
                  <a:pt x="336" y="864"/>
                </a:cubicBezTo>
                <a:cubicBezTo>
                  <a:pt x="488" y="1120"/>
                  <a:pt x="840" y="1672"/>
                  <a:pt x="1008" y="1920"/>
                </a:cubicBezTo>
                <a:cubicBezTo>
                  <a:pt x="1176" y="2168"/>
                  <a:pt x="1260" y="2260"/>
                  <a:pt x="1344" y="235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8"/>
          <p:cNvSpPr txBox="1">
            <a:spLocks noChangeAspect="1" noChangeArrowheads="1"/>
          </p:cNvSpPr>
          <p:nvPr/>
        </p:nvSpPr>
        <p:spPr bwMode="auto">
          <a:xfrm>
            <a:off x="7392226" y="1057656"/>
            <a:ext cx="608012" cy="2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kumimoji="0" lang="en-US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Line 7"/>
          <p:cNvSpPr>
            <a:spLocks noChangeAspect="1" noChangeShapeType="1"/>
          </p:cNvSpPr>
          <p:nvPr/>
        </p:nvSpPr>
        <p:spPr bwMode="auto">
          <a:xfrm>
            <a:off x="6579870" y="3617659"/>
            <a:ext cx="0" cy="19192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8"/>
          <p:cNvSpPr txBox="1">
            <a:spLocks noChangeAspect="1" noChangeArrowheads="1"/>
          </p:cNvSpPr>
          <p:nvPr/>
        </p:nvSpPr>
        <p:spPr bwMode="auto">
          <a:xfrm>
            <a:off x="4262120" y="2441321"/>
            <a:ext cx="485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10"/>
          <p:cNvSpPr>
            <a:spLocks noChangeAspect="1" noChangeShapeType="1"/>
          </p:cNvSpPr>
          <p:nvPr/>
        </p:nvSpPr>
        <p:spPr bwMode="auto">
          <a:xfrm flipH="1">
            <a:off x="4712965" y="2652460"/>
            <a:ext cx="224155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11"/>
          <p:cNvSpPr txBox="1">
            <a:spLocks noChangeAspect="1" noChangeArrowheads="1"/>
          </p:cNvSpPr>
          <p:nvPr/>
        </p:nvSpPr>
        <p:spPr bwMode="auto">
          <a:xfrm>
            <a:off x="6284595" y="5539296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 Box 12"/>
          <p:cNvSpPr txBox="1">
            <a:spLocks noChangeAspect="1" noChangeArrowheads="1"/>
          </p:cNvSpPr>
          <p:nvPr/>
        </p:nvSpPr>
        <p:spPr bwMode="auto">
          <a:xfrm>
            <a:off x="4262120" y="3271584"/>
            <a:ext cx="481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Line 13"/>
          <p:cNvSpPr>
            <a:spLocks noChangeAspect="1" noChangeShapeType="1"/>
          </p:cNvSpPr>
          <p:nvPr/>
        </p:nvSpPr>
        <p:spPr bwMode="auto">
          <a:xfrm flipH="1">
            <a:off x="4712965" y="3535110"/>
            <a:ext cx="177641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17"/>
          <p:cNvSpPr txBox="1">
            <a:spLocks noChangeAspect="1" noChangeArrowheads="1"/>
          </p:cNvSpPr>
          <p:nvPr/>
        </p:nvSpPr>
        <p:spPr bwMode="auto">
          <a:xfrm>
            <a:off x="6795770" y="5539296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Line 18"/>
          <p:cNvSpPr>
            <a:spLocks noChangeShapeType="1"/>
          </p:cNvSpPr>
          <p:nvPr/>
        </p:nvSpPr>
        <p:spPr bwMode="auto">
          <a:xfrm flipV="1">
            <a:off x="4998720" y="2687384"/>
            <a:ext cx="0" cy="10191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ine 19"/>
          <p:cNvSpPr>
            <a:spLocks noChangeShapeType="1"/>
          </p:cNvSpPr>
          <p:nvPr/>
        </p:nvSpPr>
        <p:spPr bwMode="auto">
          <a:xfrm flipH="1">
            <a:off x="6341745" y="5221034"/>
            <a:ext cx="6588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6" name="Group 43"/>
          <p:cNvGrpSpPr>
            <a:grpSpLocks/>
          </p:cNvGrpSpPr>
          <p:nvPr/>
        </p:nvGrpSpPr>
        <p:grpSpPr bwMode="auto">
          <a:xfrm>
            <a:off x="6719570" y="2219071"/>
            <a:ext cx="376238" cy="488950"/>
            <a:chOff x="4204" y="1529"/>
            <a:chExt cx="237" cy="308"/>
          </a:xfrm>
        </p:grpSpPr>
        <p:sp>
          <p:nvSpPr>
            <p:cNvPr id="98" name="Text Box 23"/>
            <p:cNvSpPr txBox="1">
              <a:spLocks noChangeAspect="1" noChangeArrowheads="1"/>
            </p:cNvSpPr>
            <p:nvPr/>
          </p:nvSpPr>
          <p:spPr bwMode="auto">
            <a:xfrm>
              <a:off x="4204" y="1529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Oval 22"/>
            <p:cNvSpPr>
              <a:spLocks noChangeAspect="1" noChangeArrowheads="1"/>
            </p:cNvSpPr>
            <p:nvPr/>
          </p:nvSpPr>
          <p:spPr bwMode="auto">
            <a:xfrm>
              <a:off x="4361" y="1762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Oval 25"/>
          <p:cNvSpPr>
            <a:spLocks noChangeAspect="1" noChangeArrowheads="1"/>
          </p:cNvSpPr>
          <p:nvPr/>
        </p:nvSpPr>
        <p:spPr bwMode="auto">
          <a:xfrm>
            <a:off x="6510020" y="3466846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26"/>
          <p:cNvSpPr txBox="1">
            <a:spLocks noChangeAspect="1" noChangeArrowheads="1"/>
          </p:cNvSpPr>
          <p:nvPr/>
        </p:nvSpPr>
        <p:spPr bwMode="auto">
          <a:xfrm>
            <a:off x="6267133" y="3133471"/>
            <a:ext cx="376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Line 42"/>
          <p:cNvSpPr>
            <a:spLocks noChangeAspect="1" noChangeShapeType="1"/>
          </p:cNvSpPr>
          <p:nvPr/>
        </p:nvSpPr>
        <p:spPr bwMode="auto">
          <a:xfrm>
            <a:off x="7032308" y="2696909"/>
            <a:ext cx="0" cy="2844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8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87" grpId="0"/>
      <p:bldP spid="88" grpId="0" animBg="1"/>
      <p:bldP spid="93" grpId="0"/>
      <p:bldP spid="94" grpId="0" animBg="1"/>
      <p:bldP spid="95" grpId="0" animBg="1"/>
      <p:bldP spid="1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068901"/>
            <a:ext cx="425391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One resource that requires a substantial period of time before any current investment is realized and future supply is expanded is 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supply of Certified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Public Accountant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(CPA)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services.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CPA wages increase from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short-run response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will be an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increase in CPA services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284163" lvl="1" indent="-165100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CPAs work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more hours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some come out of retirement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6041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Time and Resource Supply Elasticity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960628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955280" y="5418963"/>
            <a:ext cx="97726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6" y="1490472"/>
            <a:ext cx="3374136" cy="4065778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85305" y="4802701"/>
            <a:ext cx="4253918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long-run supply of a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resource 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almost always more elastic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than 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short-run supply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065" y="3937069"/>
            <a:ext cx="4253918" cy="881780"/>
            <a:chOff x="70065" y="3937069"/>
            <a:chExt cx="4253918" cy="881780"/>
          </a:xfrm>
        </p:grpSpPr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70065" y="3937069"/>
              <a:ext cx="4253918" cy="881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115888" indent="-115888">
                <a:lnSpc>
                  <a:spcPct val="90000"/>
                </a:lnSpc>
                <a:spcBef>
                  <a:spcPts val="900"/>
                </a:spcBef>
                <a:buFontTx/>
                <a:buChar char="•"/>
              </a:pP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In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supply of the resource (</a:t>
              </a:r>
              <a:r>
                <a:rPr lang="en-US" sz="1900" u="sng" dirty="0" smtClean="0">
                  <a:latin typeface="Times New Roman" pitchFamily="18" charset="0"/>
                  <a:cs typeface="Times New Roman" pitchFamily="18" charset="0"/>
                </a:rPr>
                <a:t>CPA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s) becomes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more elastic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. (</a:t>
              </a:r>
              <a:r>
                <a:rPr lang="en-US" sz="1900" b="1" i="1" dirty="0" err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900" b="1" i="1" baseline="-25000" dirty="0" err="1">
                  <a:latin typeface="Times New Roman" pitchFamily="18" charset="0"/>
                  <a:cs typeface="Times New Roman" pitchFamily="18" charset="0"/>
                </a:rPr>
                <a:t>sr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1900" b="1" i="1" dirty="0" err="1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900" b="1" i="1" baseline="-25000" dirty="0" err="1" smtClean="0">
                  <a:latin typeface="Times New Roman" pitchFamily="18" charset="0"/>
                  <a:cs typeface="Times New Roman" pitchFamily="18" charset="0"/>
                </a:rPr>
                <a:t>lr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) as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more 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individuals train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to 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become CPAs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 flipH="1">
              <a:off x="2836543" y="4374721"/>
              <a:ext cx="48272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Text Box 28"/>
          <p:cNvSpPr txBox="1">
            <a:spLocks noChangeAspect="1" noChangeArrowheads="1"/>
          </p:cNvSpPr>
          <p:nvPr/>
        </p:nvSpPr>
        <p:spPr bwMode="auto">
          <a:xfrm>
            <a:off x="7459282" y="1060704"/>
            <a:ext cx="608012" cy="2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kumimoji="0" lang="en-US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29"/>
          <p:cNvSpPr>
            <a:spLocks noChangeAspect="1" noChangeShapeType="1"/>
          </p:cNvSpPr>
          <p:nvPr/>
        </p:nvSpPr>
        <p:spPr bwMode="auto">
          <a:xfrm>
            <a:off x="6579870" y="3608515"/>
            <a:ext cx="0" cy="19192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30"/>
          <p:cNvSpPr txBox="1">
            <a:spLocks noChangeAspect="1" noChangeArrowheads="1"/>
          </p:cNvSpPr>
          <p:nvPr/>
        </p:nvSpPr>
        <p:spPr bwMode="auto">
          <a:xfrm>
            <a:off x="4262120" y="2432177"/>
            <a:ext cx="485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ine 31"/>
          <p:cNvSpPr>
            <a:spLocks noChangeAspect="1" noChangeShapeType="1"/>
          </p:cNvSpPr>
          <p:nvPr/>
        </p:nvSpPr>
        <p:spPr bwMode="auto">
          <a:xfrm flipH="1">
            <a:off x="4751070" y="2643315"/>
            <a:ext cx="2203450" cy="15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32"/>
          <p:cNvSpPr txBox="1">
            <a:spLocks noChangeAspect="1" noChangeArrowheads="1"/>
          </p:cNvSpPr>
          <p:nvPr/>
        </p:nvSpPr>
        <p:spPr bwMode="auto">
          <a:xfrm>
            <a:off x="6284595" y="5548440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33"/>
          <p:cNvSpPr txBox="1">
            <a:spLocks noChangeAspect="1" noChangeArrowheads="1"/>
          </p:cNvSpPr>
          <p:nvPr/>
        </p:nvSpPr>
        <p:spPr bwMode="auto">
          <a:xfrm>
            <a:off x="4262120" y="3262440"/>
            <a:ext cx="481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34"/>
          <p:cNvSpPr>
            <a:spLocks noChangeAspect="1" noChangeShapeType="1"/>
          </p:cNvSpPr>
          <p:nvPr/>
        </p:nvSpPr>
        <p:spPr bwMode="auto">
          <a:xfrm flipH="1">
            <a:off x="4743133" y="3525965"/>
            <a:ext cx="1746250" cy="15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Freeform 35"/>
          <p:cNvSpPr>
            <a:spLocks/>
          </p:cNvSpPr>
          <p:nvPr/>
        </p:nvSpPr>
        <p:spPr bwMode="auto">
          <a:xfrm rot="-7227853">
            <a:off x="5487670" y="1306640"/>
            <a:ext cx="2133600" cy="373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84"/>
              </a:cxn>
              <a:cxn ang="0">
                <a:pos x="336" y="864"/>
              </a:cxn>
              <a:cxn ang="0">
                <a:pos x="1008" y="1920"/>
              </a:cxn>
              <a:cxn ang="0">
                <a:pos x="1344" y="2352"/>
              </a:cxn>
            </a:cxnLst>
            <a:rect l="0" t="0" r="r" b="b"/>
            <a:pathLst>
              <a:path w="1344" h="2352">
                <a:moveTo>
                  <a:pt x="0" y="0"/>
                </a:moveTo>
                <a:cubicBezTo>
                  <a:pt x="20" y="120"/>
                  <a:pt x="40" y="240"/>
                  <a:pt x="96" y="384"/>
                </a:cubicBezTo>
                <a:cubicBezTo>
                  <a:pt x="152" y="528"/>
                  <a:pt x="184" y="608"/>
                  <a:pt x="336" y="864"/>
                </a:cubicBezTo>
                <a:cubicBezTo>
                  <a:pt x="488" y="1120"/>
                  <a:pt x="840" y="1672"/>
                  <a:pt x="1008" y="1920"/>
                </a:cubicBezTo>
                <a:cubicBezTo>
                  <a:pt x="1176" y="2168"/>
                  <a:pt x="1260" y="2260"/>
                  <a:pt x="1344" y="235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36"/>
          <p:cNvSpPr>
            <a:spLocks noChangeAspect="1" noChangeShapeType="1"/>
          </p:cNvSpPr>
          <p:nvPr/>
        </p:nvSpPr>
        <p:spPr bwMode="auto">
          <a:xfrm>
            <a:off x="7032308" y="2687765"/>
            <a:ext cx="0" cy="2844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37"/>
          <p:cNvSpPr txBox="1">
            <a:spLocks noChangeAspect="1" noChangeArrowheads="1"/>
          </p:cNvSpPr>
          <p:nvPr/>
        </p:nvSpPr>
        <p:spPr bwMode="auto">
          <a:xfrm>
            <a:off x="6795770" y="5548440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Line 39"/>
          <p:cNvSpPr>
            <a:spLocks noChangeShapeType="1"/>
          </p:cNvSpPr>
          <p:nvPr/>
        </p:nvSpPr>
        <p:spPr bwMode="auto">
          <a:xfrm flipH="1">
            <a:off x="7114858" y="5211890"/>
            <a:ext cx="3984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62"/>
          <p:cNvSpPr>
            <a:spLocks noChangeAspect="1" noChangeShapeType="1"/>
          </p:cNvSpPr>
          <p:nvPr/>
        </p:nvSpPr>
        <p:spPr bwMode="auto">
          <a:xfrm>
            <a:off x="7551420" y="2687765"/>
            <a:ext cx="0" cy="2844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63"/>
          <p:cNvSpPr txBox="1">
            <a:spLocks noChangeAspect="1" noChangeArrowheads="1"/>
          </p:cNvSpPr>
          <p:nvPr/>
        </p:nvSpPr>
        <p:spPr bwMode="auto">
          <a:xfrm>
            <a:off x="7267258" y="5535740"/>
            <a:ext cx="617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65"/>
          <p:cNvSpPr>
            <a:spLocks noChangeAspect="1" noChangeShapeType="1"/>
          </p:cNvSpPr>
          <p:nvPr/>
        </p:nvSpPr>
        <p:spPr bwMode="auto">
          <a:xfrm flipH="1">
            <a:off x="4800283" y="2640140"/>
            <a:ext cx="266541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4712970" y="1617790"/>
            <a:ext cx="4008438" cy="3289300"/>
            <a:chOff x="2940" y="1156"/>
            <a:chExt cx="2525" cy="2072"/>
          </a:xfrm>
        </p:grpSpPr>
        <p:sp>
          <p:nvSpPr>
            <p:cNvPr id="71" name="Text Box 57"/>
            <p:cNvSpPr txBox="1">
              <a:spLocks noChangeAspect="1" noChangeArrowheads="1"/>
            </p:cNvSpPr>
            <p:nvPr/>
          </p:nvSpPr>
          <p:spPr bwMode="auto">
            <a:xfrm>
              <a:off x="5081" y="1156"/>
              <a:ext cx="38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sz="20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lr</a:t>
              </a:r>
              <a:endPara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Freeform 58"/>
            <p:cNvSpPr>
              <a:spLocks/>
            </p:cNvSpPr>
            <p:nvPr/>
          </p:nvSpPr>
          <p:spPr bwMode="auto">
            <a:xfrm rot="-5964633">
              <a:off x="3444" y="1012"/>
              <a:ext cx="1344" cy="2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84"/>
                </a:cxn>
                <a:cxn ang="0">
                  <a:pos x="336" y="864"/>
                </a:cxn>
                <a:cxn ang="0">
                  <a:pos x="1008" y="1920"/>
                </a:cxn>
                <a:cxn ang="0">
                  <a:pos x="1344" y="2352"/>
                </a:cxn>
              </a:cxnLst>
              <a:rect l="0" t="0" r="r" b="b"/>
              <a:pathLst>
                <a:path w="1344" h="2352">
                  <a:moveTo>
                    <a:pt x="0" y="0"/>
                  </a:moveTo>
                  <a:cubicBezTo>
                    <a:pt x="20" y="120"/>
                    <a:pt x="40" y="240"/>
                    <a:pt x="96" y="384"/>
                  </a:cubicBezTo>
                  <a:cubicBezTo>
                    <a:pt x="152" y="528"/>
                    <a:pt x="184" y="608"/>
                    <a:pt x="336" y="864"/>
                  </a:cubicBezTo>
                  <a:cubicBezTo>
                    <a:pt x="488" y="1120"/>
                    <a:pt x="840" y="1672"/>
                    <a:pt x="1008" y="1920"/>
                  </a:cubicBezTo>
                  <a:cubicBezTo>
                    <a:pt x="1176" y="2168"/>
                    <a:pt x="1260" y="2260"/>
                    <a:pt x="1344" y="2352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Arc 66"/>
            <p:cNvSpPr>
              <a:spLocks/>
            </p:cNvSpPr>
            <p:nvPr/>
          </p:nvSpPr>
          <p:spPr bwMode="auto">
            <a:xfrm>
              <a:off x="4770" y="1164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Arc 67"/>
            <p:cNvSpPr>
              <a:spLocks/>
            </p:cNvSpPr>
            <p:nvPr/>
          </p:nvSpPr>
          <p:spPr bwMode="auto">
            <a:xfrm flipH="1" flipV="1">
              <a:off x="3186" y="3036"/>
              <a:ext cx="22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5" name="Group 69"/>
          <p:cNvGrpSpPr>
            <a:grpSpLocks/>
          </p:cNvGrpSpPr>
          <p:nvPr/>
        </p:nvGrpSpPr>
        <p:grpSpPr bwMode="auto">
          <a:xfrm>
            <a:off x="7227570" y="2255965"/>
            <a:ext cx="376238" cy="439737"/>
            <a:chOff x="4524" y="1558"/>
            <a:chExt cx="237" cy="277"/>
          </a:xfrm>
        </p:grpSpPr>
        <p:sp>
          <p:nvSpPr>
            <p:cNvPr id="76" name="Oval 60"/>
            <p:cNvSpPr>
              <a:spLocks noChangeAspect="1" noChangeArrowheads="1"/>
            </p:cNvSpPr>
            <p:nvPr/>
          </p:nvSpPr>
          <p:spPr bwMode="auto">
            <a:xfrm>
              <a:off x="4684" y="1760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61"/>
            <p:cNvSpPr txBox="1">
              <a:spLocks noChangeAspect="1" noChangeArrowheads="1"/>
            </p:cNvSpPr>
            <p:nvPr/>
          </p:nvSpPr>
          <p:spPr bwMode="auto">
            <a:xfrm>
              <a:off x="4524" y="1558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8" name="Group 70"/>
          <p:cNvGrpSpPr>
            <a:grpSpLocks/>
          </p:cNvGrpSpPr>
          <p:nvPr/>
        </p:nvGrpSpPr>
        <p:grpSpPr bwMode="auto">
          <a:xfrm>
            <a:off x="6267133" y="3124327"/>
            <a:ext cx="376237" cy="452438"/>
            <a:chOff x="3919" y="2105"/>
            <a:chExt cx="237" cy="285"/>
          </a:xfrm>
        </p:grpSpPr>
        <p:sp>
          <p:nvSpPr>
            <p:cNvPr id="79" name="Text Box 43"/>
            <p:cNvSpPr txBox="1">
              <a:spLocks noChangeAspect="1" noChangeArrowheads="1"/>
            </p:cNvSpPr>
            <p:nvPr/>
          </p:nvSpPr>
          <p:spPr bwMode="auto">
            <a:xfrm>
              <a:off x="3919" y="2105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Oval 42"/>
            <p:cNvSpPr>
              <a:spLocks noChangeAspect="1" noChangeArrowheads="1"/>
            </p:cNvSpPr>
            <p:nvPr/>
          </p:nvSpPr>
          <p:spPr bwMode="auto">
            <a:xfrm>
              <a:off x="4072" y="2315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Group 71"/>
          <p:cNvGrpSpPr>
            <a:grpSpLocks/>
          </p:cNvGrpSpPr>
          <p:nvPr/>
        </p:nvGrpSpPr>
        <p:grpSpPr bwMode="auto">
          <a:xfrm>
            <a:off x="6719570" y="2209927"/>
            <a:ext cx="376238" cy="488950"/>
            <a:chOff x="4204" y="1529"/>
            <a:chExt cx="237" cy="308"/>
          </a:xfrm>
        </p:grpSpPr>
        <p:sp>
          <p:nvSpPr>
            <p:cNvPr id="82" name="Oval 40"/>
            <p:cNvSpPr>
              <a:spLocks noChangeAspect="1" noChangeArrowheads="1"/>
            </p:cNvSpPr>
            <p:nvPr/>
          </p:nvSpPr>
          <p:spPr bwMode="auto">
            <a:xfrm>
              <a:off x="4361" y="1762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 Box 41"/>
            <p:cNvSpPr txBox="1">
              <a:spLocks noChangeAspect="1" noChangeArrowheads="1"/>
            </p:cNvSpPr>
            <p:nvPr/>
          </p:nvSpPr>
          <p:spPr bwMode="auto">
            <a:xfrm>
              <a:off x="4204" y="1529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Line 73"/>
          <p:cNvSpPr>
            <a:spLocks noChangeShapeType="1"/>
          </p:cNvSpPr>
          <p:nvPr/>
        </p:nvSpPr>
        <p:spPr bwMode="auto">
          <a:xfrm flipV="1">
            <a:off x="4968558" y="2678240"/>
            <a:ext cx="0" cy="9667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Line 74"/>
          <p:cNvSpPr>
            <a:spLocks noChangeShapeType="1"/>
          </p:cNvSpPr>
          <p:nvPr/>
        </p:nvSpPr>
        <p:spPr bwMode="auto">
          <a:xfrm flipH="1">
            <a:off x="6644958" y="5208715"/>
            <a:ext cx="355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1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"/>
                            </p:stCondLst>
                            <p:childTnLst>
                              <p:par>
                                <p:cTn id="8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50"/>
                            </p:stCondLst>
                            <p:childTnLst>
                              <p:par>
                                <p:cTn id="9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50"/>
                            </p:stCondLst>
                            <p:childTnLst>
                              <p:par>
                                <p:cTn id="9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50"/>
                            </p:stCondLst>
                            <p:childTnLst>
                              <p:par>
                                <p:cTn id="10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47" grpId="0" build="p"/>
      <p:bldP spid="53" grpId="0"/>
      <p:bldP spid="53" grpId="1"/>
      <p:bldP spid="54" grpId="0" animBg="1"/>
      <p:bldP spid="59" grpId="0" animBg="1"/>
      <p:bldP spid="60" grpId="0"/>
      <p:bldP spid="63" grpId="0" animBg="1"/>
      <p:bldP spid="67" grpId="0" animBg="1"/>
      <p:bldP spid="68" grpId="0"/>
      <p:bldP spid="69" grpId="0" animBg="1"/>
      <p:bldP spid="84" grpId="0" animBg="1"/>
      <p:bldP spid="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Supply, Demand, </a:t>
            </a:r>
            <a:br>
              <a:rPr lang="en-US" dirty="0"/>
            </a:br>
            <a:r>
              <a:rPr lang="en-US" dirty="0"/>
              <a:t>and Resource Prices</a:t>
            </a:r>
          </a:p>
        </p:txBody>
      </p:sp>
    </p:spTree>
    <p:extLst>
      <p:ext uri="{BB962C8B-B14F-4D97-AF65-F5344CB8AC3E}">
        <p14:creationId xmlns:p14="http://schemas.microsoft.com/office/powerpoint/2010/main" val="35583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Resource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prices</a:t>
            </a:r>
            <a:r>
              <a:rPr lang="en-US" sz="2600" dirty="0">
                <a:solidFill>
                  <a:srgbClr val="32302A"/>
                </a:solidFill>
              </a:rPr>
              <a:t> of resources are determined by </a:t>
            </a:r>
            <a:r>
              <a:rPr lang="en-US" sz="2600" b="1" i="1" dirty="0">
                <a:solidFill>
                  <a:srgbClr val="32302A"/>
                </a:solidFill>
              </a:rPr>
              <a:t>supply</a:t>
            </a:r>
            <a:r>
              <a:rPr lang="en-US" sz="2600" dirty="0">
                <a:solidFill>
                  <a:srgbClr val="32302A"/>
                </a:solidFill>
              </a:rPr>
              <a:t> </a:t>
            </a:r>
            <a:r>
              <a:rPr lang="en-US" sz="2600" dirty="0" smtClean="0">
                <a:solidFill>
                  <a:srgbClr val="32302A"/>
                </a:solidFill>
              </a:rPr>
              <a:t>&amp; </a:t>
            </a:r>
            <a:r>
              <a:rPr lang="en-US" sz="2600" b="1" i="1" dirty="0">
                <a:solidFill>
                  <a:srgbClr val="32302A"/>
                </a:solidFill>
              </a:rPr>
              <a:t>demand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Changes in the market prices of resources will influence the decisions of both users and suppliers.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Higher resource prices give users a greater incentive to turn to substitute inputs.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Higher resource prices give suppliers a greater incentive to provide more of the resource.</a:t>
            </a:r>
          </a:p>
        </p:txBody>
      </p:sp>
    </p:spTree>
    <p:extLst>
      <p:ext uri="{BB962C8B-B14F-4D97-AF65-F5344CB8AC3E}">
        <p14:creationId xmlns:p14="http://schemas.microsoft.com/office/powerpoint/2010/main" val="38175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123765"/>
            <a:ext cx="4253918" cy="451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of a resource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such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as engineering services, is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downward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sloping curve,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reflecting 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declining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MRP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of the resource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market supply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of a resource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slopes upward as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higher resource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prices (wages)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induce individuals </a:t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supply more of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resource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resource price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1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brings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choices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of buyers and sellers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into harmony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equilibrium price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1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the quantity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demanded will just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equal 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quantity supplied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Equilibrium in a Resource Market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1245934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Wage</a:t>
            </a:r>
            <a:b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i="1" dirty="0" smtClean="0">
                <a:latin typeface="Times New Roman" pitchFamily="18" charset="0"/>
                <a:cs typeface="Times New Roman" pitchFamily="18" charset="0"/>
              </a:rPr>
              <a:t>(resource </a:t>
            </a:r>
            <a:br>
              <a:rPr kumimoji="0" lang="en-US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i="1" dirty="0" smtClean="0">
                <a:latin typeface="Times New Roman" pitchFamily="18" charset="0"/>
                <a:cs typeface="Times New Roman" pitchFamily="18" charset="0"/>
              </a:rPr>
              <a:t>  price)</a:t>
            </a:r>
            <a:endParaRPr kumimoji="0"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279260" y="5400675"/>
            <a:ext cx="1845585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uantity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(Engineering services)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7" y="1617790"/>
            <a:ext cx="3093052" cy="3938460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Line 7"/>
          <p:cNvSpPr>
            <a:spLocks noChangeAspect="1" noChangeShapeType="1"/>
          </p:cNvSpPr>
          <p:nvPr/>
        </p:nvSpPr>
        <p:spPr bwMode="auto">
          <a:xfrm>
            <a:off x="6552438" y="3620135"/>
            <a:ext cx="0" cy="19192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9"/>
          <p:cNvSpPr txBox="1">
            <a:spLocks noChangeAspect="1" noChangeArrowheads="1"/>
          </p:cNvSpPr>
          <p:nvPr/>
        </p:nvSpPr>
        <p:spPr bwMode="auto">
          <a:xfrm>
            <a:off x="6247638" y="5528310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10"/>
          <p:cNvSpPr txBox="1">
            <a:spLocks noChangeAspect="1" noChangeArrowheads="1"/>
          </p:cNvSpPr>
          <p:nvPr/>
        </p:nvSpPr>
        <p:spPr bwMode="auto">
          <a:xfrm>
            <a:off x="4225163" y="3302635"/>
            <a:ext cx="481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Line 11"/>
          <p:cNvSpPr>
            <a:spLocks noChangeAspect="1" noChangeShapeType="1"/>
          </p:cNvSpPr>
          <p:nvPr/>
        </p:nvSpPr>
        <p:spPr bwMode="auto">
          <a:xfrm flipH="1">
            <a:off x="4715701" y="3556635"/>
            <a:ext cx="1779587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8" name="Group 43"/>
          <p:cNvGrpSpPr>
            <a:grpSpLocks/>
          </p:cNvGrpSpPr>
          <p:nvPr/>
        </p:nvGrpSpPr>
        <p:grpSpPr bwMode="auto">
          <a:xfrm>
            <a:off x="5504688" y="1337310"/>
            <a:ext cx="2519363" cy="3941763"/>
            <a:chOff x="3456" y="960"/>
            <a:chExt cx="1587" cy="2483"/>
          </a:xfrm>
        </p:grpSpPr>
        <p:sp>
          <p:nvSpPr>
            <p:cNvPr id="89" name="Text Box 14"/>
            <p:cNvSpPr txBox="1">
              <a:spLocks noChangeAspect="1" noChangeArrowheads="1"/>
            </p:cNvSpPr>
            <p:nvPr/>
          </p:nvSpPr>
          <p:spPr bwMode="auto">
            <a:xfrm>
              <a:off x="4752" y="3260"/>
              <a:ext cx="29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auto">
            <a:xfrm>
              <a:off x="3456" y="960"/>
              <a:ext cx="1344" cy="2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84"/>
                </a:cxn>
                <a:cxn ang="0">
                  <a:pos x="336" y="864"/>
                </a:cxn>
                <a:cxn ang="0">
                  <a:pos x="1008" y="1920"/>
                </a:cxn>
                <a:cxn ang="0">
                  <a:pos x="1344" y="2352"/>
                </a:cxn>
              </a:cxnLst>
              <a:rect l="0" t="0" r="r" b="b"/>
              <a:pathLst>
                <a:path w="1344" h="2352">
                  <a:moveTo>
                    <a:pt x="0" y="0"/>
                  </a:moveTo>
                  <a:cubicBezTo>
                    <a:pt x="20" y="120"/>
                    <a:pt x="40" y="240"/>
                    <a:pt x="96" y="384"/>
                  </a:cubicBezTo>
                  <a:cubicBezTo>
                    <a:pt x="152" y="528"/>
                    <a:pt x="184" y="608"/>
                    <a:pt x="336" y="864"/>
                  </a:cubicBezTo>
                  <a:cubicBezTo>
                    <a:pt x="488" y="1120"/>
                    <a:pt x="840" y="1672"/>
                    <a:pt x="1008" y="1920"/>
                  </a:cubicBezTo>
                  <a:cubicBezTo>
                    <a:pt x="1176" y="2168"/>
                    <a:pt x="1260" y="2260"/>
                    <a:pt x="1344" y="2352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1" name="Group 44"/>
          <p:cNvGrpSpPr>
            <a:grpSpLocks/>
          </p:cNvGrpSpPr>
          <p:nvPr/>
        </p:nvGrpSpPr>
        <p:grpSpPr bwMode="auto">
          <a:xfrm>
            <a:off x="4582351" y="1232535"/>
            <a:ext cx="3733800" cy="3160713"/>
            <a:chOff x="2875" y="894"/>
            <a:chExt cx="2352" cy="1991"/>
          </a:xfrm>
        </p:grpSpPr>
        <p:sp>
          <p:nvSpPr>
            <p:cNvPr id="93" name="Freeform 19"/>
            <p:cNvSpPr>
              <a:spLocks/>
            </p:cNvSpPr>
            <p:nvPr/>
          </p:nvSpPr>
          <p:spPr bwMode="auto">
            <a:xfrm rot="-7227853">
              <a:off x="3379" y="1037"/>
              <a:ext cx="1344" cy="2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84"/>
                </a:cxn>
                <a:cxn ang="0">
                  <a:pos x="336" y="864"/>
                </a:cxn>
                <a:cxn ang="0">
                  <a:pos x="1008" y="1920"/>
                </a:cxn>
                <a:cxn ang="0">
                  <a:pos x="1344" y="2352"/>
                </a:cxn>
              </a:cxnLst>
              <a:rect l="0" t="0" r="r" b="b"/>
              <a:pathLst>
                <a:path w="1344" h="2352">
                  <a:moveTo>
                    <a:pt x="0" y="0"/>
                  </a:moveTo>
                  <a:cubicBezTo>
                    <a:pt x="20" y="120"/>
                    <a:pt x="40" y="240"/>
                    <a:pt x="96" y="384"/>
                  </a:cubicBezTo>
                  <a:cubicBezTo>
                    <a:pt x="152" y="528"/>
                    <a:pt x="184" y="608"/>
                    <a:pt x="336" y="864"/>
                  </a:cubicBezTo>
                  <a:cubicBezTo>
                    <a:pt x="488" y="1120"/>
                    <a:pt x="840" y="1672"/>
                    <a:pt x="1008" y="1920"/>
                  </a:cubicBezTo>
                  <a:cubicBezTo>
                    <a:pt x="1176" y="2168"/>
                    <a:pt x="1260" y="2260"/>
                    <a:pt x="1344" y="2352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Text Box 20"/>
            <p:cNvSpPr txBox="1">
              <a:spLocks noChangeAspect="1" noChangeArrowheads="1"/>
            </p:cNvSpPr>
            <p:nvPr/>
          </p:nvSpPr>
          <p:spPr bwMode="auto">
            <a:xfrm>
              <a:off x="4632" y="894"/>
              <a:ext cx="29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sz="20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</p:grpSp>
      <p:grpSp>
        <p:nvGrpSpPr>
          <p:cNvPr id="95" name="Group 45"/>
          <p:cNvGrpSpPr>
            <a:grpSpLocks/>
          </p:cNvGrpSpPr>
          <p:nvPr/>
        </p:nvGrpSpPr>
        <p:grpSpPr bwMode="auto">
          <a:xfrm>
            <a:off x="6501638" y="3235965"/>
            <a:ext cx="466725" cy="369888"/>
            <a:chOff x="4084" y="2156"/>
            <a:chExt cx="294" cy="233"/>
          </a:xfrm>
        </p:grpSpPr>
        <p:sp>
          <p:nvSpPr>
            <p:cNvPr id="96" name="Oval 23"/>
            <p:cNvSpPr>
              <a:spLocks noChangeAspect="1" noChangeArrowheads="1"/>
            </p:cNvSpPr>
            <p:nvPr/>
          </p:nvSpPr>
          <p:spPr bwMode="auto">
            <a:xfrm>
              <a:off x="4084" y="2313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Text Box 24"/>
            <p:cNvSpPr txBox="1">
              <a:spLocks noChangeAspect="1" noChangeArrowheads="1"/>
            </p:cNvSpPr>
            <p:nvPr/>
          </p:nvSpPr>
          <p:spPr bwMode="auto">
            <a:xfrm>
              <a:off x="4141" y="2156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8" name="Straight Connector 97"/>
          <p:cNvCxnSpPr/>
          <p:nvPr/>
        </p:nvCxnSpPr>
        <p:spPr>
          <a:xfrm>
            <a:off x="4301809" y="996411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57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45" grpId="0" animBg="1"/>
      <p:bldP spid="49" grpId="0" autoUpdateAnimBg="0"/>
      <p:bldP spid="86" grpId="0" autoUpdateAnimBg="0"/>
      <p:bldP spid="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Adjusting to Dynamic Change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1" y="1150798"/>
            <a:ext cx="2867024" cy="832244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increase in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demand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for housing (</a:t>
            </a:r>
            <a:r>
              <a:rPr lang="en-US" sz="20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product market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 …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866201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289" y="4395796"/>
            <a:ext cx="84991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885694" y="1571562"/>
            <a:ext cx="58221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3457150" y="4900828"/>
            <a:ext cx="1526380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Product Market</a:t>
            </a: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>(Houses)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749036" y="1567180"/>
            <a:ext cx="58221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b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78"/>
          <p:cNvSpPr txBox="1">
            <a:spLocks noChangeArrowheads="1"/>
          </p:cNvSpPr>
          <p:nvPr/>
        </p:nvSpPr>
        <p:spPr bwMode="auto">
          <a:xfrm>
            <a:off x="6227492" y="4897780"/>
            <a:ext cx="2032928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Resource Market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(Electricians services)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158"/>
          <p:cNvGrpSpPr>
            <a:grpSpLocks/>
          </p:cNvGrpSpPr>
          <p:nvPr/>
        </p:nvGrpSpPr>
        <p:grpSpPr bwMode="auto">
          <a:xfrm>
            <a:off x="3724085" y="1648206"/>
            <a:ext cx="2133600" cy="2366963"/>
            <a:chOff x="1193" y="1831"/>
            <a:chExt cx="1344" cy="1491"/>
          </a:xfrm>
        </p:grpSpPr>
        <p:sp>
          <p:nvSpPr>
            <p:cNvPr id="88" name="Freeform 96"/>
            <p:cNvSpPr>
              <a:spLocks noChangeAspect="1"/>
            </p:cNvSpPr>
            <p:nvPr/>
          </p:nvSpPr>
          <p:spPr bwMode="auto">
            <a:xfrm>
              <a:off x="1374" y="1831"/>
              <a:ext cx="915" cy="1320"/>
            </a:xfrm>
            <a:custGeom>
              <a:avLst/>
              <a:gdLst/>
              <a:ahLst/>
              <a:cxnLst>
                <a:cxn ang="0">
                  <a:pos x="1211" y="1748"/>
                </a:cxn>
                <a:cxn ang="0">
                  <a:pos x="0" y="0"/>
                </a:cxn>
              </a:cxnLst>
              <a:rect l="0" t="0" r="r" b="b"/>
              <a:pathLst>
                <a:path w="1211" h="1748">
                  <a:moveTo>
                    <a:pt x="1211" y="1748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Text Box 97"/>
            <p:cNvSpPr txBox="1">
              <a:spLocks noChangeAspect="1" noChangeArrowheads="1"/>
            </p:cNvSpPr>
            <p:nvPr/>
          </p:nvSpPr>
          <p:spPr bwMode="auto">
            <a:xfrm>
              <a:off x="2219" y="3151"/>
              <a:ext cx="318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Line 98"/>
            <p:cNvSpPr>
              <a:spLocks noChangeShapeType="1"/>
            </p:cNvSpPr>
            <p:nvPr/>
          </p:nvSpPr>
          <p:spPr bwMode="auto">
            <a:xfrm>
              <a:off x="1193" y="2221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Line 99"/>
            <p:cNvSpPr>
              <a:spLocks noChangeShapeType="1"/>
            </p:cNvSpPr>
            <p:nvPr/>
          </p:nvSpPr>
          <p:spPr bwMode="auto">
            <a:xfrm>
              <a:off x="1809" y="3122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Line 103"/>
          <p:cNvSpPr>
            <a:spLocks noChangeAspect="1" noChangeShapeType="1"/>
          </p:cNvSpPr>
          <p:nvPr/>
        </p:nvSpPr>
        <p:spPr bwMode="auto">
          <a:xfrm>
            <a:off x="4279329" y="3328543"/>
            <a:ext cx="0" cy="119856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104"/>
          <p:cNvSpPr txBox="1">
            <a:spLocks noChangeAspect="1" noChangeArrowheads="1"/>
          </p:cNvSpPr>
          <p:nvPr/>
        </p:nvSpPr>
        <p:spPr bwMode="auto">
          <a:xfrm>
            <a:off x="2710180" y="3060256"/>
            <a:ext cx="5254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105"/>
          <p:cNvSpPr txBox="1">
            <a:spLocks noChangeAspect="1" noChangeArrowheads="1"/>
          </p:cNvSpPr>
          <p:nvPr/>
        </p:nvSpPr>
        <p:spPr bwMode="auto">
          <a:xfrm>
            <a:off x="4011041" y="4522343"/>
            <a:ext cx="5429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Line 106"/>
          <p:cNvSpPr>
            <a:spLocks noChangeShapeType="1"/>
          </p:cNvSpPr>
          <p:nvPr/>
        </p:nvSpPr>
        <p:spPr bwMode="auto">
          <a:xfrm flipH="1">
            <a:off x="3211872" y="3255518"/>
            <a:ext cx="99760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Freeform 107"/>
          <p:cNvSpPr>
            <a:spLocks noChangeAspect="1"/>
          </p:cNvSpPr>
          <p:nvPr/>
        </p:nvSpPr>
        <p:spPr bwMode="auto">
          <a:xfrm>
            <a:off x="3509604" y="2139696"/>
            <a:ext cx="1515850" cy="2188972"/>
          </a:xfrm>
          <a:custGeom>
            <a:avLst/>
            <a:gdLst/>
            <a:ahLst/>
            <a:cxnLst>
              <a:cxn ang="0">
                <a:pos x="1211" y="1748"/>
              </a:cxn>
              <a:cxn ang="0">
                <a:pos x="0" y="0"/>
              </a:cxn>
            </a:cxnLst>
            <a:rect l="0" t="0" r="r" b="b"/>
            <a:pathLst>
              <a:path w="1211" h="1748">
                <a:moveTo>
                  <a:pt x="1211" y="1748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C80000"/>
            </a:solidFill>
            <a:prstDash val="solid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108"/>
          <p:cNvSpPr txBox="1">
            <a:spLocks noChangeAspect="1" noChangeArrowheads="1"/>
          </p:cNvSpPr>
          <p:nvPr/>
        </p:nvSpPr>
        <p:spPr bwMode="auto">
          <a:xfrm>
            <a:off x="4958779" y="4220718"/>
            <a:ext cx="504825" cy="2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Line 109"/>
          <p:cNvSpPr>
            <a:spLocks noChangeShapeType="1"/>
          </p:cNvSpPr>
          <p:nvPr/>
        </p:nvSpPr>
        <p:spPr bwMode="auto">
          <a:xfrm flipV="1">
            <a:off x="3565334" y="2516567"/>
            <a:ext cx="1741573" cy="128056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Oval 110"/>
          <p:cNvSpPr>
            <a:spLocks noChangeAspect="1" noChangeArrowheads="1"/>
          </p:cNvSpPr>
          <p:nvPr/>
        </p:nvSpPr>
        <p:spPr bwMode="auto">
          <a:xfrm>
            <a:off x="4214241" y="3199956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Line 111"/>
          <p:cNvSpPr>
            <a:spLocks noChangeAspect="1" noChangeShapeType="1"/>
          </p:cNvSpPr>
          <p:nvPr/>
        </p:nvSpPr>
        <p:spPr bwMode="auto">
          <a:xfrm>
            <a:off x="4861941" y="2860231"/>
            <a:ext cx="0" cy="1676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 Box 112"/>
          <p:cNvSpPr txBox="1">
            <a:spLocks noChangeAspect="1" noChangeArrowheads="1"/>
          </p:cNvSpPr>
          <p:nvPr/>
        </p:nvSpPr>
        <p:spPr bwMode="auto">
          <a:xfrm>
            <a:off x="4577779" y="4523931"/>
            <a:ext cx="542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Oval 113"/>
          <p:cNvSpPr>
            <a:spLocks noChangeAspect="1" noChangeArrowheads="1"/>
          </p:cNvSpPr>
          <p:nvPr/>
        </p:nvSpPr>
        <p:spPr bwMode="auto">
          <a:xfrm>
            <a:off x="4803204" y="2776093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 Box 114"/>
          <p:cNvSpPr txBox="1">
            <a:spLocks noChangeAspect="1" noChangeArrowheads="1"/>
          </p:cNvSpPr>
          <p:nvPr/>
        </p:nvSpPr>
        <p:spPr bwMode="auto">
          <a:xfrm>
            <a:off x="2714943" y="2657031"/>
            <a:ext cx="5254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Line 115"/>
          <p:cNvSpPr>
            <a:spLocks noChangeShapeType="1"/>
          </p:cNvSpPr>
          <p:nvPr/>
        </p:nvSpPr>
        <p:spPr bwMode="auto">
          <a:xfrm flipH="1">
            <a:off x="3211872" y="2841181"/>
            <a:ext cx="159926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Line 116"/>
          <p:cNvSpPr>
            <a:spLocks noChangeShapeType="1"/>
          </p:cNvSpPr>
          <p:nvPr/>
        </p:nvSpPr>
        <p:spPr bwMode="auto">
          <a:xfrm flipV="1">
            <a:off x="3572764" y="2898966"/>
            <a:ext cx="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Line 117"/>
          <p:cNvSpPr>
            <a:spLocks noChangeShapeType="1"/>
          </p:cNvSpPr>
          <p:nvPr/>
        </p:nvSpPr>
        <p:spPr bwMode="auto">
          <a:xfrm rot="5400000" flipV="1">
            <a:off x="4584986" y="4113753"/>
            <a:ext cx="1587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 Box 130"/>
          <p:cNvSpPr txBox="1">
            <a:spLocks noChangeAspect="1" noChangeArrowheads="1"/>
          </p:cNvSpPr>
          <p:nvPr/>
        </p:nvSpPr>
        <p:spPr bwMode="auto">
          <a:xfrm>
            <a:off x="5138688" y="2319631"/>
            <a:ext cx="504825" cy="2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20" name="Line 153"/>
          <p:cNvSpPr>
            <a:spLocks noChangeAspect="1" noChangeShapeType="1"/>
          </p:cNvSpPr>
          <p:nvPr/>
        </p:nvSpPr>
        <p:spPr bwMode="auto">
          <a:xfrm>
            <a:off x="3184398" y="4549332"/>
            <a:ext cx="184105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Line 161"/>
          <p:cNvSpPr>
            <a:spLocks noChangeAspect="1" noChangeShapeType="1"/>
          </p:cNvSpPr>
          <p:nvPr/>
        </p:nvSpPr>
        <p:spPr bwMode="auto">
          <a:xfrm>
            <a:off x="3184398" y="1865694"/>
            <a:ext cx="0" cy="269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7" name="Group 159"/>
          <p:cNvGrpSpPr>
            <a:grpSpLocks/>
          </p:cNvGrpSpPr>
          <p:nvPr/>
        </p:nvGrpSpPr>
        <p:grpSpPr bwMode="auto">
          <a:xfrm>
            <a:off x="6402897" y="1537843"/>
            <a:ext cx="2325688" cy="2522538"/>
            <a:chOff x="3800" y="1759"/>
            <a:chExt cx="1465" cy="1589"/>
          </a:xfrm>
        </p:grpSpPr>
        <p:sp>
          <p:nvSpPr>
            <p:cNvPr id="129" name="Freeform 118"/>
            <p:cNvSpPr>
              <a:spLocks noChangeAspect="1"/>
            </p:cNvSpPr>
            <p:nvPr/>
          </p:nvSpPr>
          <p:spPr bwMode="auto">
            <a:xfrm>
              <a:off x="4006" y="1759"/>
              <a:ext cx="996" cy="1439"/>
            </a:xfrm>
            <a:custGeom>
              <a:avLst/>
              <a:gdLst/>
              <a:ahLst/>
              <a:cxnLst>
                <a:cxn ang="0">
                  <a:pos x="1211" y="1748"/>
                </a:cxn>
                <a:cxn ang="0">
                  <a:pos x="0" y="0"/>
                </a:cxn>
              </a:cxnLst>
              <a:rect l="0" t="0" r="r" b="b"/>
              <a:pathLst>
                <a:path w="1211" h="1748">
                  <a:moveTo>
                    <a:pt x="1211" y="1748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 Box 119"/>
            <p:cNvSpPr txBox="1">
              <a:spLocks noChangeAspect="1" noChangeArrowheads="1"/>
            </p:cNvSpPr>
            <p:nvPr/>
          </p:nvSpPr>
          <p:spPr bwMode="auto">
            <a:xfrm>
              <a:off x="4947" y="3185"/>
              <a:ext cx="31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Line 120"/>
            <p:cNvSpPr>
              <a:spLocks noChangeShapeType="1"/>
            </p:cNvSpPr>
            <p:nvPr/>
          </p:nvSpPr>
          <p:spPr bwMode="auto">
            <a:xfrm>
              <a:off x="3800" y="2093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Line 121"/>
            <p:cNvSpPr>
              <a:spLocks noChangeShapeType="1"/>
            </p:cNvSpPr>
            <p:nvPr/>
          </p:nvSpPr>
          <p:spPr bwMode="auto">
            <a:xfrm>
              <a:off x="4485" y="3105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4" name="Line 123"/>
          <p:cNvSpPr>
            <a:spLocks noChangeAspect="1" noChangeShapeType="1"/>
          </p:cNvSpPr>
          <p:nvPr/>
        </p:nvSpPr>
        <p:spPr bwMode="auto">
          <a:xfrm>
            <a:off x="6090859" y="4549331"/>
            <a:ext cx="218052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Line 126"/>
          <p:cNvSpPr>
            <a:spLocks noChangeAspect="1" noChangeShapeType="1"/>
          </p:cNvSpPr>
          <p:nvPr/>
        </p:nvSpPr>
        <p:spPr bwMode="auto">
          <a:xfrm>
            <a:off x="6077649" y="2068068"/>
            <a:ext cx="0" cy="24954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 Box 127"/>
          <p:cNvSpPr txBox="1">
            <a:spLocks noChangeAspect="1" noChangeArrowheads="1"/>
          </p:cNvSpPr>
          <p:nvPr/>
        </p:nvSpPr>
        <p:spPr bwMode="auto">
          <a:xfrm>
            <a:off x="5718556" y="3056636"/>
            <a:ext cx="38531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 Box 129"/>
          <p:cNvSpPr txBox="1">
            <a:spLocks noChangeAspect="1" noChangeArrowheads="1"/>
          </p:cNvSpPr>
          <p:nvPr/>
        </p:nvSpPr>
        <p:spPr bwMode="auto">
          <a:xfrm>
            <a:off x="5704268" y="2261299"/>
            <a:ext cx="385319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Freeform 131"/>
          <p:cNvSpPr>
            <a:spLocks noChangeAspect="1"/>
          </p:cNvSpPr>
          <p:nvPr/>
        </p:nvSpPr>
        <p:spPr bwMode="auto">
          <a:xfrm>
            <a:off x="6267781" y="2068068"/>
            <a:ext cx="1565451" cy="2260600"/>
          </a:xfrm>
          <a:custGeom>
            <a:avLst/>
            <a:gdLst/>
            <a:ahLst/>
            <a:cxnLst>
              <a:cxn ang="0">
                <a:pos x="1211" y="1748"/>
              </a:cxn>
              <a:cxn ang="0">
                <a:pos x="0" y="0"/>
              </a:cxn>
            </a:cxnLst>
            <a:rect l="0" t="0" r="r" b="b"/>
            <a:pathLst>
              <a:path w="1211" h="1748">
                <a:moveTo>
                  <a:pt x="1211" y="1748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C80000"/>
            </a:solidFill>
            <a:prstDash val="solid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 Box 132"/>
          <p:cNvSpPr txBox="1">
            <a:spLocks noChangeAspect="1" noChangeArrowheads="1"/>
          </p:cNvSpPr>
          <p:nvPr/>
        </p:nvSpPr>
        <p:spPr bwMode="auto">
          <a:xfrm>
            <a:off x="7766558" y="4220718"/>
            <a:ext cx="50482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1" baseline="-2500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Line 133"/>
          <p:cNvSpPr>
            <a:spLocks noChangeShapeType="1"/>
          </p:cNvSpPr>
          <p:nvPr/>
        </p:nvSpPr>
        <p:spPr bwMode="auto">
          <a:xfrm flipV="1">
            <a:off x="6853746" y="1534668"/>
            <a:ext cx="762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 Box 134"/>
          <p:cNvSpPr txBox="1">
            <a:spLocks noChangeAspect="1" noChangeArrowheads="1"/>
          </p:cNvSpPr>
          <p:nvPr/>
        </p:nvSpPr>
        <p:spPr bwMode="auto">
          <a:xfrm>
            <a:off x="7468425" y="1300564"/>
            <a:ext cx="50482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kumimoji="0"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137"/>
          <p:cNvSpPr>
            <a:spLocks noChangeAspect="1" noChangeArrowheads="1"/>
          </p:cNvSpPr>
          <p:nvPr/>
        </p:nvSpPr>
        <p:spPr bwMode="auto">
          <a:xfrm>
            <a:off x="7301421" y="2372868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Line 140"/>
          <p:cNvSpPr>
            <a:spLocks noChangeAspect="1" noChangeShapeType="1"/>
          </p:cNvSpPr>
          <p:nvPr/>
        </p:nvSpPr>
        <p:spPr bwMode="auto">
          <a:xfrm flipH="1">
            <a:off x="6090859" y="2436368"/>
            <a:ext cx="1189924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Line 142"/>
          <p:cNvSpPr>
            <a:spLocks noChangeAspect="1" noChangeShapeType="1"/>
          </p:cNvSpPr>
          <p:nvPr/>
        </p:nvSpPr>
        <p:spPr bwMode="auto">
          <a:xfrm flipH="1">
            <a:off x="6090859" y="3252343"/>
            <a:ext cx="96132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Line 143"/>
          <p:cNvSpPr>
            <a:spLocks noChangeAspect="1" noChangeShapeType="1"/>
          </p:cNvSpPr>
          <p:nvPr/>
        </p:nvSpPr>
        <p:spPr bwMode="auto">
          <a:xfrm>
            <a:off x="7082346" y="3341243"/>
            <a:ext cx="0" cy="119856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 Box 144"/>
          <p:cNvSpPr txBox="1">
            <a:spLocks noChangeAspect="1" noChangeArrowheads="1"/>
          </p:cNvSpPr>
          <p:nvPr/>
        </p:nvSpPr>
        <p:spPr bwMode="auto">
          <a:xfrm>
            <a:off x="6775958" y="4535043"/>
            <a:ext cx="5429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Line 147"/>
          <p:cNvSpPr>
            <a:spLocks noChangeAspect="1" noChangeShapeType="1"/>
          </p:cNvSpPr>
          <p:nvPr/>
        </p:nvSpPr>
        <p:spPr bwMode="auto">
          <a:xfrm>
            <a:off x="7364921" y="2525268"/>
            <a:ext cx="0" cy="20272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 Box 148"/>
          <p:cNvSpPr txBox="1">
            <a:spLocks noChangeAspect="1" noChangeArrowheads="1"/>
          </p:cNvSpPr>
          <p:nvPr/>
        </p:nvSpPr>
        <p:spPr bwMode="auto">
          <a:xfrm>
            <a:off x="7102983" y="4542981"/>
            <a:ext cx="542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Line 149"/>
          <p:cNvSpPr>
            <a:spLocks noChangeShapeType="1"/>
          </p:cNvSpPr>
          <p:nvPr/>
        </p:nvSpPr>
        <p:spPr bwMode="auto">
          <a:xfrm flipV="1">
            <a:off x="6290310" y="2457006"/>
            <a:ext cx="0" cy="742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Oval 151"/>
          <p:cNvSpPr>
            <a:spLocks noChangeAspect="1" noChangeArrowheads="1"/>
          </p:cNvSpPr>
          <p:nvPr/>
        </p:nvSpPr>
        <p:spPr bwMode="auto">
          <a:xfrm>
            <a:off x="7002971" y="3188843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Line 154"/>
          <p:cNvSpPr>
            <a:spLocks noChangeShapeType="1"/>
          </p:cNvSpPr>
          <p:nvPr/>
        </p:nvSpPr>
        <p:spPr bwMode="auto">
          <a:xfrm rot="5400000" flipV="1">
            <a:off x="7149814" y="4149059"/>
            <a:ext cx="1587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 Box 120"/>
          <p:cNvSpPr txBox="1">
            <a:spLocks noChangeAspect="1" noChangeArrowheads="1"/>
          </p:cNvSpPr>
          <p:nvPr/>
        </p:nvSpPr>
        <p:spPr bwMode="auto">
          <a:xfrm>
            <a:off x="5727700" y="1783588"/>
            <a:ext cx="6832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400" b="0" i="1" dirty="0" smtClean="0">
                <a:latin typeface="Times New Roman" pitchFamily="18" charset="0"/>
                <a:cs typeface="Times New Roman" pitchFamily="18" charset="0"/>
              </a:rPr>
              <a:t>(wage)</a:t>
            </a:r>
            <a:endParaRPr kumimoji="0" lang="en-US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124"/>
          <p:cNvSpPr txBox="1">
            <a:spLocks noChangeAspect="1" noChangeArrowheads="1"/>
          </p:cNvSpPr>
          <p:nvPr/>
        </p:nvSpPr>
        <p:spPr bwMode="auto">
          <a:xfrm>
            <a:off x="8218361" y="4401892"/>
            <a:ext cx="84991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633" y="1479570"/>
            <a:ext cx="2666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leads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increase in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electricians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resource market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5" name="Content Placeholder 2"/>
          <p:cNvSpPr txBox="1">
            <a:spLocks/>
          </p:cNvSpPr>
          <p:nvPr/>
        </p:nvSpPr>
        <p:spPr>
          <a:xfrm>
            <a:off x="50993" y="2802814"/>
            <a:ext cx="2867024" cy="28024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lnSpc>
                <a:spcPct val="90000"/>
              </a:lnSpc>
            </a:pP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0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product market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equilibrium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output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houses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both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rise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(to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0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20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0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resource market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equilibrium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output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electrician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services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also increases (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0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</a:t>
            </a:r>
            <a:r>
              <a:rPr lang="en-US" sz="20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20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  <a:endParaRPr lang="en-US" sz="20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24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  <p:bldP spid="110" grpId="0" animBg="1"/>
      <p:bldP spid="112" grpId="0"/>
      <p:bldP spid="113" grpId="0" animBg="1"/>
      <p:bldP spid="114" grpId="0"/>
      <p:bldP spid="115" grpId="0" animBg="1"/>
      <p:bldP spid="116" grpId="0" animBg="1"/>
      <p:bldP spid="117" grpId="0" animBg="1"/>
      <p:bldP spid="137" grpId="0"/>
      <p:bldP spid="142" grpId="0" animBg="1"/>
      <p:bldP spid="144" grpId="0" animBg="1"/>
      <p:bldP spid="148" grpId="0" animBg="1"/>
      <p:bldP spid="149" grpId="0"/>
      <p:bldP spid="150" grpId="0" animBg="1"/>
      <p:bldP spid="152" grpId="0" animBg="1"/>
      <p:bldP spid="3" grpId="0"/>
      <p:bldP spid="15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Adjusting to Dynamic Change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1" y="1159942"/>
            <a:ext cx="2867024" cy="4395985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significant increase in price and modest increase in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output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reflects the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highly inelastic</a:t>
            </a:r>
            <a:r>
              <a:rPr lang="en-US" sz="19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nature of </a:t>
            </a:r>
            <a:r>
              <a:rPr lang="en-US" sz="1900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short-run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supply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for the services </a:t>
            </a:r>
            <a:r>
              <a:rPr lang="en-US" sz="1900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1900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skilled electricians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higher resource price will attract new human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capital investments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and, </a:t>
            </a:r>
            <a:r>
              <a:rPr lang="en-US" sz="19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with time, the resource’s supply curve </a:t>
            </a:r>
            <a:r>
              <a:rPr lang="en-US" sz="1900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will become </a:t>
            </a:r>
            <a:r>
              <a:rPr lang="en-US" sz="19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more elastic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moderating the resource price (to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3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 and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increasing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quantity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supplied (to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3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866201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289" y="4395796"/>
            <a:ext cx="84991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885694" y="1571562"/>
            <a:ext cx="58221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3457150" y="4900828"/>
            <a:ext cx="1526380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Product Market</a:t>
            </a: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>(Houses)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749036" y="1567180"/>
            <a:ext cx="58221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b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78"/>
          <p:cNvSpPr txBox="1">
            <a:spLocks noChangeArrowheads="1"/>
          </p:cNvSpPr>
          <p:nvPr/>
        </p:nvSpPr>
        <p:spPr bwMode="auto">
          <a:xfrm>
            <a:off x="6227492" y="4897780"/>
            <a:ext cx="2032928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Resource Market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(Electricians services)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158"/>
          <p:cNvGrpSpPr>
            <a:grpSpLocks/>
          </p:cNvGrpSpPr>
          <p:nvPr/>
        </p:nvGrpSpPr>
        <p:grpSpPr bwMode="auto">
          <a:xfrm>
            <a:off x="4011423" y="1648206"/>
            <a:ext cx="1846263" cy="2366963"/>
            <a:chOff x="1374" y="1831"/>
            <a:chExt cx="1163" cy="1491"/>
          </a:xfrm>
        </p:grpSpPr>
        <p:sp>
          <p:nvSpPr>
            <p:cNvPr id="88" name="Freeform 96"/>
            <p:cNvSpPr>
              <a:spLocks noChangeAspect="1"/>
            </p:cNvSpPr>
            <p:nvPr/>
          </p:nvSpPr>
          <p:spPr bwMode="auto">
            <a:xfrm>
              <a:off x="1374" y="1831"/>
              <a:ext cx="915" cy="1320"/>
            </a:xfrm>
            <a:custGeom>
              <a:avLst/>
              <a:gdLst/>
              <a:ahLst/>
              <a:cxnLst>
                <a:cxn ang="0">
                  <a:pos x="1211" y="1748"/>
                </a:cxn>
                <a:cxn ang="0">
                  <a:pos x="0" y="0"/>
                </a:cxn>
              </a:cxnLst>
              <a:rect l="0" t="0" r="r" b="b"/>
              <a:pathLst>
                <a:path w="1211" h="1748">
                  <a:moveTo>
                    <a:pt x="1211" y="1748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Text Box 97"/>
            <p:cNvSpPr txBox="1">
              <a:spLocks noChangeAspect="1" noChangeArrowheads="1"/>
            </p:cNvSpPr>
            <p:nvPr/>
          </p:nvSpPr>
          <p:spPr bwMode="auto">
            <a:xfrm>
              <a:off x="2219" y="3151"/>
              <a:ext cx="318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Line 103"/>
          <p:cNvSpPr>
            <a:spLocks noChangeAspect="1" noChangeShapeType="1"/>
          </p:cNvSpPr>
          <p:nvPr/>
        </p:nvSpPr>
        <p:spPr bwMode="auto">
          <a:xfrm>
            <a:off x="4279329" y="3328543"/>
            <a:ext cx="0" cy="119856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104"/>
          <p:cNvSpPr txBox="1">
            <a:spLocks noChangeAspect="1" noChangeArrowheads="1"/>
          </p:cNvSpPr>
          <p:nvPr/>
        </p:nvSpPr>
        <p:spPr bwMode="auto">
          <a:xfrm>
            <a:off x="2710180" y="3060256"/>
            <a:ext cx="5254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105"/>
          <p:cNvSpPr txBox="1">
            <a:spLocks noChangeAspect="1" noChangeArrowheads="1"/>
          </p:cNvSpPr>
          <p:nvPr/>
        </p:nvSpPr>
        <p:spPr bwMode="auto">
          <a:xfrm>
            <a:off x="4011041" y="4522343"/>
            <a:ext cx="5429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Line 106"/>
          <p:cNvSpPr>
            <a:spLocks noChangeShapeType="1"/>
          </p:cNvSpPr>
          <p:nvPr/>
        </p:nvSpPr>
        <p:spPr bwMode="auto">
          <a:xfrm flipH="1">
            <a:off x="3211872" y="3255518"/>
            <a:ext cx="99760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Freeform 107"/>
          <p:cNvSpPr>
            <a:spLocks noChangeAspect="1"/>
          </p:cNvSpPr>
          <p:nvPr/>
        </p:nvSpPr>
        <p:spPr bwMode="auto">
          <a:xfrm>
            <a:off x="3509604" y="2139696"/>
            <a:ext cx="1515850" cy="2188972"/>
          </a:xfrm>
          <a:custGeom>
            <a:avLst/>
            <a:gdLst/>
            <a:ahLst/>
            <a:cxnLst>
              <a:cxn ang="0">
                <a:pos x="1211" y="1748"/>
              </a:cxn>
              <a:cxn ang="0">
                <a:pos x="0" y="0"/>
              </a:cxn>
            </a:cxnLst>
            <a:rect l="0" t="0" r="r" b="b"/>
            <a:pathLst>
              <a:path w="1211" h="1748">
                <a:moveTo>
                  <a:pt x="1211" y="1748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C80000"/>
            </a:solidFill>
            <a:prstDash val="solid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108"/>
          <p:cNvSpPr txBox="1">
            <a:spLocks noChangeAspect="1" noChangeArrowheads="1"/>
          </p:cNvSpPr>
          <p:nvPr/>
        </p:nvSpPr>
        <p:spPr bwMode="auto">
          <a:xfrm>
            <a:off x="4958779" y="4220718"/>
            <a:ext cx="504825" cy="2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Line 109"/>
          <p:cNvSpPr>
            <a:spLocks noChangeShapeType="1"/>
          </p:cNvSpPr>
          <p:nvPr/>
        </p:nvSpPr>
        <p:spPr bwMode="auto">
          <a:xfrm flipV="1">
            <a:off x="3565334" y="2516567"/>
            <a:ext cx="1741573" cy="128056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Oval 110"/>
          <p:cNvSpPr>
            <a:spLocks noChangeAspect="1" noChangeArrowheads="1"/>
          </p:cNvSpPr>
          <p:nvPr/>
        </p:nvSpPr>
        <p:spPr bwMode="auto">
          <a:xfrm>
            <a:off x="4214241" y="3199956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Line 111"/>
          <p:cNvSpPr>
            <a:spLocks noChangeAspect="1" noChangeShapeType="1"/>
          </p:cNvSpPr>
          <p:nvPr/>
        </p:nvSpPr>
        <p:spPr bwMode="auto">
          <a:xfrm>
            <a:off x="4861941" y="2860231"/>
            <a:ext cx="0" cy="1676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 Box 112"/>
          <p:cNvSpPr txBox="1">
            <a:spLocks noChangeAspect="1" noChangeArrowheads="1"/>
          </p:cNvSpPr>
          <p:nvPr/>
        </p:nvSpPr>
        <p:spPr bwMode="auto">
          <a:xfrm>
            <a:off x="4577779" y="4523931"/>
            <a:ext cx="542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Oval 113"/>
          <p:cNvSpPr>
            <a:spLocks noChangeAspect="1" noChangeArrowheads="1"/>
          </p:cNvSpPr>
          <p:nvPr/>
        </p:nvSpPr>
        <p:spPr bwMode="auto">
          <a:xfrm>
            <a:off x="4803204" y="2776093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 Box 114"/>
          <p:cNvSpPr txBox="1">
            <a:spLocks noChangeAspect="1" noChangeArrowheads="1"/>
          </p:cNvSpPr>
          <p:nvPr/>
        </p:nvSpPr>
        <p:spPr bwMode="auto">
          <a:xfrm>
            <a:off x="2714943" y="2657031"/>
            <a:ext cx="5254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Line 115"/>
          <p:cNvSpPr>
            <a:spLocks noChangeShapeType="1"/>
          </p:cNvSpPr>
          <p:nvPr/>
        </p:nvSpPr>
        <p:spPr bwMode="auto">
          <a:xfrm flipH="1">
            <a:off x="3211872" y="2841181"/>
            <a:ext cx="159926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 Box 130"/>
          <p:cNvSpPr txBox="1">
            <a:spLocks noChangeAspect="1" noChangeArrowheads="1"/>
          </p:cNvSpPr>
          <p:nvPr/>
        </p:nvSpPr>
        <p:spPr bwMode="auto">
          <a:xfrm>
            <a:off x="5138688" y="2319631"/>
            <a:ext cx="504825" cy="2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20" name="Line 153"/>
          <p:cNvSpPr>
            <a:spLocks noChangeAspect="1" noChangeShapeType="1"/>
          </p:cNvSpPr>
          <p:nvPr/>
        </p:nvSpPr>
        <p:spPr bwMode="auto">
          <a:xfrm>
            <a:off x="3184398" y="4549332"/>
            <a:ext cx="184105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Line 161"/>
          <p:cNvSpPr>
            <a:spLocks noChangeAspect="1" noChangeShapeType="1"/>
          </p:cNvSpPr>
          <p:nvPr/>
        </p:nvSpPr>
        <p:spPr bwMode="auto">
          <a:xfrm>
            <a:off x="3184398" y="1865694"/>
            <a:ext cx="0" cy="269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7" name="Group 159"/>
          <p:cNvGrpSpPr>
            <a:grpSpLocks/>
          </p:cNvGrpSpPr>
          <p:nvPr/>
        </p:nvGrpSpPr>
        <p:grpSpPr bwMode="auto">
          <a:xfrm>
            <a:off x="6729922" y="1537843"/>
            <a:ext cx="1998663" cy="2522538"/>
            <a:chOff x="4006" y="1759"/>
            <a:chExt cx="1259" cy="1589"/>
          </a:xfrm>
        </p:grpSpPr>
        <p:sp>
          <p:nvSpPr>
            <p:cNvPr id="129" name="Freeform 118"/>
            <p:cNvSpPr>
              <a:spLocks noChangeAspect="1"/>
            </p:cNvSpPr>
            <p:nvPr/>
          </p:nvSpPr>
          <p:spPr bwMode="auto">
            <a:xfrm>
              <a:off x="4006" y="1759"/>
              <a:ext cx="996" cy="1439"/>
            </a:xfrm>
            <a:custGeom>
              <a:avLst/>
              <a:gdLst/>
              <a:ahLst/>
              <a:cxnLst>
                <a:cxn ang="0">
                  <a:pos x="1211" y="1748"/>
                </a:cxn>
                <a:cxn ang="0">
                  <a:pos x="0" y="0"/>
                </a:cxn>
              </a:cxnLst>
              <a:rect l="0" t="0" r="r" b="b"/>
              <a:pathLst>
                <a:path w="1211" h="1748">
                  <a:moveTo>
                    <a:pt x="1211" y="1748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 Box 119"/>
            <p:cNvSpPr txBox="1">
              <a:spLocks noChangeAspect="1" noChangeArrowheads="1"/>
            </p:cNvSpPr>
            <p:nvPr/>
          </p:nvSpPr>
          <p:spPr bwMode="auto">
            <a:xfrm>
              <a:off x="4947" y="3185"/>
              <a:ext cx="31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4" name="Line 123"/>
          <p:cNvSpPr>
            <a:spLocks noChangeAspect="1" noChangeShapeType="1"/>
          </p:cNvSpPr>
          <p:nvPr/>
        </p:nvSpPr>
        <p:spPr bwMode="auto">
          <a:xfrm>
            <a:off x="6090859" y="4549331"/>
            <a:ext cx="218052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Line 126"/>
          <p:cNvSpPr>
            <a:spLocks noChangeAspect="1" noChangeShapeType="1"/>
          </p:cNvSpPr>
          <p:nvPr/>
        </p:nvSpPr>
        <p:spPr bwMode="auto">
          <a:xfrm>
            <a:off x="6077649" y="2068068"/>
            <a:ext cx="0" cy="24954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 Box 127"/>
          <p:cNvSpPr txBox="1">
            <a:spLocks noChangeAspect="1" noChangeArrowheads="1"/>
          </p:cNvSpPr>
          <p:nvPr/>
        </p:nvSpPr>
        <p:spPr bwMode="auto">
          <a:xfrm>
            <a:off x="5718556" y="3056636"/>
            <a:ext cx="38531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 Box 129"/>
          <p:cNvSpPr txBox="1">
            <a:spLocks noChangeAspect="1" noChangeArrowheads="1"/>
          </p:cNvSpPr>
          <p:nvPr/>
        </p:nvSpPr>
        <p:spPr bwMode="auto">
          <a:xfrm>
            <a:off x="5704268" y="2261299"/>
            <a:ext cx="385319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Freeform 131"/>
          <p:cNvSpPr>
            <a:spLocks noChangeAspect="1"/>
          </p:cNvSpPr>
          <p:nvPr/>
        </p:nvSpPr>
        <p:spPr bwMode="auto">
          <a:xfrm>
            <a:off x="6267781" y="2068068"/>
            <a:ext cx="1565451" cy="2260600"/>
          </a:xfrm>
          <a:custGeom>
            <a:avLst/>
            <a:gdLst/>
            <a:ahLst/>
            <a:cxnLst>
              <a:cxn ang="0">
                <a:pos x="1211" y="1748"/>
              </a:cxn>
              <a:cxn ang="0">
                <a:pos x="0" y="0"/>
              </a:cxn>
            </a:cxnLst>
            <a:rect l="0" t="0" r="r" b="b"/>
            <a:pathLst>
              <a:path w="1211" h="1748">
                <a:moveTo>
                  <a:pt x="1211" y="1748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C80000"/>
            </a:solidFill>
            <a:prstDash val="solid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 Box 132"/>
          <p:cNvSpPr txBox="1">
            <a:spLocks noChangeAspect="1" noChangeArrowheads="1"/>
          </p:cNvSpPr>
          <p:nvPr/>
        </p:nvSpPr>
        <p:spPr bwMode="auto">
          <a:xfrm>
            <a:off x="7766558" y="4220718"/>
            <a:ext cx="50482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1" baseline="-2500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Line 133"/>
          <p:cNvSpPr>
            <a:spLocks noChangeShapeType="1"/>
          </p:cNvSpPr>
          <p:nvPr/>
        </p:nvSpPr>
        <p:spPr bwMode="auto">
          <a:xfrm flipV="1">
            <a:off x="6853746" y="1534668"/>
            <a:ext cx="762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 Box 134"/>
          <p:cNvSpPr txBox="1">
            <a:spLocks noChangeAspect="1" noChangeArrowheads="1"/>
          </p:cNvSpPr>
          <p:nvPr/>
        </p:nvSpPr>
        <p:spPr bwMode="auto">
          <a:xfrm>
            <a:off x="7468425" y="1300564"/>
            <a:ext cx="50482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kumimoji="0"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137"/>
          <p:cNvSpPr>
            <a:spLocks noChangeAspect="1" noChangeArrowheads="1"/>
          </p:cNvSpPr>
          <p:nvPr/>
        </p:nvSpPr>
        <p:spPr bwMode="auto">
          <a:xfrm>
            <a:off x="7301421" y="2372868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Line 140"/>
          <p:cNvSpPr>
            <a:spLocks noChangeAspect="1" noChangeShapeType="1"/>
          </p:cNvSpPr>
          <p:nvPr/>
        </p:nvSpPr>
        <p:spPr bwMode="auto">
          <a:xfrm flipH="1">
            <a:off x="6090859" y="2436368"/>
            <a:ext cx="1189924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Line 142"/>
          <p:cNvSpPr>
            <a:spLocks noChangeAspect="1" noChangeShapeType="1"/>
          </p:cNvSpPr>
          <p:nvPr/>
        </p:nvSpPr>
        <p:spPr bwMode="auto">
          <a:xfrm flipH="1">
            <a:off x="6090859" y="3252343"/>
            <a:ext cx="96132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Line 143"/>
          <p:cNvSpPr>
            <a:spLocks noChangeAspect="1" noChangeShapeType="1"/>
          </p:cNvSpPr>
          <p:nvPr/>
        </p:nvSpPr>
        <p:spPr bwMode="auto">
          <a:xfrm>
            <a:off x="7082346" y="3341243"/>
            <a:ext cx="0" cy="119856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 Box 144"/>
          <p:cNvSpPr txBox="1">
            <a:spLocks noChangeAspect="1" noChangeArrowheads="1"/>
          </p:cNvSpPr>
          <p:nvPr/>
        </p:nvSpPr>
        <p:spPr bwMode="auto">
          <a:xfrm>
            <a:off x="6775958" y="4535043"/>
            <a:ext cx="5429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Line 147"/>
          <p:cNvSpPr>
            <a:spLocks noChangeAspect="1" noChangeShapeType="1"/>
          </p:cNvSpPr>
          <p:nvPr/>
        </p:nvSpPr>
        <p:spPr bwMode="auto">
          <a:xfrm>
            <a:off x="7364921" y="2525268"/>
            <a:ext cx="0" cy="20272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 Box 148"/>
          <p:cNvSpPr txBox="1">
            <a:spLocks noChangeAspect="1" noChangeArrowheads="1"/>
          </p:cNvSpPr>
          <p:nvPr/>
        </p:nvSpPr>
        <p:spPr bwMode="auto">
          <a:xfrm>
            <a:off x="7102983" y="4533837"/>
            <a:ext cx="542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 Box 120"/>
          <p:cNvSpPr txBox="1">
            <a:spLocks noChangeAspect="1" noChangeArrowheads="1"/>
          </p:cNvSpPr>
          <p:nvPr/>
        </p:nvSpPr>
        <p:spPr bwMode="auto">
          <a:xfrm>
            <a:off x="5727700" y="1783588"/>
            <a:ext cx="6832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400" b="0" i="1" dirty="0" smtClean="0">
                <a:latin typeface="Times New Roman" pitchFamily="18" charset="0"/>
                <a:cs typeface="Times New Roman" pitchFamily="18" charset="0"/>
              </a:rPr>
              <a:t>(wage)</a:t>
            </a:r>
            <a:endParaRPr kumimoji="0" lang="en-US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124"/>
          <p:cNvSpPr txBox="1">
            <a:spLocks noChangeAspect="1" noChangeArrowheads="1"/>
          </p:cNvSpPr>
          <p:nvPr/>
        </p:nvSpPr>
        <p:spPr bwMode="auto">
          <a:xfrm>
            <a:off x="8218361" y="4401892"/>
            <a:ext cx="84991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37"/>
          <p:cNvSpPr>
            <a:spLocks noChangeAspect="1" noChangeShapeType="1"/>
          </p:cNvSpPr>
          <p:nvPr/>
        </p:nvSpPr>
        <p:spPr bwMode="auto">
          <a:xfrm flipH="1">
            <a:off x="6103873" y="2789936"/>
            <a:ext cx="144875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Group 334"/>
          <p:cNvGrpSpPr>
            <a:grpSpLocks/>
          </p:cNvGrpSpPr>
          <p:nvPr/>
        </p:nvGrpSpPr>
        <p:grpSpPr bwMode="auto">
          <a:xfrm>
            <a:off x="6344539" y="1715199"/>
            <a:ext cx="2587625" cy="2089150"/>
            <a:chOff x="3818" y="1979"/>
            <a:chExt cx="1630" cy="1316"/>
          </a:xfrm>
        </p:grpSpPr>
        <p:sp>
          <p:nvSpPr>
            <p:cNvPr id="63" name="Line 44"/>
            <p:cNvSpPr>
              <a:spLocks noChangeShapeType="1"/>
            </p:cNvSpPr>
            <p:nvPr/>
          </p:nvSpPr>
          <p:spPr bwMode="auto">
            <a:xfrm flipV="1">
              <a:off x="3818" y="2143"/>
              <a:ext cx="1440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 Box 45"/>
            <p:cNvSpPr txBox="1">
              <a:spLocks noChangeAspect="1" noChangeArrowheads="1"/>
            </p:cNvSpPr>
            <p:nvPr/>
          </p:nvSpPr>
          <p:spPr bwMode="auto">
            <a:xfrm>
              <a:off x="5130" y="1979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b="1" i="1" baseline="-25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lr</a:t>
              </a:r>
              <a:endPara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Text Box 50"/>
          <p:cNvSpPr txBox="1">
            <a:spLocks noChangeAspect="1" noChangeArrowheads="1"/>
          </p:cNvSpPr>
          <p:nvPr/>
        </p:nvSpPr>
        <p:spPr bwMode="auto">
          <a:xfrm>
            <a:off x="5556568" y="2645474"/>
            <a:ext cx="5254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54"/>
          <p:cNvSpPr>
            <a:spLocks noChangeAspect="1" noChangeShapeType="1"/>
          </p:cNvSpPr>
          <p:nvPr/>
        </p:nvSpPr>
        <p:spPr bwMode="auto">
          <a:xfrm>
            <a:off x="7628827" y="2845499"/>
            <a:ext cx="0" cy="1676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55"/>
          <p:cNvSpPr txBox="1">
            <a:spLocks noChangeAspect="1" noChangeArrowheads="1"/>
          </p:cNvSpPr>
          <p:nvPr/>
        </p:nvSpPr>
        <p:spPr bwMode="auto">
          <a:xfrm>
            <a:off x="7375081" y="4545775"/>
            <a:ext cx="542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59"/>
          <p:cNvSpPr>
            <a:spLocks noChangeShapeType="1"/>
          </p:cNvSpPr>
          <p:nvPr/>
        </p:nvSpPr>
        <p:spPr bwMode="auto">
          <a:xfrm flipV="1">
            <a:off x="6322103" y="2305304"/>
            <a:ext cx="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64"/>
          <p:cNvSpPr>
            <a:spLocks noChangeShapeType="1"/>
          </p:cNvSpPr>
          <p:nvPr/>
        </p:nvSpPr>
        <p:spPr bwMode="auto">
          <a:xfrm rot="5400000" flipV="1">
            <a:off x="7406165" y="4125565"/>
            <a:ext cx="1587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47"/>
          <p:cNvSpPr>
            <a:spLocks noChangeAspect="1" noChangeArrowheads="1"/>
          </p:cNvSpPr>
          <p:nvPr/>
        </p:nvSpPr>
        <p:spPr bwMode="auto">
          <a:xfrm>
            <a:off x="7565327" y="2728024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Oval 151"/>
          <p:cNvSpPr>
            <a:spLocks noChangeAspect="1" noChangeArrowheads="1"/>
          </p:cNvSpPr>
          <p:nvPr/>
        </p:nvSpPr>
        <p:spPr bwMode="auto">
          <a:xfrm>
            <a:off x="7002971" y="3188843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61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  <p:bldP spid="61" grpId="0" animBg="1"/>
      <p:bldP spid="65" grpId="0" autoUpdateAnimBg="0"/>
      <p:bldP spid="66" grpId="0" animBg="1"/>
      <p:bldP spid="67" grpId="0" autoUpdateAnimBg="0"/>
      <p:bldP spid="68" grpId="0" animBg="1"/>
      <p:bldP spid="69" grpId="0" animBg="1"/>
      <p:bldP spid="7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Coordinating Function</a:t>
            </a:r>
            <a:br>
              <a:rPr lang="en-US" dirty="0"/>
            </a:br>
            <a:r>
              <a:rPr lang="en-US" dirty="0"/>
              <a:t>of Resource Prices</a:t>
            </a:r>
          </a:p>
        </p:txBody>
      </p:sp>
    </p:spTree>
    <p:extLst>
      <p:ext uri="{BB962C8B-B14F-4D97-AF65-F5344CB8AC3E}">
        <p14:creationId xmlns:p14="http://schemas.microsoft.com/office/powerpoint/2010/main" val="36372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64654"/>
            <a:ext cx="8904855" cy="1289241"/>
          </a:xfrm>
        </p:spPr>
        <p:txBody>
          <a:bodyPr/>
          <a:lstStyle/>
          <a:p>
            <a:r>
              <a:rPr lang="en-US" dirty="0"/>
              <a:t>The Coordinating Function </a:t>
            </a:r>
            <a:br>
              <a:rPr lang="en-US" dirty="0"/>
            </a:br>
            <a:r>
              <a:rPr lang="en-US" dirty="0"/>
              <a:t>of Resource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7880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Changes in resource prices in response to changing market conditions are essential for efficient allocation of resources.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Profit is a reward for entrepreneurs who are able to see and act on opportunities to put resources to higher valued uses.</a:t>
            </a:r>
          </a:p>
        </p:txBody>
      </p:sp>
    </p:spTree>
    <p:extLst>
      <p:ext uri="{BB962C8B-B14F-4D97-AF65-F5344CB8AC3E}">
        <p14:creationId xmlns:p14="http://schemas.microsoft.com/office/powerpoint/2010/main" val="16592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Productive assets are bought and sold in resource markets.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These markets help determine what is produced, how it is produced, and the distribution of income.</a:t>
            </a:r>
          </a:p>
        </p:txBody>
      </p:sp>
    </p:spTree>
    <p:extLst>
      <p:ext uri="{BB962C8B-B14F-4D97-AF65-F5344CB8AC3E}">
        <p14:creationId xmlns:p14="http://schemas.microsoft.com/office/powerpoint/2010/main" val="5437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93052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“</a:t>
            </a:r>
            <a:r>
              <a:rPr lang="en-US" sz="2500" i="1" dirty="0" smtClean="0">
                <a:solidFill>
                  <a:srgbClr val="32302A"/>
                </a:solidFill>
              </a:rPr>
              <a:t>However </a:t>
            </a:r>
            <a:r>
              <a:rPr lang="en-US" sz="2500" i="1" dirty="0">
                <a:solidFill>
                  <a:srgbClr val="32302A"/>
                </a:solidFill>
              </a:rPr>
              <a:t>desirable they might be from </a:t>
            </a:r>
            <a:r>
              <a:rPr lang="en-US" sz="2500" i="1" dirty="0" smtClean="0">
                <a:solidFill>
                  <a:srgbClr val="32302A"/>
                </a:solidFill>
              </a:rPr>
              <a:t>an equity </a:t>
            </a:r>
            <a:r>
              <a:rPr lang="en-US" sz="2500" i="1" dirty="0">
                <a:solidFill>
                  <a:srgbClr val="32302A"/>
                </a:solidFill>
              </a:rPr>
              <a:t>viewpoint, </a:t>
            </a:r>
            <a:r>
              <a:rPr lang="en-US" sz="2500" i="1" dirty="0" smtClean="0">
                <a:solidFill>
                  <a:srgbClr val="32302A"/>
                </a:solidFill>
              </a:rPr>
              <a:t/>
            </a:r>
            <a:br>
              <a:rPr lang="en-US" sz="2500" i="1" dirty="0" smtClean="0">
                <a:solidFill>
                  <a:srgbClr val="32302A"/>
                </a:solidFill>
              </a:rPr>
            </a:br>
            <a:r>
              <a:rPr lang="en-US" sz="2500" i="1" dirty="0" smtClean="0">
                <a:solidFill>
                  <a:srgbClr val="32302A"/>
                </a:solidFill>
              </a:rPr>
              <a:t> programs </a:t>
            </a:r>
            <a:r>
              <a:rPr lang="en-US" sz="2500" i="1" dirty="0">
                <a:solidFill>
                  <a:srgbClr val="32302A"/>
                </a:solidFill>
              </a:rPr>
              <a:t>designed to </a:t>
            </a:r>
            <a:r>
              <a:rPr lang="en-US" sz="2500" i="1" dirty="0" smtClean="0">
                <a:solidFill>
                  <a:srgbClr val="32302A"/>
                </a:solidFill>
              </a:rPr>
              <a:t>reduce wage </a:t>
            </a:r>
            <a:r>
              <a:rPr lang="en-US" sz="2500" i="1" dirty="0">
                <a:solidFill>
                  <a:srgbClr val="32302A"/>
                </a:solidFill>
              </a:rPr>
              <a:t>differentials will necessarily </a:t>
            </a:r>
            <a:r>
              <a:rPr lang="en-US" sz="2500" i="1" dirty="0" smtClean="0">
                <a:solidFill>
                  <a:srgbClr val="32302A"/>
                </a:solidFill>
              </a:rPr>
              <a:t/>
            </a:r>
            <a:br>
              <a:rPr lang="en-US" sz="2500" i="1" dirty="0" smtClean="0">
                <a:solidFill>
                  <a:srgbClr val="32302A"/>
                </a:solidFill>
              </a:rPr>
            </a:br>
            <a:r>
              <a:rPr lang="en-US" sz="2500" i="1" dirty="0" smtClean="0">
                <a:solidFill>
                  <a:srgbClr val="32302A"/>
                </a:solidFill>
              </a:rPr>
              <a:t> reduce the incentive </a:t>
            </a:r>
            <a:r>
              <a:rPr lang="en-US" sz="2500" i="1" dirty="0">
                <a:solidFill>
                  <a:srgbClr val="32302A"/>
                </a:solidFill>
              </a:rPr>
              <a:t>of people to act efficiently and </a:t>
            </a:r>
            <a:r>
              <a:rPr lang="en-US" sz="2500" i="1" dirty="0" smtClean="0">
                <a:solidFill>
                  <a:srgbClr val="32302A"/>
                </a:solidFill>
              </a:rPr>
              <a:t>use their </a:t>
            </a:r>
            <a:br>
              <a:rPr lang="en-US" sz="2500" i="1" dirty="0" smtClean="0">
                <a:solidFill>
                  <a:srgbClr val="32302A"/>
                </a:solidFill>
              </a:rPr>
            </a:br>
            <a:r>
              <a:rPr lang="en-US" sz="2500" i="1" dirty="0" smtClean="0">
                <a:solidFill>
                  <a:srgbClr val="32302A"/>
                </a:solidFill>
              </a:rPr>
              <a:t> productive </a:t>
            </a:r>
            <a:r>
              <a:rPr lang="en-US" sz="2500" i="1" dirty="0">
                <a:solidFill>
                  <a:srgbClr val="32302A"/>
                </a:solidFill>
              </a:rPr>
              <a:t>abilities in those areas </a:t>
            </a:r>
            <a:r>
              <a:rPr lang="en-US" sz="2500" i="1" dirty="0" smtClean="0">
                <a:solidFill>
                  <a:srgbClr val="32302A"/>
                </a:solidFill>
              </a:rPr>
              <a:t>where demand </a:t>
            </a:r>
            <a:r>
              <a:rPr lang="en-US" sz="2500" i="1" dirty="0">
                <a:solidFill>
                  <a:srgbClr val="32302A"/>
                </a:solidFill>
              </a:rPr>
              <a:t>is greatest </a:t>
            </a:r>
            <a:r>
              <a:rPr lang="en-US" sz="2500" i="1" dirty="0" smtClean="0">
                <a:solidFill>
                  <a:srgbClr val="32302A"/>
                </a:solidFill>
              </a:rPr>
              <a:t/>
            </a:r>
            <a:br>
              <a:rPr lang="en-US" sz="2500" i="1" dirty="0" smtClean="0">
                <a:solidFill>
                  <a:srgbClr val="32302A"/>
                </a:solidFill>
              </a:rPr>
            </a:br>
            <a:r>
              <a:rPr lang="en-US" sz="2500" i="1" dirty="0" smtClean="0">
                <a:solidFill>
                  <a:srgbClr val="32302A"/>
                </a:solidFill>
              </a:rPr>
              <a:t> relative </a:t>
            </a:r>
            <a:r>
              <a:rPr lang="en-US" sz="2500" i="1" dirty="0">
                <a:solidFill>
                  <a:srgbClr val="32302A"/>
                </a:solidFill>
              </a:rPr>
              <a:t>to supply</a:t>
            </a:r>
            <a:r>
              <a:rPr lang="en-US" sz="2500" i="1" dirty="0" smtClean="0">
                <a:solidFill>
                  <a:srgbClr val="32302A"/>
                </a:solidFill>
              </a:rPr>
              <a:t>.</a:t>
            </a:r>
            <a:r>
              <a:rPr lang="en-US" sz="2500" dirty="0">
                <a:solidFill>
                  <a:srgbClr val="32302A"/>
                </a:solidFill>
              </a:rPr>
              <a:t> </a:t>
            </a:r>
            <a:r>
              <a:rPr lang="en-US" sz="2500" dirty="0" smtClean="0">
                <a:solidFill>
                  <a:srgbClr val="32302A"/>
                </a:solidFill>
              </a:rPr>
              <a:t> </a:t>
            </a:r>
            <a:r>
              <a:rPr lang="en-US" sz="2500" dirty="0">
                <a:solidFill>
                  <a:srgbClr val="32302A"/>
                </a:solidFill>
              </a:rPr>
              <a:t>-- Do you agree or disagree?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endParaRPr lang="en-US" sz="1000" dirty="0" smtClean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Evaluate </a:t>
            </a:r>
            <a:r>
              <a:rPr lang="en-US" sz="2500" dirty="0">
                <a:solidFill>
                  <a:srgbClr val="32302A"/>
                </a:solidFill>
              </a:rPr>
              <a:t>the following statement: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“</a:t>
            </a:r>
            <a:r>
              <a:rPr lang="en-US" sz="2500" i="1" dirty="0">
                <a:solidFill>
                  <a:srgbClr val="32302A"/>
                </a:solidFill>
              </a:rPr>
              <a:t>The earnings of engineers, doctors, and </a:t>
            </a:r>
            <a:r>
              <a:rPr lang="en-US" sz="2500" i="1" dirty="0" smtClean="0">
                <a:solidFill>
                  <a:srgbClr val="32302A"/>
                </a:solidFill>
              </a:rPr>
              <a:t>lawyers </a:t>
            </a:r>
            <a:r>
              <a:rPr lang="en-US" sz="2500" i="1" dirty="0">
                <a:solidFill>
                  <a:srgbClr val="32302A"/>
                </a:solidFill>
              </a:rPr>
              <a:t>are high </a:t>
            </a:r>
            <a:r>
              <a:rPr lang="en-US" sz="2500" i="1" dirty="0" smtClean="0">
                <a:solidFill>
                  <a:srgbClr val="32302A"/>
                </a:solidFill>
              </a:rPr>
              <a:t/>
            </a:r>
            <a:br>
              <a:rPr lang="en-US" sz="2500" i="1" dirty="0" smtClean="0">
                <a:solidFill>
                  <a:srgbClr val="32302A"/>
                </a:solidFill>
              </a:rPr>
            </a:br>
            <a:r>
              <a:rPr lang="en-US" sz="2500" i="1" dirty="0" smtClean="0">
                <a:solidFill>
                  <a:srgbClr val="32302A"/>
                </a:solidFill>
              </a:rPr>
              <a:t>because </a:t>
            </a:r>
            <a:r>
              <a:rPr lang="en-US" sz="2500" i="1" dirty="0">
                <a:solidFill>
                  <a:srgbClr val="32302A"/>
                </a:solidFill>
              </a:rPr>
              <a:t>lots of </a:t>
            </a:r>
            <a:r>
              <a:rPr lang="en-US" sz="2500" i="1" dirty="0" smtClean="0">
                <a:solidFill>
                  <a:srgbClr val="32302A"/>
                </a:solidFill>
              </a:rPr>
              <a:t>education is </a:t>
            </a:r>
            <a:r>
              <a:rPr lang="en-US" sz="2500" i="1" dirty="0">
                <a:solidFill>
                  <a:srgbClr val="32302A"/>
                </a:solidFill>
              </a:rPr>
              <a:t>necessary to practice in these fields</a:t>
            </a:r>
            <a:r>
              <a:rPr lang="en-US" sz="2500" i="1" dirty="0" smtClean="0">
                <a:solidFill>
                  <a:srgbClr val="32302A"/>
                </a:solidFill>
              </a:rPr>
              <a:t>.</a:t>
            </a:r>
            <a:r>
              <a:rPr lang="en-US" sz="2500" dirty="0" smtClean="0">
                <a:solidFill>
                  <a:srgbClr val="32302A"/>
                </a:solidFill>
              </a:rPr>
              <a:t>”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>
                <a:solidFill>
                  <a:srgbClr val="32302A"/>
                </a:solidFill>
              </a:rPr>
              <a:t>3. Other things constant, what impact will a highly elastic demand for a product have on the elasticity of demand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for </a:t>
            </a:r>
            <a:r>
              <a:rPr lang="en-US" sz="2600" dirty="0">
                <a:solidFill>
                  <a:srgbClr val="32302A"/>
                </a:solidFill>
              </a:rPr>
              <a:t>the resources used to produce the product? Explain. </a:t>
            </a:r>
            <a:endParaRPr lang="en-US" sz="2600" dirty="0" smtClean="0">
              <a:solidFill>
                <a:srgbClr val="32302A"/>
              </a:solidFill>
            </a:endParaRP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endParaRPr lang="en-US" sz="1000" dirty="0" smtClean="0">
              <a:solidFill>
                <a:srgbClr val="32302A"/>
              </a:solidFill>
            </a:endParaRP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>
                <a:solidFill>
                  <a:srgbClr val="32302A"/>
                </a:solidFill>
              </a:rPr>
              <a:t>4.	“</a:t>
            </a:r>
            <a:r>
              <a:rPr lang="en-US" sz="2600" i="1" dirty="0">
                <a:solidFill>
                  <a:srgbClr val="32302A"/>
                </a:solidFill>
              </a:rPr>
              <a:t>If the demand for workers with </a:t>
            </a:r>
            <a:r>
              <a:rPr lang="en-US" sz="2600" i="1" dirty="0" smtClean="0">
                <a:solidFill>
                  <a:srgbClr val="32302A"/>
                </a:solidFill>
              </a:rPr>
              <a:t>doctorate degrees </a:t>
            </a:r>
            <a:r>
              <a:rPr lang="en-US" sz="2600" i="1" dirty="0">
                <a:solidFill>
                  <a:srgbClr val="32302A"/>
                </a:solidFill>
              </a:rPr>
              <a:t>in </a:t>
            </a:r>
            <a:r>
              <a:rPr lang="en-US" sz="2600" i="1" dirty="0" smtClean="0">
                <a:solidFill>
                  <a:srgbClr val="32302A"/>
                </a:solidFill>
              </a:rPr>
              <a:t/>
            </a:r>
            <a:br>
              <a:rPr lang="en-US" sz="2600" i="1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 economics </a:t>
            </a:r>
            <a:r>
              <a:rPr lang="en-US" sz="2600" i="1" dirty="0">
                <a:solidFill>
                  <a:srgbClr val="32302A"/>
                </a:solidFill>
              </a:rPr>
              <a:t>increases, we </a:t>
            </a:r>
            <a:r>
              <a:rPr lang="en-US" sz="2600" i="1" dirty="0" smtClean="0">
                <a:solidFill>
                  <a:srgbClr val="32302A"/>
                </a:solidFill>
              </a:rPr>
              <a:t>would expect </a:t>
            </a:r>
            <a:r>
              <a:rPr lang="en-US" sz="2600" i="1" dirty="0">
                <a:solidFill>
                  <a:srgbClr val="32302A"/>
                </a:solidFill>
              </a:rPr>
              <a:t>the wages of </a:t>
            </a:r>
            <a:r>
              <a:rPr lang="en-US" sz="2600" i="1" dirty="0" smtClean="0">
                <a:solidFill>
                  <a:srgbClr val="32302A"/>
                </a:solidFill>
              </a:rPr>
              <a:t/>
            </a:r>
            <a:br>
              <a:rPr lang="en-US" sz="2600" i="1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 economists </a:t>
            </a:r>
            <a:r>
              <a:rPr lang="en-US" sz="2600" i="1" dirty="0">
                <a:solidFill>
                  <a:srgbClr val="32302A"/>
                </a:solidFill>
              </a:rPr>
              <a:t>to decline </a:t>
            </a:r>
            <a:r>
              <a:rPr lang="en-US" sz="2600" i="1" dirty="0" smtClean="0">
                <a:solidFill>
                  <a:srgbClr val="32302A"/>
                </a:solidFill>
              </a:rPr>
              <a:t>in the </a:t>
            </a:r>
            <a:r>
              <a:rPr lang="en-US" sz="2600" i="1" dirty="0">
                <a:solidFill>
                  <a:srgbClr val="32302A"/>
                </a:solidFill>
              </a:rPr>
              <a:t>short run and the number </a:t>
            </a:r>
            <a:r>
              <a:rPr lang="en-US" sz="2600" i="1" dirty="0" smtClean="0">
                <a:solidFill>
                  <a:srgbClr val="32302A"/>
                </a:solidFill>
              </a:rPr>
              <a:t/>
            </a:r>
            <a:br>
              <a:rPr lang="en-US" sz="2600" i="1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 of economists employed </a:t>
            </a:r>
            <a:r>
              <a:rPr lang="en-US" sz="2600" i="1" dirty="0">
                <a:solidFill>
                  <a:srgbClr val="32302A"/>
                </a:solidFill>
              </a:rPr>
              <a:t>to increase in the long run.</a:t>
            </a:r>
            <a:r>
              <a:rPr lang="en-US" sz="2600" dirty="0">
                <a:solidFill>
                  <a:srgbClr val="32302A"/>
                </a:solidFill>
              </a:rPr>
              <a:t>”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>
                <a:solidFill>
                  <a:srgbClr val="32302A"/>
                </a:solidFill>
              </a:rPr>
              <a:t>  -- Is this statement true, false, or uncertain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25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4" y="1187773"/>
            <a:ext cx="3862936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far we have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focused 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product markets,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households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goods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services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supplied 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firms (upper loop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now turn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resource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markets,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firms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demand factors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production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supplied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households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exchange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income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bottom loop).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resource markets,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firms 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buyers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households 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sellers – just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reverse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case for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product markets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58233"/>
            <a:ext cx="8904855" cy="596684"/>
          </a:xfrm>
        </p:spPr>
        <p:txBody>
          <a:bodyPr/>
          <a:lstStyle/>
          <a:p>
            <a:r>
              <a:rPr lang="en-US" sz="3600" dirty="0"/>
              <a:t>When a Monopolist Incurs Losses 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826321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7" name="Group 3"/>
          <p:cNvGrpSpPr>
            <a:grpSpLocks/>
          </p:cNvGrpSpPr>
          <p:nvPr/>
        </p:nvGrpSpPr>
        <p:grpSpPr bwMode="auto">
          <a:xfrm>
            <a:off x="4008101" y="3097594"/>
            <a:ext cx="4928634" cy="577395"/>
            <a:chOff x="960" y="1769"/>
            <a:chExt cx="3910" cy="529"/>
          </a:xfrm>
        </p:grpSpPr>
        <p:grpSp>
          <p:nvGrpSpPr>
            <p:cNvPr id="118" name="Group 4"/>
            <p:cNvGrpSpPr>
              <a:grpSpLocks/>
            </p:cNvGrpSpPr>
            <p:nvPr/>
          </p:nvGrpSpPr>
          <p:grpSpPr bwMode="auto">
            <a:xfrm>
              <a:off x="960" y="1769"/>
              <a:ext cx="942" cy="510"/>
              <a:chOff x="960" y="1769"/>
              <a:chExt cx="942" cy="510"/>
            </a:xfrm>
          </p:grpSpPr>
          <p:sp>
            <p:nvSpPr>
              <p:cNvPr id="138" name="Rectangle 5"/>
              <p:cNvSpPr>
                <a:spLocks noChangeAspect="1" noChangeArrowheads="1"/>
              </p:cNvSpPr>
              <p:nvPr/>
            </p:nvSpPr>
            <p:spPr bwMode="auto">
              <a:xfrm>
                <a:off x="1021" y="2172"/>
                <a:ext cx="594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</a:rPr>
                  <a:t>Business Firms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Freeform 6"/>
              <p:cNvSpPr>
                <a:spLocks noChangeAspect="1"/>
              </p:cNvSpPr>
              <p:nvPr/>
            </p:nvSpPr>
            <p:spPr bwMode="auto">
              <a:xfrm>
                <a:off x="960" y="1769"/>
                <a:ext cx="942" cy="401"/>
              </a:xfrm>
              <a:custGeom>
                <a:avLst/>
                <a:gdLst/>
                <a:ahLst/>
                <a:cxnLst>
                  <a:cxn ang="0">
                    <a:pos x="2237" y="951"/>
                  </a:cxn>
                  <a:cxn ang="0">
                    <a:pos x="0" y="951"/>
                  </a:cxn>
                  <a:cxn ang="0">
                    <a:pos x="0" y="543"/>
                  </a:cxn>
                  <a:cxn ang="0">
                    <a:pos x="450" y="360"/>
                  </a:cxn>
                  <a:cxn ang="0">
                    <a:pos x="450" y="537"/>
                  </a:cxn>
                  <a:cxn ang="0">
                    <a:pos x="892" y="360"/>
                  </a:cxn>
                  <a:cxn ang="0">
                    <a:pos x="892" y="537"/>
                  </a:cxn>
                  <a:cxn ang="0">
                    <a:pos x="1276" y="372"/>
                  </a:cxn>
                  <a:cxn ang="0">
                    <a:pos x="1276" y="537"/>
                  </a:cxn>
                  <a:cxn ang="0">
                    <a:pos x="1647" y="400"/>
                  </a:cxn>
                  <a:cxn ang="0">
                    <a:pos x="1647" y="528"/>
                  </a:cxn>
                  <a:cxn ang="0">
                    <a:pos x="1647" y="584"/>
                  </a:cxn>
                  <a:cxn ang="0">
                    <a:pos x="1725" y="584"/>
                  </a:cxn>
                  <a:cxn ang="0">
                    <a:pos x="1760" y="0"/>
                  </a:cxn>
                  <a:cxn ang="0">
                    <a:pos x="1826" y="4"/>
                  </a:cxn>
                  <a:cxn ang="0">
                    <a:pos x="1866" y="577"/>
                  </a:cxn>
                  <a:cxn ang="0">
                    <a:pos x="1947" y="577"/>
                  </a:cxn>
                  <a:cxn ang="0">
                    <a:pos x="1965" y="4"/>
                  </a:cxn>
                  <a:cxn ang="0">
                    <a:pos x="2043" y="4"/>
                  </a:cxn>
                  <a:cxn ang="0">
                    <a:pos x="2087" y="577"/>
                  </a:cxn>
                  <a:cxn ang="0">
                    <a:pos x="2237" y="577"/>
                  </a:cxn>
                  <a:cxn ang="0">
                    <a:pos x="2237" y="951"/>
                  </a:cxn>
                  <a:cxn ang="0">
                    <a:pos x="2237" y="951"/>
                  </a:cxn>
                </a:cxnLst>
                <a:rect l="0" t="0" r="r" b="b"/>
                <a:pathLst>
                  <a:path w="2237" h="951">
                    <a:moveTo>
                      <a:pt x="2237" y="951"/>
                    </a:moveTo>
                    <a:lnTo>
                      <a:pt x="0" y="951"/>
                    </a:lnTo>
                    <a:lnTo>
                      <a:pt x="0" y="543"/>
                    </a:lnTo>
                    <a:lnTo>
                      <a:pt x="450" y="360"/>
                    </a:lnTo>
                    <a:lnTo>
                      <a:pt x="450" y="537"/>
                    </a:lnTo>
                    <a:lnTo>
                      <a:pt x="892" y="360"/>
                    </a:lnTo>
                    <a:lnTo>
                      <a:pt x="892" y="537"/>
                    </a:lnTo>
                    <a:lnTo>
                      <a:pt x="1276" y="372"/>
                    </a:lnTo>
                    <a:lnTo>
                      <a:pt x="1276" y="537"/>
                    </a:lnTo>
                    <a:lnTo>
                      <a:pt x="1647" y="400"/>
                    </a:lnTo>
                    <a:lnTo>
                      <a:pt x="1647" y="528"/>
                    </a:lnTo>
                    <a:lnTo>
                      <a:pt x="1647" y="584"/>
                    </a:lnTo>
                    <a:lnTo>
                      <a:pt x="1725" y="584"/>
                    </a:lnTo>
                    <a:lnTo>
                      <a:pt x="1760" y="0"/>
                    </a:lnTo>
                    <a:lnTo>
                      <a:pt x="1826" y="4"/>
                    </a:lnTo>
                    <a:lnTo>
                      <a:pt x="1866" y="577"/>
                    </a:lnTo>
                    <a:lnTo>
                      <a:pt x="1947" y="577"/>
                    </a:lnTo>
                    <a:lnTo>
                      <a:pt x="1965" y="4"/>
                    </a:lnTo>
                    <a:lnTo>
                      <a:pt x="2043" y="4"/>
                    </a:lnTo>
                    <a:lnTo>
                      <a:pt x="2087" y="577"/>
                    </a:lnTo>
                    <a:lnTo>
                      <a:pt x="2237" y="577"/>
                    </a:lnTo>
                    <a:lnTo>
                      <a:pt x="2237" y="951"/>
                    </a:lnTo>
                    <a:lnTo>
                      <a:pt x="2237" y="951"/>
                    </a:lnTo>
                    <a:close/>
                  </a:path>
                </a:pathLst>
              </a:custGeom>
              <a:solidFill>
                <a:srgbClr val="EE9D16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7"/>
              <p:cNvSpPr>
                <a:spLocks noChangeAspect="1"/>
              </p:cNvSpPr>
              <p:nvPr/>
            </p:nvSpPr>
            <p:spPr bwMode="auto">
              <a:xfrm>
                <a:off x="960" y="1769"/>
                <a:ext cx="942" cy="401"/>
              </a:xfrm>
              <a:custGeom>
                <a:avLst/>
                <a:gdLst/>
                <a:ahLst/>
                <a:cxnLst>
                  <a:cxn ang="0">
                    <a:pos x="2237" y="951"/>
                  </a:cxn>
                  <a:cxn ang="0">
                    <a:pos x="0" y="951"/>
                  </a:cxn>
                  <a:cxn ang="0">
                    <a:pos x="0" y="543"/>
                  </a:cxn>
                  <a:cxn ang="0">
                    <a:pos x="450" y="360"/>
                  </a:cxn>
                  <a:cxn ang="0">
                    <a:pos x="450" y="537"/>
                  </a:cxn>
                  <a:cxn ang="0">
                    <a:pos x="892" y="360"/>
                  </a:cxn>
                  <a:cxn ang="0">
                    <a:pos x="892" y="537"/>
                  </a:cxn>
                  <a:cxn ang="0">
                    <a:pos x="1276" y="372"/>
                  </a:cxn>
                  <a:cxn ang="0">
                    <a:pos x="1276" y="537"/>
                  </a:cxn>
                  <a:cxn ang="0">
                    <a:pos x="1647" y="400"/>
                  </a:cxn>
                  <a:cxn ang="0">
                    <a:pos x="1647" y="528"/>
                  </a:cxn>
                  <a:cxn ang="0">
                    <a:pos x="1647" y="584"/>
                  </a:cxn>
                  <a:cxn ang="0">
                    <a:pos x="1725" y="584"/>
                  </a:cxn>
                  <a:cxn ang="0">
                    <a:pos x="1760" y="0"/>
                  </a:cxn>
                  <a:cxn ang="0">
                    <a:pos x="1826" y="4"/>
                  </a:cxn>
                  <a:cxn ang="0">
                    <a:pos x="1866" y="577"/>
                  </a:cxn>
                  <a:cxn ang="0">
                    <a:pos x="1947" y="577"/>
                  </a:cxn>
                  <a:cxn ang="0">
                    <a:pos x="1965" y="4"/>
                  </a:cxn>
                  <a:cxn ang="0">
                    <a:pos x="2043" y="4"/>
                  </a:cxn>
                  <a:cxn ang="0">
                    <a:pos x="2087" y="577"/>
                  </a:cxn>
                  <a:cxn ang="0">
                    <a:pos x="2237" y="577"/>
                  </a:cxn>
                  <a:cxn ang="0">
                    <a:pos x="2237" y="951"/>
                  </a:cxn>
                  <a:cxn ang="0">
                    <a:pos x="2237" y="951"/>
                  </a:cxn>
                  <a:cxn ang="0">
                    <a:pos x="2237" y="951"/>
                  </a:cxn>
                </a:cxnLst>
                <a:rect l="0" t="0" r="r" b="b"/>
                <a:pathLst>
                  <a:path w="2237" h="951">
                    <a:moveTo>
                      <a:pt x="2237" y="951"/>
                    </a:moveTo>
                    <a:lnTo>
                      <a:pt x="0" y="951"/>
                    </a:lnTo>
                    <a:lnTo>
                      <a:pt x="0" y="543"/>
                    </a:lnTo>
                    <a:lnTo>
                      <a:pt x="450" y="360"/>
                    </a:lnTo>
                    <a:lnTo>
                      <a:pt x="450" y="537"/>
                    </a:lnTo>
                    <a:lnTo>
                      <a:pt x="892" y="360"/>
                    </a:lnTo>
                    <a:lnTo>
                      <a:pt x="892" y="537"/>
                    </a:lnTo>
                    <a:lnTo>
                      <a:pt x="1276" y="372"/>
                    </a:lnTo>
                    <a:lnTo>
                      <a:pt x="1276" y="537"/>
                    </a:lnTo>
                    <a:lnTo>
                      <a:pt x="1647" y="400"/>
                    </a:lnTo>
                    <a:lnTo>
                      <a:pt x="1647" y="528"/>
                    </a:lnTo>
                    <a:lnTo>
                      <a:pt x="1647" y="584"/>
                    </a:lnTo>
                    <a:lnTo>
                      <a:pt x="1725" y="584"/>
                    </a:lnTo>
                    <a:lnTo>
                      <a:pt x="1760" y="0"/>
                    </a:lnTo>
                    <a:lnTo>
                      <a:pt x="1826" y="4"/>
                    </a:lnTo>
                    <a:lnTo>
                      <a:pt x="1866" y="577"/>
                    </a:lnTo>
                    <a:lnTo>
                      <a:pt x="1947" y="577"/>
                    </a:lnTo>
                    <a:lnTo>
                      <a:pt x="1965" y="4"/>
                    </a:lnTo>
                    <a:lnTo>
                      <a:pt x="2043" y="4"/>
                    </a:lnTo>
                    <a:lnTo>
                      <a:pt x="2087" y="577"/>
                    </a:lnTo>
                    <a:lnTo>
                      <a:pt x="2237" y="577"/>
                    </a:lnTo>
                    <a:lnTo>
                      <a:pt x="2237" y="951"/>
                    </a:lnTo>
                    <a:lnTo>
                      <a:pt x="2237" y="951"/>
                    </a:lnTo>
                    <a:lnTo>
                      <a:pt x="2237" y="951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" name="Group 8"/>
            <p:cNvGrpSpPr>
              <a:grpSpLocks/>
            </p:cNvGrpSpPr>
            <p:nvPr/>
          </p:nvGrpSpPr>
          <p:grpSpPr bwMode="auto">
            <a:xfrm>
              <a:off x="4026" y="1858"/>
              <a:ext cx="844" cy="440"/>
              <a:chOff x="4026" y="1858"/>
              <a:chExt cx="844" cy="440"/>
            </a:xfrm>
          </p:grpSpPr>
          <p:sp>
            <p:nvSpPr>
              <p:cNvPr id="120" name="Line 9"/>
              <p:cNvSpPr>
                <a:spLocks noChangeAspect="1" noChangeShapeType="1"/>
              </p:cNvSpPr>
              <p:nvPr/>
            </p:nvSpPr>
            <p:spPr bwMode="auto">
              <a:xfrm>
                <a:off x="4201" y="1864"/>
                <a:ext cx="93" cy="3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186" y="2191"/>
                <a:ext cx="4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</a:rPr>
                  <a:t>Households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Freeform 11"/>
              <p:cNvSpPr>
                <a:spLocks noChangeAspect="1"/>
              </p:cNvSpPr>
              <p:nvPr/>
            </p:nvSpPr>
            <p:spPr bwMode="auto">
              <a:xfrm>
                <a:off x="4639" y="2038"/>
                <a:ext cx="144" cy="122"/>
              </a:xfrm>
              <a:custGeom>
                <a:avLst/>
                <a:gdLst/>
                <a:ahLst/>
                <a:cxnLst>
                  <a:cxn ang="0">
                    <a:pos x="26" y="37"/>
                  </a:cxn>
                  <a:cxn ang="0">
                    <a:pos x="62" y="20"/>
                  </a:cxn>
                  <a:cxn ang="0">
                    <a:pos x="105" y="7"/>
                  </a:cxn>
                  <a:cxn ang="0">
                    <a:pos x="153" y="1"/>
                  </a:cxn>
                  <a:cxn ang="0">
                    <a:pos x="199" y="0"/>
                  </a:cxn>
                  <a:cxn ang="0">
                    <a:pos x="242" y="5"/>
                  </a:cxn>
                  <a:cxn ang="0">
                    <a:pos x="275" y="15"/>
                  </a:cxn>
                  <a:cxn ang="0">
                    <a:pos x="295" y="31"/>
                  </a:cxn>
                  <a:cxn ang="0">
                    <a:pos x="296" y="52"/>
                  </a:cxn>
                  <a:cxn ang="0">
                    <a:pos x="274" y="77"/>
                  </a:cxn>
                  <a:cxn ang="0">
                    <a:pos x="274" y="77"/>
                  </a:cxn>
                  <a:cxn ang="0">
                    <a:pos x="300" y="84"/>
                  </a:cxn>
                  <a:cxn ang="0">
                    <a:pos x="317" y="105"/>
                  </a:cxn>
                  <a:cxn ang="0">
                    <a:pos x="321" y="130"/>
                  </a:cxn>
                  <a:cxn ang="0">
                    <a:pos x="321" y="130"/>
                  </a:cxn>
                  <a:cxn ang="0">
                    <a:pos x="342" y="146"/>
                  </a:cxn>
                  <a:cxn ang="0">
                    <a:pos x="334" y="177"/>
                  </a:cxn>
                  <a:cxn ang="0">
                    <a:pos x="325" y="206"/>
                  </a:cxn>
                  <a:cxn ang="0">
                    <a:pos x="344" y="219"/>
                  </a:cxn>
                  <a:cxn ang="0">
                    <a:pos x="344" y="219"/>
                  </a:cxn>
                  <a:cxn ang="0">
                    <a:pos x="318" y="191"/>
                  </a:cxn>
                  <a:cxn ang="0">
                    <a:pos x="275" y="176"/>
                  </a:cxn>
                  <a:cxn ang="0">
                    <a:pos x="237" y="187"/>
                  </a:cxn>
                  <a:cxn ang="0">
                    <a:pos x="225" y="239"/>
                  </a:cxn>
                  <a:cxn ang="0">
                    <a:pos x="225" y="239"/>
                  </a:cxn>
                  <a:cxn ang="0">
                    <a:pos x="207" y="201"/>
                  </a:cxn>
                  <a:cxn ang="0">
                    <a:pos x="176" y="171"/>
                  </a:cxn>
                  <a:cxn ang="0">
                    <a:pos x="134" y="170"/>
                  </a:cxn>
                  <a:cxn ang="0">
                    <a:pos x="134" y="170"/>
                  </a:cxn>
                  <a:cxn ang="0">
                    <a:pos x="108" y="192"/>
                  </a:cxn>
                  <a:cxn ang="0">
                    <a:pos x="99" y="221"/>
                  </a:cxn>
                  <a:cxn ang="0">
                    <a:pos x="96" y="255"/>
                  </a:cxn>
                  <a:cxn ang="0">
                    <a:pos x="96" y="255"/>
                  </a:cxn>
                  <a:cxn ang="0">
                    <a:pos x="54" y="255"/>
                  </a:cxn>
                  <a:cxn ang="0">
                    <a:pos x="23" y="265"/>
                  </a:cxn>
                  <a:cxn ang="0">
                    <a:pos x="0" y="289"/>
                  </a:cxn>
                  <a:cxn ang="0">
                    <a:pos x="0" y="289"/>
                  </a:cxn>
                  <a:cxn ang="0">
                    <a:pos x="0" y="89"/>
                  </a:cxn>
                  <a:cxn ang="0">
                    <a:pos x="21" y="90"/>
                  </a:cxn>
                  <a:cxn ang="0">
                    <a:pos x="26" y="37"/>
                  </a:cxn>
                  <a:cxn ang="0">
                    <a:pos x="26" y="37"/>
                  </a:cxn>
                </a:cxnLst>
                <a:rect l="0" t="0" r="r" b="b"/>
                <a:pathLst>
                  <a:path w="344" h="289">
                    <a:moveTo>
                      <a:pt x="26" y="37"/>
                    </a:moveTo>
                    <a:lnTo>
                      <a:pt x="62" y="20"/>
                    </a:lnTo>
                    <a:lnTo>
                      <a:pt x="105" y="7"/>
                    </a:lnTo>
                    <a:lnTo>
                      <a:pt x="153" y="1"/>
                    </a:lnTo>
                    <a:lnTo>
                      <a:pt x="199" y="0"/>
                    </a:lnTo>
                    <a:lnTo>
                      <a:pt x="242" y="5"/>
                    </a:lnTo>
                    <a:lnTo>
                      <a:pt x="275" y="15"/>
                    </a:lnTo>
                    <a:lnTo>
                      <a:pt x="295" y="31"/>
                    </a:lnTo>
                    <a:lnTo>
                      <a:pt x="296" y="52"/>
                    </a:lnTo>
                    <a:lnTo>
                      <a:pt x="274" y="77"/>
                    </a:lnTo>
                    <a:lnTo>
                      <a:pt x="274" y="77"/>
                    </a:lnTo>
                    <a:lnTo>
                      <a:pt x="300" y="84"/>
                    </a:lnTo>
                    <a:lnTo>
                      <a:pt x="317" y="105"/>
                    </a:lnTo>
                    <a:lnTo>
                      <a:pt x="321" y="130"/>
                    </a:lnTo>
                    <a:lnTo>
                      <a:pt x="321" y="130"/>
                    </a:lnTo>
                    <a:lnTo>
                      <a:pt x="342" y="146"/>
                    </a:lnTo>
                    <a:lnTo>
                      <a:pt x="334" y="177"/>
                    </a:lnTo>
                    <a:lnTo>
                      <a:pt x="325" y="206"/>
                    </a:lnTo>
                    <a:lnTo>
                      <a:pt x="344" y="219"/>
                    </a:lnTo>
                    <a:lnTo>
                      <a:pt x="344" y="219"/>
                    </a:lnTo>
                    <a:lnTo>
                      <a:pt x="318" y="191"/>
                    </a:lnTo>
                    <a:lnTo>
                      <a:pt x="275" y="176"/>
                    </a:lnTo>
                    <a:lnTo>
                      <a:pt x="237" y="187"/>
                    </a:lnTo>
                    <a:lnTo>
                      <a:pt x="225" y="239"/>
                    </a:lnTo>
                    <a:lnTo>
                      <a:pt x="225" y="239"/>
                    </a:lnTo>
                    <a:lnTo>
                      <a:pt x="207" y="201"/>
                    </a:lnTo>
                    <a:lnTo>
                      <a:pt x="176" y="171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08" y="192"/>
                    </a:lnTo>
                    <a:lnTo>
                      <a:pt x="99" y="221"/>
                    </a:lnTo>
                    <a:lnTo>
                      <a:pt x="96" y="255"/>
                    </a:lnTo>
                    <a:lnTo>
                      <a:pt x="96" y="255"/>
                    </a:lnTo>
                    <a:lnTo>
                      <a:pt x="54" y="255"/>
                    </a:lnTo>
                    <a:lnTo>
                      <a:pt x="23" y="265"/>
                    </a:lnTo>
                    <a:lnTo>
                      <a:pt x="0" y="289"/>
                    </a:lnTo>
                    <a:lnTo>
                      <a:pt x="0" y="289"/>
                    </a:lnTo>
                    <a:lnTo>
                      <a:pt x="0" y="89"/>
                    </a:lnTo>
                    <a:lnTo>
                      <a:pt x="21" y="90"/>
                    </a:lnTo>
                    <a:lnTo>
                      <a:pt x="26" y="37"/>
                    </a:lnTo>
                    <a:lnTo>
                      <a:pt x="26" y="37"/>
                    </a:lnTo>
                    <a:close/>
                  </a:path>
                </a:pathLst>
              </a:custGeom>
              <a:solidFill>
                <a:srgbClr val="EE9D16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2"/>
              <p:cNvSpPr>
                <a:spLocks noChangeAspect="1"/>
              </p:cNvSpPr>
              <p:nvPr/>
            </p:nvSpPr>
            <p:spPr bwMode="auto">
              <a:xfrm>
                <a:off x="4639" y="2038"/>
                <a:ext cx="144" cy="122"/>
              </a:xfrm>
              <a:custGeom>
                <a:avLst/>
                <a:gdLst/>
                <a:ahLst/>
                <a:cxnLst>
                  <a:cxn ang="0">
                    <a:pos x="26" y="37"/>
                  </a:cxn>
                  <a:cxn ang="0">
                    <a:pos x="62" y="20"/>
                  </a:cxn>
                  <a:cxn ang="0">
                    <a:pos x="105" y="7"/>
                  </a:cxn>
                  <a:cxn ang="0">
                    <a:pos x="153" y="1"/>
                  </a:cxn>
                  <a:cxn ang="0">
                    <a:pos x="199" y="0"/>
                  </a:cxn>
                  <a:cxn ang="0">
                    <a:pos x="242" y="5"/>
                  </a:cxn>
                  <a:cxn ang="0">
                    <a:pos x="275" y="15"/>
                  </a:cxn>
                  <a:cxn ang="0">
                    <a:pos x="295" y="31"/>
                  </a:cxn>
                  <a:cxn ang="0">
                    <a:pos x="296" y="52"/>
                  </a:cxn>
                  <a:cxn ang="0">
                    <a:pos x="274" y="77"/>
                  </a:cxn>
                  <a:cxn ang="0">
                    <a:pos x="274" y="77"/>
                  </a:cxn>
                  <a:cxn ang="0">
                    <a:pos x="300" y="84"/>
                  </a:cxn>
                  <a:cxn ang="0">
                    <a:pos x="317" y="105"/>
                  </a:cxn>
                  <a:cxn ang="0">
                    <a:pos x="321" y="130"/>
                  </a:cxn>
                  <a:cxn ang="0">
                    <a:pos x="321" y="130"/>
                  </a:cxn>
                  <a:cxn ang="0">
                    <a:pos x="342" y="146"/>
                  </a:cxn>
                  <a:cxn ang="0">
                    <a:pos x="334" y="177"/>
                  </a:cxn>
                  <a:cxn ang="0">
                    <a:pos x="325" y="206"/>
                  </a:cxn>
                  <a:cxn ang="0">
                    <a:pos x="344" y="219"/>
                  </a:cxn>
                  <a:cxn ang="0">
                    <a:pos x="344" y="219"/>
                  </a:cxn>
                  <a:cxn ang="0">
                    <a:pos x="318" y="191"/>
                  </a:cxn>
                  <a:cxn ang="0">
                    <a:pos x="275" y="176"/>
                  </a:cxn>
                  <a:cxn ang="0">
                    <a:pos x="237" y="187"/>
                  </a:cxn>
                  <a:cxn ang="0">
                    <a:pos x="225" y="239"/>
                  </a:cxn>
                  <a:cxn ang="0">
                    <a:pos x="225" y="239"/>
                  </a:cxn>
                  <a:cxn ang="0">
                    <a:pos x="207" y="201"/>
                  </a:cxn>
                  <a:cxn ang="0">
                    <a:pos x="176" y="171"/>
                  </a:cxn>
                  <a:cxn ang="0">
                    <a:pos x="134" y="170"/>
                  </a:cxn>
                  <a:cxn ang="0">
                    <a:pos x="134" y="170"/>
                  </a:cxn>
                  <a:cxn ang="0">
                    <a:pos x="108" y="192"/>
                  </a:cxn>
                  <a:cxn ang="0">
                    <a:pos x="99" y="221"/>
                  </a:cxn>
                  <a:cxn ang="0">
                    <a:pos x="96" y="255"/>
                  </a:cxn>
                  <a:cxn ang="0">
                    <a:pos x="96" y="255"/>
                  </a:cxn>
                  <a:cxn ang="0">
                    <a:pos x="54" y="255"/>
                  </a:cxn>
                  <a:cxn ang="0">
                    <a:pos x="23" y="265"/>
                  </a:cxn>
                  <a:cxn ang="0">
                    <a:pos x="0" y="289"/>
                  </a:cxn>
                  <a:cxn ang="0">
                    <a:pos x="0" y="289"/>
                  </a:cxn>
                  <a:cxn ang="0">
                    <a:pos x="0" y="89"/>
                  </a:cxn>
                  <a:cxn ang="0">
                    <a:pos x="21" y="90"/>
                  </a:cxn>
                  <a:cxn ang="0">
                    <a:pos x="26" y="37"/>
                  </a:cxn>
                  <a:cxn ang="0">
                    <a:pos x="26" y="37"/>
                  </a:cxn>
                  <a:cxn ang="0">
                    <a:pos x="26" y="37"/>
                  </a:cxn>
                </a:cxnLst>
                <a:rect l="0" t="0" r="r" b="b"/>
                <a:pathLst>
                  <a:path w="344" h="289">
                    <a:moveTo>
                      <a:pt x="26" y="37"/>
                    </a:moveTo>
                    <a:lnTo>
                      <a:pt x="62" y="20"/>
                    </a:lnTo>
                    <a:lnTo>
                      <a:pt x="105" y="7"/>
                    </a:lnTo>
                    <a:lnTo>
                      <a:pt x="153" y="1"/>
                    </a:lnTo>
                    <a:lnTo>
                      <a:pt x="199" y="0"/>
                    </a:lnTo>
                    <a:lnTo>
                      <a:pt x="242" y="5"/>
                    </a:lnTo>
                    <a:lnTo>
                      <a:pt x="275" y="15"/>
                    </a:lnTo>
                    <a:lnTo>
                      <a:pt x="295" y="31"/>
                    </a:lnTo>
                    <a:lnTo>
                      <a:pt x="296" y="52"/>
                    </a:lnTo>
                    <a:lnTo>
                      <a:pt x="274" y="77"/>
                    </a:lnTo>
                    <a:lnTo>
                      <a:pt x="274" y="77"/>
                    </a:lnTo>
                    <a:lnTo>
                      <a:pt x="300" y="84"/>
                    </a:lnTo>
                    <a:lnTo>
                      <a:pt x="317" y="105"/>
                    </a:lnTo>
                    <a:lnTo>
                      <a:pt x="321" y="130"/>
                    </a:lnTo>
                    <a:lnTo>
                      <a:pt x="321" y="130"/>
                    </a:lnTo>
                    <a:lnTo>
                      <a:pt x="342" y="146"/>
                    </a:lnTo>
                    <a:lnTo>
                      <a:pt x="334" y="177"/>
                    </a:lnTo>
                    <a:lnTo>
                      <a:pt x="325" y="206"/>
                    </a:lnTo>
                    <a:lnTo>
                      <a:pt x="344" y="219"/>
                    </a:lnTo>
                    <a:lnTo>
                      <a:pt x="344" y="219"/>
                    </a:lnTo>
                    <a:lnTo>
                      <a:pt x="318" y="191"/>
                    </a:lnTo>
                    <a:lnTo>
                      <a:pt x="275" y="176"/>
                    </a:lnTo>
                    <a:lnTo>
                      <a:pt x="237" y="187"/>
                    </a:lnTo>
                    <a:lnTo>
                      <a:pt x="225" y="239"/>
                    </a:lnTo>
                    <a:lnTo>
                      <a:pt x="225" y="239"/>
                    </a:lnTo>
                    <a:lnTo>
                      <a:pt x="207" y="201"/>
                    </a:lnTo>
                    <a:lnTo>
                      <a:pt x="176" y="171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08" y="192"/>
                    </a:lnTo>
                    <a:lnTo>
                      <a:pt x="99" y="221"/>
                    </a:lnTo>
                    <a:lnTo>
                      <a:pt x="96" y="255"/>
                    </a:lnTo>
                    <a:lnTo>
                      <a:pt x="96" y="255"/>
                    </a:lnTo>
                    <a:lnTo>
                      <a:pt x="54" y="255"/>
                    </a:lnTo>
                    <a:lnTo>
                      <a:pt x="23" y="265"/>
                    </a:lnTo>
                    <a:lnTo>
                      <a:pt x="0" y="289"/>
                    </a:lnTo>
                    <a:lnTo>
                      <a:pt x="0" y="289"/>
                    </a:lnTo>
                    <a:lnTo>
                      <a:pt x="0" y="89"/>
                    </a:lnTo>
                    <a:lnTo>
                      <a:pt x="21" y="90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3"/>
              <p:cNvSpPr>
                <a:spLocks noChangeAspect="1"/>
              </p:cNvSpPr>
              <p:nvPr/>
            </p:nvSpPr>
            <p:spPr bwMode="auto">
              <a:xfrm>
                <a:off x="4230" y="1946"/>
                <a:ext cx="144" cy="110"/>
              </a:xfrm>
              <a:custGeom>
                <a:avLst/>
                <a:gdLst/>
                <a:ahLst/>
                <a:cxnLst>
                  <a:cxn ang="0">
                    <a:pos x="0" y="262"/>
                  </a:cxn>
                  <a:cxn ang="0">
                    <a:pos x="0" y="0"/>
                  </a:cxn>
                  <a:cxn ang="0">
                    <a:pos x="341" y="0"/>
                  </a:cxn>
                  <a:cxn ang="0">
                    <a:pos x="0" y="262"/>
                  </a:cxn>
                  <a:cxn ang="0">
                    <a:pos x="0" y="262"/>
                  </a:cxn>
                </a:cxnLst>
                <a:rect l="0" t="0" r="r" b="b"/>
                <a:pathLst>
                  <a:path w="341" h="262">
                    <a:moveTo>
                      <a:pt x="0" y="262"/>
                    </a:moveTo>
                    <a:lnTo>
                      <a:pt x="0" y="0"/>
                    </a:lnTo>
                    <a:lnTo>
                      <a:pt x="341" y="0"/>
                    </a:lnTo>
                    <a:lnTo>
                      <a:pt x="0" y="262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9695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4"/>
              <p:cNvSpPr>
                <a:spLocks noChangeAspect="1"/>
              </p:cNvSpPr>
              <p:nvPr/>
            </p:nvSpPr>
            <p:spPr bwMode="auto">
              <a:xfrm>
                <a:off x="4230" y="1946"/>
                <a:ext cx="144" cy="110"/>
              </a:xfrm>
              <a:custGeom>
                <a:avLst/>
                <a:gdLst/>
                <a:ahLst/>
                <a:cxnLst>
                  <a:cxn ang="0">
                    <a:pos x="0" y="262"/>
                  </a:cxn>
                  <a:cxn ang="0">
                    <a:pos x="0" y="0"/>
                  </a:cxn>
                  <a:cxn ang="0">
                    <a:pos x="341" y="0"/>
                  </a:cxn>
                  <a:cxn ang="0">
                    <a:pos x="0" y="262"/>
                  </a:cxn>
                  <a:cxn ang="0">
                    <a:pos x="0" y="262"/>
                  </a:cxn>
                  <a:cxn ang="0">
                    <a:pos x="0" y="262"/>
                  </a:cxn>
                </a:cxnLst>
                <a:rect l="0" t="0" r="r" b="b"/>
                <a:pathLst>
                  <a:path w="341" h="262">
                    <a:moveTo>
                      <a:pt x="0" y="262"/>
                    </a:moveTo>
                    <a:lnTo>
                      <a:pt x="0" y="0"/>
                    </a:lnTo>
                    <a:lnTo>
                      <a:pt x="341" y="0"/>
                    </a:lnTo>
                    <a:lnTo>
                      <a:pt x="0" y="262"/>
                    </a:lnTo>
                    <a:lnTo>
                      <a:pt x="0" y="262"/>
                    </a:lnTo>
                    <a:lnTo>
                      <a:pt x="0" y="262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5"/>
              <p:cNvSpPr>
                <a:spLocks noChangeAspect="1"/>
              </p:cNvSpPr>
              <p:nvPr/>
            </p:nvSpPr>
            <p:spPr bwMode="auto">
              <a:xfrm>
                <a:off x="4410" y="1947"/>
                <a:ext cx="242" cy="129"/>
              </a:xfrm>
              <a:custGeom>
                <a:avLst/>
                <a:gdLst/>
                <a:ahLst/>
                <a:cxnLst>
                  <a:cxn ang="0">
                    <a:pos x="571" y="305"/>
                  </a:cxn>
                  <a:cxn ang="0">
                    <a:pos x="571" y="0"/>
                  </a:cxn>
                  <a:cxn ang="0">
                    <a:pos x="0" y="0"/>
                  </a:cxn>
                  <a:cxn ang="0">
                    <a:pos x="398" y="305"/>
                  </a:cxn>
                  <a:cxn ang="0">
                    <a:pos x="571" y="305"/>
                  </a:cxn>
                  <a:cxn ang="0">
                    <a:pos x="571" y="305"/>
                  </a:cxn>
                </a:cxnLst>
                <a:rect l="0" t="0" r="r" b="b"/>
                <a:pathLst>
                  <a:path w="571" h="305">
                    <a:moveTo>
                      <a:pt x="571" y="305"/>
                    </a:moveTo>
                    <a:lnTo>
                      <a:pt x="571" y="0"/>
                    </a:lnTo>
                    <a:lnTo>
                      <a:pt x="0" y="0"/>
                    </a:lnTo>
                    <a:lnTo>
                      <a:pt x="398" y="305"/>
                    </a:lnTo>
                    <a:lnTo>
                      <a:pt x="571" y="305"/>
                    </a:lnTo>
                    <a:lnTo>
                      <a:pt x="571" y="305"/>
                    </a:lnTo>
                    <a:close/>
                  </a:path>
                </a:pathLst>
              </a:custGeom>
              <a:solidFill>
                <a:srgbClr val="9695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6"/>
              <p:cNvSpPr>
                <a:spLocks noChangeAspect="1"/>
              </p:cNvSpPr>
              <p:nvPr/>
            </p:nvSpPr>
            <p:spPr bwMode="auto">
              <a:xfrm>
                <a:off x="4410" y="1947"/>
                <a:ext cx="242" cy="129"/>
              </a:xfrm>
              <a:custGeom>
                <a:avLst/>
                <a:gdLst/>
                <a:ahLst/>
                <a:cxnLst>
                  <a:cxn ang="0">
                    <a:pos x="571" y="305"/>
                  </a:cxn>
                  <a:cxn ang="0">
                    <a:pos x="571" y="0"/>
                  </a:cxn>
                  <a:cxn ang="0">
                    <a:pos x="0" y="0"/>
                  </a:cxn>
                  <a:cxn ang="0">
                    <a:pos x="398" y="305"/>
                  </a:cxn>
                  <a:cxn ang="0">
                    <a:pos x="571" y="305"/>
                  </a:cxn>
                  <a:cxn ang="0">
                    <a:pos x="571" y="305"/>
                  </a:cxn>
                  <a:cxn ang="0">
                    <a:pos x="571" y="305"/>
                  </a:cxn>
                </a:cxnLst>
                <a:rect l="0" t="0" r="r" b="b"/>
                <a:pathLst>
                  <a:path w="571" h="305">
                    <a:moveTo>
                      <a:pt x="571" y="305"/>
                    </a:moveTo>
                    <a:lnTo>
                      <a:pt x="571" y="0"/>
                    </a:lnTo>
                    <a:lnTo>
                      <a:pt x="0" y="0"/>
                    </a:lnTo>
                    <a:lnTo>
                      <a:pt x="398" y="305"/>
                    </a:lnTo>
                    <a:lnTo>
                      <a:pt x="571" y="305"/>
                    </a:lnTo>
                    <a:lnTo>
                      <a:pt x="571" y="305"/>
                    </a:lnTo>
                    <a:lnTo>
                      <a:pt x="571" y="30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7"/>
              <p:cNvSpPr>
                <a:spLocks noChangeAspect="1"/>
              </p:cNvSpPr>
              <p:nvPr/>
            </p:nvSpPr>
            <p:spPr bwMode="auto">
              <a:xfrm>
                <a:off x="4183" y="1918"/>
                <a:ext cx="69" cy="220"/>
              </a:xfrm>
              <a:custGeom>
                <a:avLst/>
                <a:gdLst/>
                <a:ahLst/>
                <a:cxnLst>
                  <a:cxn ang="0">
                    <a:pos x="0" y="507"/>
                  </a:cxn>
                  <a:cxn ang="0">
                    <a:pos x="0" y="0"/>
                  </a:cxn>
                  <a:cxn ang="0">
                    <a:pos x="113" y="0"/>
                  </a:cxn>
                  <a:cxn ang="0">
                    <a:pos x="113" y="333"/>
                  </a:cxn>
                  <a:cxn ang="0">
                    <a:pos x="165" y="333"/>
                  </a:cxn>
                  <a:cxn ang="0">
                    <a:pos x="165" y="521"/>
                  </a:cxn>
                  <a:cxn ang="0">
                    <a:pos x="0" y="507"/>
                  </a:cxn>
                  <a:cxn ang="0">
                    <a:pos x="0" y="507"/>
                  </a:cxn>
                </a:cxnLst>
                <a:rect l="0" t="0" r="r" b="b"/>
                <a:pathLst>
                  <a:path w="165" h="521">
                    <a:moveTo>
                      <a:pt x="0" y="507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13" y="333"/>
                    </a:lnTo>
                    <a:lnTo>
                      <a:pt x="165" y="333"/>
                    </a:lnTo>
                    <a:lnTo>
                      <a:pt x="165" y="521"/>
                    </a:lnTo>
                    <a:lnTo>
                      <a:pt x="0" y="507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8A222A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8"/>
              <p:cNvSpPr>
                <a:spLocks noChangeAspect="1"/>
              </p:cNvSpPr>
              <p:nvPr/>
            </p:nvSpPr>
            <p:spPr bwMode="auto">
              <a:xfrm>
                <a:off x="4183" y="1918"/>
                <a:ext cx="69" cy="220"/>
              </a:xfrm>
              <a:custGeom>
                <a:avLst/>
                <a:gdLst/>
                <a:ahLst/>
                <a:cxnLst>
                  <a:cxn ang="0">
                    <a:pos x="0" y="507"/>
                  </a:cxn>
                  <a:cxn ang="0">
                    <a:pos x="0" y="0"/>
                  </a:cxn>
                  <a:cxn ang="0">
                    <a:pos x="113" y="0"/>
                  </a:cxn>
                  <a:cxn ang="0">
                    <a:pos x="113" y="333"/>
                  </a:cxn>
                  <a:cxn ang="0">
                    <a:pos x="165" y="333"/>
                  </a:cxn>
                  <a:cxn ang="0">
                    <a:pos x="165" y="521"/>
                  </a:cxn>
                  <a:cxn ang="0">
                    <a:pos x="0" y="507"/>
                  </a:cxn>
                  <a:cxn ang="0">
                    <a:pos x="0" y="507"/>
                  </a:cxn>
                  <a:cxn ang="0">
                    <a:pos x="0" y="507"/>
                  </a:cxn>
                </a:cxnLst>
                <a:rect l="0" t="0" r="r" b="b"/>
                <a:pathLst>
                  <a:path w="165" h="521">
                    <a:moveTo>
                      <a:pt x="0" y="507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13" y="333"/>
                    </a:lnTo>
                    <a:lnTo>
                      <a:pt x="165" y="333"/>
                    </a:lnTo>
                    <a:lnTo>
                      <a:pt x="165" y="521"/>
                    </a:lnTo>
                    <a:lnTo>
                      <a:pt x="0" y="507"/>
                    </a:lnTo>
                    <a:lnTo>
                      <a:pt x="0" y="507"/>
                    </a:lnTo>
                    <a:lnTo>
                      <a:pt x="0" y="50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19"/>
              <p:cNvSpPr>
                <a:spLocks noChangeAspect="1" noChangeShapeType="1"/>
              </p:cNvSpPr>
              <p:nvPr/>
            </p:nvSpPr>
            <p:spPr bwMode="auto">
              <a:xfrm>
                <a:off x="4230" y="1858"/>
                <a:ext cx="1" cy="5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20"/>
              <p:cNvSpPr>
                <a:spLocks noChangeAspect="1" noChangeShapeType="1"/>
              </p:cNvSpPr>
              <p:nvPr/>
            </p:nvSpPr>
            <p:spPr bwMode="auto">
              <a:xfrm>
                <a:off x="4158" y="1870"/>
                <a:ext cx="93" cy="3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21"/>
              <p:cNvSpPr>
                <a:spLocks noChangeAspect="1"/>
              </p:cNvSpPr>
              <p:nvPr/>
            </p:nvSpPr>
            <p:spPr bwMode="auto">
              <a:xfrm>
                <a:off x="4204" y="1932"/>
                <a:ext cx="435" cy="264"/>
              </a:xfrm>
              <a:custGeom>
                <a:avLst/>
                <a:gdLst/>
                <a:ahLst/>
                <a:cxnLst>
                  <a:cxn ang="0">
                    <a:pos x="0" y="339"/>
                  </a:cxn>
                  <a:cxn ang="0">
                    <a:pos x="447" y="0"/>
                  </a:cxn>
                  <a:cxn ang="0">
                    <a:pos x="883" y="339"/>
                  </a:cxn>
                  <a:cxn ang="0">
                    <a:pos x="1030" y="339"/>
                  </a:cxn>
                  <a:cxn ang="0">
                    <a:pos x="1030" y="627"/>
                  </a:cxn>
                  <a:cxn ang="0">
                    <a:pos x="81" y="627"/>
                  </a:cxn>
                  <a:cxn ang="0">
                    <a:pos x="81" y="339"/>
                  </a:cxn>
                  <a:cxn ang="0">
                    <a:pos x="0" y="339"/>
                  </a:cxn>
                  <a:cxn ang="0">
                    <a:pos x="0" y="339"/>
                  </a:cxn>
                </a:cxnLst>
                <a:rect l="0" t="0" r="r" b="b"/>
                <a:pathLst>
                  <a:path w="1030" h="627">
                    <a:moveTo>
                      <a:pt x="0" y="339"/>
                    </a:moveTo>
                    <a:lnTo>
                      <a:pt x="447" y="0"/>
                    </a:lnTo>
                    <a:lnTo>
                      <a:pt x="883" y="339"/>
                    </a:lnTo>
                    <a:lnTo>
                      <a:pt x="1030" y="339"/>
                    </a:lnTo>
                    <a:lnTo>
                      <a:pt x="1030" y="627"/>
                    </a:lnTo>
                    <a:lnTo>
                      <a:pt x="81" y="627"/>
                    </a:lnTo>
                    <a:lnTo>
                      <a:pt x="81" y="339"/>
                    </a:lnTo>
                    <a:lnTo>
                      <a:pt x="0" y="339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EE9D16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22"/>
              <p:cNvSpPr>
                <a:spLocks noChangeAspect="1"/>
              </p:cNvSpPr>
              <p:nvPr/>
            </p:nvSpPr>
            <p:spPr bwMode="auto">
              <a:xfrm>
                <a:off x="4204" y="1932"/>
                <a:ext cx="435" cy="264"/>
              </a:xfrm>
              <a:custGeom>
                <a:avLst/>
                <a:gdLst/>
                <a:ahLst/>
                <a:cxnLst>
                  <a:cxn ang="0">
                    <a:pos x="0" y="339"/>
                  </a:cxn>
                  <a:cxn ang="0">
                    <a:pos x="447" y="0"/>
                  </a:cxn>
                  <a:cxn ang="0">
                    <a:pos x="883" y="339"/>
                  </a:cxn>
                  <a:cxn ang="0">
                    <a:pos x="1030" y="339"/>
                  </a:cxn>
                  <a:cxn ang="0">
                    <a:pos x="1030" y="627"/>
                  </a:cxn>
                  <a:cxn ang="0">
                    <a:pos x="81" y="627"/>
                  </a:cxn>
                  <a:cxn ang="0">
                    <a:pos x="81" y="339"/>
                  </a:cxn>
                  <a:cxn ang="0">
                    <a:pos x="0" y="339"/>
                  </a:cxn>
                  <a:cxn ang="0">
                    <a:pos x="0" y="339"/>
                  </a:cxn>
                  <a:cxn ang="0">
                    <a:pos x="0" y="339"/>
                  </a:cxn>
                </a:cxnLst>
                <a:rect l="0" t="0" r="r" b="b"/>
                <a:pathLst>
                  <a:path w="1030" h="627">
                    <a:moveTo>
                      <a:pt x="0" y="339"/>
                    </a:moveTo>
                    <a:lnTo>
                      <a:pt x="447" y="0"/>
                    </a:lnTo>
                    <a:lnTo>
                      <a:pt x="883" y="339"/>
                    </a:lnTo>
                    <a:lnTo>
                      <a:pt x="1030" y="339"/>
                    </a:lnTo>
                    <a:lnTo>
                      <a:pt x="1030" y="627"/>
                    </a:lnTo>
                    <a:lnTo>
                      <a:pt x="81" y="627"/>
                    </a:lnTo>
                    <a:lnTo>
                      <a:pt x="81" y="339"/>
                    </a:lnTo>
                    <a:lnTo>
                      <a:pt x="0" y="339"/>
                    </a:lnTo>
                    <a:lnTo>
                      <a:pt x="0" y="339"/>
                    </a:lnTo>
                    <a:lnTo>
                      <a:pt x="0" y="33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23"/>
              <p:cNvSpPr>
                <a:spLocks noChangeAspect="1"/>
              </p:cNvSpPr>
              <p:nvPr/>
            </p:nvSpPr>
            <p:spPr bwMode="auto">
              <a:xfrm>
                <a:off x="4026" y="2101"/>
                <a:ext cx="213" cy="95"/>
              </a:xfrm>
              <a:custGeom>
                <a:avLst/>
                <a:gdLst/>
                <a:ahLst/>
                <a:cxnLst>
                  <a:cxn ang="0">
                    <a:pos x="505" y="76"/>
                  </a:cxn>
                  <a:cxn ang="0">
                    <a:pos x="458" y="42"/>
                  </a:cxn>
                  <a:cxn ang="0">
                    <a:pos x="413" y="38"/>
                  </a:cxn>
                  <a:cxn ang="0">
                    <a:pos x="373" y="61"/>
                  </a:cxn>
                  <a:cxn ang="0">
                    <a:pos x="346" y="111"/>
                  </a:cxn>
                  <a:cxn ang="0">
                    <a:pos x="346" y="111"/>
                  </a:cxn>
                  <a:cxn ang="0">
                    <a:pos x="317" y="84"/>
                  </a:cxn>
                  <a:cxn ang="0">
                    <a:pos x="307" y="68"/>
                  </a:cxn>
                  <a:cxn ang="0">
                    <a:pos x="288" y="55"/>
                  </a:cxn>
                  <a:cxn ang="0">
                    <a:pos x="234" y="42"/>
                  </a:cxn>
                  <a:cxn ang="0">
                    <a:pos x="234" y="42"/>
                  </a:cxn>
                  <a:cxn ang="0">
                    <a:pos x="208" y="0"/>
                  </a:cxn>
                  <a:cxn ang="0">
                    <a:pos x="180" y="5"/>
                  </a:cxn>
                  <a:cxn ang="0">
                    <a:pos x="147" y="13"/>
                  </a:cxn>
                  <a:cxn ang="0">
                    <a:pos x="147" y="13"/>
                  </a:cxn>
                  <a:cxn ang="0">
                    <a:pos x="126" y="50"/>
                  </a:cxn>
                  <a:cxn ang="0">
                    <a:pos x="121" y="81"/>
                  </a:cxn>
                  <a:cxn ang="0">
                    <a:pos x="127" y="126"/>
                  </a:cxn>
                  <a:cxn ang="0">
                    <a:pos x="127" y="126"/>
                  </a:cxn>
                  <a:cxn ang="0">
                    <a:pos x="70" y="114"/>
                  </a:cxn>
                  <a:cxn ang="0">
                    <a:pos x="30" y="131"/>
                  </a:cxn>
                  <a:cxn ang="0">
                    <a:pos x="7" y="171"/>
                  </a:cxn>
                  <a:cxn ang="0">
                    <a:pos x="0" y="226"/>
                  </a:cxn>
                  <a:cxn ang="0">
                    <a:pos x="0" y="226"/>
                  </a:cxn>
                  <a:cxn ang="0">
                    <a:pos x="505" y="226"/>
                  </a:cxn>
                  <a:cxn ang="0">
                    <a:pos x="505" y="76"/>
                  </a:cxn>
                  <a:cxn ang="0">
                    <a:pos x="505" y="76"/>
                  </a:cxn>
                </a:cxnLst>
                <a:rect l="0" t="0" r="r" b="b"/>
                <a:pathLst>
                  <a:path w="505" h="226">
                    <a:moveTo>
                      <a:pt x="505" y="76"/>
                    </a:moveTo>
                    <a:lnTo>
                      <a:pt x="458" y="42"/>
                    </a:lnTo>
                    <a:lnTo>
                      <a:pt x="413" y="38"/>
                    </a:lnTo>
                    <a:lnTo>
                      <a:pt x="373" y="61"/>
                    </a:lnTo>
                    <a:lnTo>
                      <a:pt x="346" y="111"/>
                    </a:lnTo>
                    <a:lnTo>
                      <a:pt x="346" y="111"/>
                    </a:lnTo>
                    <a:lnTo>
                      <a:pt x="317" y="84"/>
                    </a:lnTo>
                    <a:lnTo>
                      <a:pt x="307" y="68"/>
                    </a:lnTo>
                    <a:lnTo>
                      <a:pt x="288" y="55"/>
                    </a:lnTo>
                    <a:lnTo>
                      <a:pt x="234" y="42"/>
                    </a:lnTo>
                    <a:lnTo>
                      <a:pt x="234" y="42"/>
                    </a:lnTo>
                    <a:lnTo>
                      <a:pt x="208" y="0"/>
                    </a:lnTo>
                    <a:lnTo>
                      <a:pt x="180" y="5"/>
                    </a:lnTo>
                    <a:lnTo>
                      <a:pt x="147" y="13"/>
                    </a:lnTo>
                    <a:lnTo>
                      <a:pt x="147" y="13"/>
                    </a:lnTo>
                    <a:lnTo>
                      <a:pt x="126" y="50"/>
                    </a:lnTo>
                    <a:lnTo>
                      <a:pt x="121" y="81"/>
                    </a:lnTo>
                    <a:lnTo>
                      <a:pt x="127" y="126"/>
                    </a:lnTo>
                    <a:lnTo>
                      <a:pt x="127" y="126"/>
                    </a:lnTo>
                    <a:lnTo>
                      <a:pt x="70" y="114"/>
                    </a:lnTo>
                    <a:lnTo>
                      <a:pt x="30" y="131"/>
                    </a:lnTo>
                    <a:lnTo>
                      <a:pt x="7" y="171"/>
                    </a:lnTo>
                    <a:lnTo>
                      <a:pt x="0" y="226"/>
                    </a:lnTo>
                    <a:lnTo>
                      <a:pt x="0" y="226"/>
                    </a:lnTo>
                    <a:lnTo>
                      <a:pt x="505" y="226"/>
                    </a:lnTo>
                    <a:lnTo>
                      <a:pt x="505" y="76"/>
                    </a:lnTo>
                    <a:lnTo>
                      <a:pt x="505" y="76"/>
                    </a:lnTo>
                    <a:close/>
                  </a:path>
                </a:pathLst>
              </a:custGeom>
              <a:solidFill>
                <a:srgbClr val="EE9D16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24"/>
              <p:cNvSpPr>
                <a:spLocks noChangeAspect="1"/>
              </p:cNvSpPr>
              <p:nvPr/>
            </p:nvSpPr>
            <p:spPr bwMode="auto">
              <a:xfrm>
                <a:off x="4026" y="2101"/>
                <a:ext cx="213" cy="95"/>
              </a:xfrm>
              <a:custGeom>
                <a:avLst/>
                <a:gdLst/>
                <a:ahLst/>
                <a:cxnLst>
                  <a:cxn ang="0">
                    <a:pos x="505" y="76"/>
                  </a:cxn>
                  <a:cxn ang="0">
                    <a:pos x="458" y="42"/>
                  </a:cxn>
                  <a:cxn ang="0">
                    <a:pos x="413" y="38"/>
                  </a:cxn>
                  <a:cxn ang="0">
                    <a:pos x="373" y="61"/>
                  </a:cxn>
                  <a:cxn ang="0">
                    <a:pos x="346" y="111"/>
                  </a:cxn>
                  <a:cxn ang="0">
                    <a:pos x="346" y="111"/>
                  </a:cxn>
                  <a:cxn ang="0">
                    <a:pos x="317" y="84"/>
                  </a:cxn>
                  <a:cxn ang="0">
                    <a:pos x="307" y="68"/>
                  </a:cxn>
                  <a:cxn ang="0">
                    <a:pos x="288" y="55"/>
                  </a:cxn>
                  <a:cxn ang="0">
                    <a:pos x="234" y="42"/>
                  </a:cxn>
                  <a:cxn ang="0">
                    <a:pos x="234" y="42"/>
                  </a:cxn>
                  <a:cxn ang="0">
                    <a:pos x="208" y="0"/>
                  </a:cxn>
                  <a:cxn ang="0">
                    <a:pos x="180" y="5"/>
                  </a:cxn>
                  <a:cxn ang="0">
                    <a:pos x="147" y="13"/>
                  </a:cxn>
                  <a:cxn ang="0">
                    <a:pos x="147" y="13"/>
                  </a:cxn>
                  <a:cxn ang="0">
                    <a:pos x="126" y="50"/>
                  </a:cxn>
                  <a:cxn ang="0">
                    <a:pos x="121" y="81"/>
                  </a:cxn>
                  <a:cxn ang="0">
                    <a:pos x="127" y="126"/>
                  </a:cxn>
                  <a:cxn ang="0">
                    <a:pos x="127" y="126"/>
                  </a:cxn>
                  <a:cxn ang="0">
                    <a:pos x="70" y="114"/>
                  </a:cxn>
                  <a:cxn ang="0">
                    <a:pos x="30" y="131"/>
                  </a:cxn>
                  <a:cxn ang="0">
                    <a:pos x="7" y="171"/>
                  </a:cxn>
                  <a:cxn ang="0">
                    <a:pos x="0" y="226"/>
                  </a:cxn>
                  <a:cxn ang="0">
                    <a:pos x="0" y="226"/>
                  </a:cxn>
                  <a:cxn ang="0">
                    <a:pos x="505" y="226"/>
                  </a:cxn>
                  <a:cxn ang="0">
                    <a:pos x="505" y="76"/>
                  </a:cxn>
                  <a:cxn ang="0">
                    <a:pos x="505" y="76"/>
                  </a:cxn>
                  <a:cxn ang="0">
                    <a:pos x="505" y="76"/>
                  </a:cxn>
                </a:cxnLst>
                <a:rect l="0" t="0" r="r" b="b"/>
                <a:pathLst>
                  <a:path w="505" h="226">
                    <a:moveTo>
                      <a:pt x="505" y="76"/>
                    </a:moveTo>
                    <a:lnTo>
                      <a:pt x="458" y="42"/>
                    </a:lnTo>
                    <a:lnTo>
                      <a:pt x="413" y="38"/>
                    </a:lnTo>
                    <a:lnTo>
                      <a:pt x="373" y="61"/>
                    </a:lnTo>
                    <a:lnTo>
                      <a:pt x="346" y="111"/>
                    </a:lnTo>
                    <a:lnTo>
                      <a:pt x="346" y="111"/>
                    </a:lnTo>
                    <a:lnTo>
                      <a:pt x="317" y="84"/>
                    </a:lnTo>
                    <a:lnTo>
                      <a:pt x="307" y="68"/>
                    </a:lnTo>
                    <a:lnTo>
                      <a:pt x="288" y="55"/>
                    </a:lnTo>
                    <a:lnTo>
                      <a:pt x="234" y="42"/>
                    </a:lnTo>
                    <a:lnTo>
                      <a:pt x="234" y="42"/>
                    </a:lnTo>
                    <a:lnTo>
                      <a:pt x="208" y="0"/>
                    </a:lnTo>
                    <a:lnTo>
                      <a:pt x="180" y="5"/>
                    </a:lnTo>
                    <a:lnTo>
                      <a:pt x="147" y="13"/>
                    </a:lnTo>
                    <a:lnTo>
                      <a:pt x="147" y="13"/>
                    </a:lnTo>
                    <a:lnTo>
                      <a:pt x="126" y="50"/>
                    </a:lnTo>
                    <a:lnTo>
                      <a:pt x="121" y="81"/>
                    </a:lnTo>
                    <a:lnTo>
                      <a:pt x="127" y="126"/>
                    </a:lnTo>
                    <a:lnTo>
                      <a:pt x="127" y="126"/>
                    </a:lnTo>
                    <a:lnTo>
                      <a:pt x="70" y="114"/>
                    </a:lnTo>
                    <a:lnTo>
                      <a:pt x="30" y="131"/>
                    </a:lnTo>
                    <a:lnTo>
                      <a:pt x="7" y="171"/>
                    </a:lnTo>
                    <a:lnTo>
                      <a:pt x="0" y="226"/>
                    </a:lnTo>
                    <a:lnTo>
                      <a:pt x="0" y="226"/>
                    </a:lnTo>
                    <a:lnTo>
                      <a:pt x="505" y="226"/>
                    </a:lnTo>
                    <a:lnTo>
                      <a:pt x="505" y="76"/>
                    </a:lnTo>
                    <a:lnTo>
                      <a:pt x="505" y="76"/>
                    </a:lnTo>
                    <a:lnTo>
                      <a:pt x="505" y="76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25"/>
              <p:cNvSpPr>
                <a:spLocks noChangeAspect="1"/>
              </p:cNvSpPr>
              <p:nvPr/>
            </p:nvSpPr>
            <p:spPr bwMode="auto">
              <a:xfrm>
                <a:off x="4639" y="2109"/>
                <a:ext cx="231" cy="87"/>
              </a:xfrm>
              <a:custGeom>
                <a:avLst/>
                <a:gdLst/>
                <a:ahLst/>
                <a:cxnLst>
                  <a:cxn ang="0">
                    <a:pos x="540" y="207"/>
                  </a:cxn>
                  <a:cxn ang="0">
                    <a:pos x="549" y="178"/>
                  </a:cxn>
                  <a:cxn ang="0">
                    <a:pos x="531" y="141"/>
                  </a:cxn>
                  <a:cxn ang="0">
                    <a:pos x="493" y="104"/>
                  </a:cxn>
                  <a:cxn ang="0">
                    <a:pos x="444" y="73"/>
                  </a:cxn>
                  <a:cxn ang="0">
                    <a:pos x="393" y="57"/>
                  </a:cxn>
                  <a:cxn ang="0">
                    <a:pos x="393" y="57"/>
                  </a:cxn>
                  <a:cxn ang="0">
                    <a:pos x="386" y="67"/>
                  </a:cxn>
                  <a:cxn ang="0">
                    <a:pos x="378" y="78"/>
                  </a:cxn>
                  <a:cxn ang="0">
                    <a:pos x="371" y="92"/>
                  </a:cxn>
                  <a:cxn ang="0">
                    <a:pos x="371" y="92"/>
                  </a:cxn>
                  <a:cxn ang="0">
                    <a:pos x="356" y="53"/>
                  </a:cxn>
                  <a:cxn ang="0">
                    <a:pos x="329" y="24"/>
                  </a:cxn>
                  <a:cxn ang="0">
                    <a:pos x="295" y="7"/>
                  </a:cxn>
                  <a:cxn ang="0">
                    <a:pos x="260" y="6"/>
                  </a:cxn>
                  <a:cxn ang="0">
                    <a:pos x="235" y="26"/>
                  </a:cxn>
                  <a:cxn ang="0">
                    <a:pos x="225" y="69"/>
                  </a:cxn>
                  <a:cxn ang="0">
                    <a:pos x="225" y="69"/>
                  </a:cxn>
                  <a:cxn ang="0">
                    <a:pos x="207" y="31"/>
                  </a:cxn>
                  <a:cxn ang="0">
                    <a:pos x="176" y="1"/>
                  </a:cxn>
                  <a:cxn ang="0">
                    <a:pos x="134" y="0"/>
                  </a:cxn>
                  <a:cxn ang="0">
                    <a:pos x="134" y="0"/>
                  </a:cxn>
                  <a:cxn ang="0">
                    <a:pos x="108" y="22"/>
                  </a:cxn>
                  <a:cxn ang="0">
                    <a:pos x="99" y="51"/>
                  </a:cxn>
                  <a:cxn ang="0">
                    <a:pos x="96" y="85"/>
                  </a:cxn>
                  <a:cxn ang="0">
                    <a:pos x="96" y="85"/>
                  </a:cxn>
                  <a:cxn ang="0">
                    <a:pos x="54" y="85"/>
                  </a:cxn>
                  <a:cxn ang="0">
                    <a:pos x="23" y="9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207"/>
                  </a:cxn>
                  <a:cxn ang="0">
                    <a:pos x="540" y="207"/>
                  </a:cxn>
                  <a:cxn ang="0">
                    <a:pos x="543" y="203"/>
                  </a:cxn>
                  <a:cxn ang="0">
                    <a:pos x="540" y="207"/>
                  </a:cxn>
                  <a:cxn ang="0">
                    <a:pos x="540" y="207"/>
                  </a:cxn>
                </a:cxnLst>
                <a:rect l="0" t="0" r="r" b="b"/>
                <a:pathLst>
                  <a:path w="549" h="207">
                    <a:moveTo>
                      <a:pt x="540" y="207"/>
                    </a:moveTo>
                    <a:lnTo>
                      <a:pt x="549" y="178"/>
                    </a:lnTo>
                    <a:lnTo>
                      <a:pt x="531" y="141"/>
                    </a:lnTo>
                    <a:lnTo>
                      <a:pt x="493" y="104"/>
                    </a:lnTo>
                    <a:lnTo>
                      <a:pt x="444" y="73"/>
                    </a:lnTo>
                    <a:lnTo>
                      <a:pt x="393" y="57"/>
                    </a:lnTo>
                    <a:lnTo>
                      <a:pt x="393" y="57"/>
                    </a:lnTo>
                    <a:lnTo>
                      <a:pt x="386" y="67"/>
                    </a:lnTo>
                    <a:lnTo>
                      <a:pt x="378" y="78"/>
                    </a:lnTo>
                    <a:lnTo>
                      <a:pt x="371" y="92"/>
                    </a:lnTo>
                    <a:lnTo>
                      <a:pt x="371" y="92"/>
                    </a:lnTo>
                    <a:lnTo>
                      <a:pt x="356" y="53"/>
                    </a:lnTo>
                    <a:lnTo>
                      <a:pt x="329" y="24"/>
                    </a:lnTo>
                    <a:lnTo>
                      <a:pt x="295" y="7"/>
                    </a:lnTo>
                    <a:lnTo>
                      <a:pt x="260" y="6"/>
                    </a:lnTo>
                    <a:lnTo>
                      <a:pt x="235" y="26"/>
                    </a:lnTo>
                    <a:lnTo>
                      <a:pt x="225" y="69"/>
                    </a:lnTo>
                    <a:lnTo>
                      <a:pt x="225" y="69"/>
                    </a:lnTo>
                    <a:lnTo>
                      <a:pt x="207" y="31"/>
                    </a:lnTo>
                    <a:lnTo>
                      <a:pt x="176" y="1"/>
                    </a:lnTo>
                    <a:lnTo>
                      <a:pt x="134" y="0"/>
                    </a:lnTo>
                    <a:lnTo>
                      <a:pt x="134" y="0"/>
                    </a:lnTo>
                    <a:lnTo>
                      <a:pt x="108" y="22"/>
                    </a:lnTo>
                    <a:lnTo>
                      <a:pt x="99" y="51"/>
                    </a:lnTo>
                    <a:lnTo>
                      <a:pt x="96" y="85"/>
                    </a:lnTo>
                    <a:lnTo>
                      <a:pt x="96" y="85"/>
                    </a:lnTo>
                    <a:lnTo>
                      <a:pt x="54" y="85"/>
                    </a:lnTo>
                    <a:lnTo>
                      <a:pt x="23" y="95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0" y="207"/>
                    </a:lnTo>
                    <a:lnTo>
                      <a:pt x="540" y="207"/>
                    </a:lnTo>
                    <a:lnTo>
                      <a:pt x="543" y="203"/>
                    </a:lnTo>
                    <a:lnTo>
                      <a:pt x="540" y="207"/>
                    </a:lnTo>
                    <a:lnTo>
                      <a:pt x="540" y="207"/>
                    </a:lnTo>
                    <a:close/>
                  </a:path>
                </a:pathLst>
              </a:custGeom>
              <a:solidFill>
                <a:srgbClr val="EE9D16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26"/>
              <p:cNvSpPr>
                <a:spLocks noChangeAspect="1"/>
              </p:cNvSpPr>
              <p:nvPr/>
            </p:nvSpPr>
            <p:spPr bwMode="auto">
              <a:xfrm>
                <a:off x="4639" y="2109"/>
                <a:ext cx="231" cy="87"/>
              </a:xfrm>
              <a:custGeom>
                <a:avLst/>
                <a:gdLst/>
                <a:ahLst/>
                <a:cxnLst>
                  <a:cxn ang="0">
                    <a:pos x="540" y="207"/>
                  </a:cxn>
                  <a:cxn ang="0">
                    <a:pos x="549" y="178"/>
                  </a:cxn>
                  <a:cxn ang="0">
                    <a:pos x="531" y="141"/>
                  </a:cxn>
                  <a:cxn ang="0">
                    <a:pos x="493" y="104"/>
                  </a:cxn>
                  <a:cxn ang="0">
                    <a:pos x="444" y="73"/>
                  </a:cxn>
                  <a:cxn ang="0">
                    <a:pos x="393" y="57"/>
                  </a:cxn>
                  <a:cxn ang="0">
                    <a:pos x="393" y="57"/>
                  </a:cxn>
                  <a:cxn ang="0">
                    <a:pos x="386" y="67"/>
                  </a:cxn>
                  <a:cxn ang="0">
                    <a:pos x="378" y="78"/>
                  </a:cxn>
                  <a:cxn ang="0">
                    <a:pos x="371" y="92"/>
                  </a:cxn>
                  <a:cxn ang="0">
                    <a:pos x="371" y="92"/>
                  </a:cxn>
                  <a:cxn ang="0">
                    <a:pos x="356" y="53"/>
                  </a:cxn>
                  <a:cxn ang="0">
                    <a:pos x="329" y="24"/>
                  </a:cxn>
                  <a:cxn ang="0">
                    <a:pos x="295" y="7"/>
                  </a:cxn>
                  <a:cxn ang="0">
                    <a:pos x="260" y="6"/>
                  </a:cxn>
                  <a:cxn ang="0">
                    <a:pos x="235" y="26"/>
                  </a:cxn>
                  <a:cxn ang="0">
                    <a:pos x="225" y="69"/>
                  </a:cxn>
                  <a:cxn ang="0">
                    <a:pos x="225" y="69"/>
                  </a:cxn>
                  <a:cxn ang="0">
                    <a:pos x="207" y="31"/>
                  </a:cxn>
                  <a:cxn ang="0">
                    <a:pos x="176" y="1"/>
                  </a:cxn>
                  <a:cxn ang="0">
                    <a:pos x="134" y="0"/>
                  </a:cxn>
                  <a:cxn ang="0">
                    <a:pos x="134" y="0"/>
                  </a:cxn>
                  <a:cxn ang="0">
                    <a:pos x="108" y="22"/>
                  </a:cxn>
                  <a:cxn ang="0">
                    <a:pos x="99" y="51"/>
                  </a:cxn>
                  <a:cxn ang="0">
                    <a:pos x="96" y="85"/>
                  </a:cxn>
                  <a:cxn ang="0">
                    <a:pos x="96" y="85"/>
                  </a:cxn>
                  <a:cxn ang="0">
                    <a:pos x="54" y="85"/>
                  </a:cxn>
                  <a:cxn ang="0">
                    <a:pos x="23" y="9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207"/>
                  </a:cxn>
                  <a:cxn ang="0">
                    <a:pos x="540" y="207"/>
                  </a:cxn>
                  <a:cxn ang="0">
                    <a:pos x="543" y="203"/>
                  </a:cxn>
                  <a:cxn ang="0">
                    <a:pos x="540" y="207"/>
                  </a:cxn>
                  <a:cxn ang="0">
                    <a:pos x="540" y="207"/>
                  </a:cxn>
                  <a:cxn ang="0">
                    <a:pos x="540" y="207"/>
                  </a:cxn>
                </a:cxnLst>
                <a:rect l="0" t="0" r="r" b="b"/>
                <a:pathLst>
                  <a:path w="549" h="207">
                    <a:moveTo>
                      <a:pt x="540" y="207"/>
                    </a:moveTo>
                    <a:lnTo>
                      <a:pt x="549" y="178"/>
                    </a:lnTo>
                    <a:lnTo>
                      <a:pt x="531" y="141"/>
                    </a:lnTo>
                    <a:lnTo>
                      <a:pt x="493" y="104"/>
                    </a:lnTo>
                    <a:lnTo>
                      <a:pt x="444" y="73"/>
                    </a:lnTo>
                    <a:lnTo>
                      <a:pt x="393" y="57"/>
                    </a:lnTo>
                    <a:lnTo>
                      <a:pt x="393" y="57"/>
                    </a:lnTo>
                    <a:lnTo>
                      <a:pt x="386" y="67"/>
                    </a:lnTo>
                    <a:lnTo>
                      <a:pt x="378" y="78"/>
                    </a:lnTo>
                    <a:lnTo>
                      <a:pt x="371" y="92"/>
                    </a:lnTo>
                    <a:lnTo>
                      <a:pt x="371" y="92"/>
                    </a:lnTo>
                    <a:lnTo>
                      <a:pt x="356" y="53"/>
                    </a:lnTo>
                    <a:lnTo>
                      <a:pt x="329" y="24"/>
                    </a:lnTo>
                    <a:lnTo>
                      <a:pt x="295" y="7"/>
                    </a:lnTo>
                    <a:lnTo>
                      <a:pt x="260" y="6"/>
                    </a:lnTo>
                    <a:lnTo>
                      <a:pt x="235" y="26"/>
                    </a:lnTo>
                    <a:lnTo>
                      <a:pt x="225" y="69"/>
                    </a:lnTo>
                    <a:lnTo>
                      <a:pt x="225" y="69"/>
                    </a:lnTo>
                    <a:lnTo>
                      <a:pt x="207" y="31"/>
                    </a:lnTo>
                    <a:lnTo>
                      <a:pt x="176" y="1"/>
                    </a:lnTo>
                    <a:lnTo>
                      <a:pt x="134" y="0"/>
                    </a:lnTo>
                    <a:lnTo>
                      <a:pt x="134" y="0"/>
                    </a:lnTo>
                    <a:lnTo>
                      <a:pt x="108" y="22"/>
                    </a:lnTo>
                    <a:lnTo>
                      <a:pt x="99" y="51"/>
                    </a:lnTo>
                    <a:lnTo>
                      <a:pt x="96" y="85"/>
                    </a:lnTo>
                    <a:lnTo>
                      <a:pt x="96" y="85"/>
                    </a:lnTo>
                    <a:lnTo>
                      <a:pt x="54" y="85"/>
                    </a:lnTo>
                    <a:lnTo>
                      <a:pt x="23" y="95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0" y="207"/>
                    </a:lnTo>
                    <a:lnTo>
                      <a:pt x="540" y="207"/>
                    </a:lnTo>
                    <a:lnTo>
                      <a:pt x="543" y="203"/>
                    </a:lnTo>
                    <a:lnTo>
                      <a:pt x="540" y="207"/>
                    </a:lnTo>
                    <a:lnTo>
                      <a:pt x="540" y="207"/>
                    </a:lnTo>
                    <a:lnTo>
                      <a:pt x="540" y="20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1" name="Group 27"/>
          <p:cNvGrpSpPr>
            <a:grpSpLocks/>
          </p:cNvGrpSpPr>
          <p:nvPr/>
        </p:nvGrpSpPr>
        <p:grpSpPr bwMode="auto">
          <a:xfrm>
            <a:off x="4072170" y="888995"/>
            <a:ext cx="4799922" cy="2168182"/>
            <a:chOff x="1789" y="417"/>
            <a:chExt cx="3809" cy="1642"/>
          </a:xfrm>
        </p:grpSpPr>
        <p:grpSp>
          <p:nvGrpSpPr>
            <p:cNvPr id="142" name="Group 28"/>
            <p:cNvGrpSpPr>
              <a:grpSpLocks/>
            </p:cNvGrpSpPr>
            <p:nvPr/>
          </p:nvGrpSpPr>
          <p:grpSpPr bwMode="auto">
            <a:xfrm>
              <a:off x="2518" y="599"/>
              <a:ext cx="2494" cy="744"/>
              <a:chOff x="1724" y="422"/>
              <a:chExt cx="2494" cy="744"/>
            </a:xfrm>
          </p:grpSpPr>
          <p:sp>
            <p:nvSpPr>
              <p:cNvPr id="198" name="Freeform 29"/>
              <p:cNvSpPr>
                <a:spLocks noChangeAspect="1"/>
              </p:cNvSpPr>
              <p:nvPr/>
            </p:nvSpPr>
            <p:spPr bwMode="auto">
              <a:xfrm>
                <a:off x="1775" y="715"/>
                <a:ext cx="1164" cy="451"/>
              </a:xfrm>
              <a:custGeom>
                <a:avLst/>
                <a:gdLst/>
                <a:ahLst/>
                <a:cxnLst>
                  <a:cxn ang="0">
                    <a:pos x="99" y="1025"/>
                  </a:cxn>
                  <a:cxn ang="0">
                    <a:pos x="238" y="1068"/>
                  </a:cxn>
                  <a:cxn ang="0">
                    <a:pos x="391" y="1055"/>
                  </a:cxn>
                  <a:cxn ang="0">
                    <a:pos x="456" y="1012"/>
                  </a:cxn>
                  <a:cxn ang="0">
                    <a:pos x="517" y="959"/>
                  </a:cxn>
                  <a:cxn ang="0">
                    <a:pos x="619" y="865"/>
                  </a:cxn>
                  <a:cxn ang="0">
                    <a:pos x="722" y="774"/>
                  </a:cxn>
                  <a:cxn ang="0">
                    <a:pos x="829" y="687"/>
                  </a:cxn>
                  <a:cxn ang="0">
                    <a:pos x="939" y="605"/>
                  </a:cxn>
                  <a:cxn ang="0">
                    <a:pos x="1051" y="526"/>
                  </a:cxn>
                  <a:cxn ang="0">
                    <a:pos x="1166" y="453"/>
                  </a:cxn>
                  <a:cxn ang="0">
                    <a:pos x="1283" y="384"/>
                  </a:cxn>
                  <a:cxn ang="0">
                    <a:pos x="1404" y="320"/>
                  </a:cxn>
                  <a:cxn ang="0">
                    <a:pos x="1527" y="262"/>
                  </a:cxn>
                  <a:cxn ang="0">
                    <a:pos x="1654" y="209"/>
                  </a:cxn>
                  <a:cxn ang="0">
                    <a:pos x="1782" y="161"/>
                  </a:cxn>
                  <a:cxn ang="0">
                    <a:pos x="1915" y="120"/>
                  </a:cxn>
                  <a:cxn ang="0">
                    <a:pos x="2050" y="84"/>
                  </a:cxn>
                  <a:cxn ang="0">
                    <a:pos x="2187" y="54"/>
                  </a:cxn>
                  <a:cxn ang="0">
                    <a:pos x="2328" y="30"/>
                  </a:cxn>
                  <a:cxn ang="0">
                    <a:pos x="2472" y="13"/>
                  </a:cxn>
                  <a:cxn ang="0">
                    <a:pos x="2618" y="3"/>
                  </a:cxn>
                  <a:cxn ang="0">
                    <a:pos x="2768" y="0"/>
                  </a:cxn>
                  <a:cxn ang="0">
                    <a:pos x="2667" y="1"/>
                  </a:cxn>
                  <a:cxn ang="0">
                    <a:pos x="2519" y="8"/>
                  </a:cxn>
                  <a:cxn ang="0">
                    <a:pos x="2374" y="20"/>
                  </a:cxn>
                  <a:cxn ang="0">
                    <a:pos x="2231" y="38"/>
                  </a:cxn>
                  <a:cxn ang="0">
                    <a:pos x="2090" y="61"/>
                  </a:cxn>
                  <a:cxn ang="0">
                    <a:pos x="1952" y="89"/>
                  </a:cxn>
                  <a:cxn ang="0">
                    <a:pos x="1817" y="124"/>
                  </a:cxn>
                  <a:cxn ang="0">
                    <a:pos x="1684" y="163"/>
                  </a:cxn>
                  <a:cxn ang="0">
                    <a:pos x="1554" y="208"/>
                  </a:cxn>
                  <a:cxn ang="0">
                    <a:pos x="1428" y="258"/>
                  </a:cxn>
                  <a:cxn ang="0">
                    <a:pos x="1304" y="314"/>
                  </a:cxn>
                  <a:cxn ang="0">
                    <a:pos x="1183" y="375"/>
                  </a:cxn>
                  <a:cxn ang="0">
                    <a:pos x="1064" y="441"/>
                  </a:cxn>
                  <a:cxn ang="0">
                    <a:pos x="950" y="513"/>
                  </a:cxn>
                  <a:cxn ang="0">
                    <a:pos x="837" y="589"/>
                  </a:cxn>
                  <a:cxn ang="0">
                    <a:pos x="728" y="671"/>
                  </a:cxn>
                  <a:cxn ang="0">
                    <a:pos x="623" y="758"/>
                  </a:cxn>
                  <a:cxn ang="0">
                    <a:pos x="520" y="850"/>
                  </a:cxn>
                  <a:cxn ang="0">
                    <a:pos x="453" y="914"/>
                  </a:cxn>
                  <a:cxn ang="0">
                    <a:pos x="360" y="977"/>
                  </a:cxn>
                  <a:cxn ang="0">
                    <a:pos x="313" y="993"/>
                  </a:cxn>
                  <a:cxn ang="0">
                    <a:pos x="133" y="1011"/>
                  </a:cxn>
                  <a:cxn ang="0">
                    <a:pos x="0" y="967"/>
                  </a:cxn>
                </a:cxnLst>
                <a:rect l="0" t="0" r="r" b="b"/>
                <a:pathLst>
                  <a:path w="2768" h="1070">
                    <a:moveTo>
                      <a:pt x="0" y="967"/>
                    </a:moveTo>
                    <a:lnTo>
                      <a:pt x="52" y="1000"/>
                    </a:lnTo>
                    <a:lnTo>
                      <a:pt x="99" y="1025"/>
                    </a:lnTo>
                    <a:lnTo>
                      <a:pt x="146" y="1045"/>
                    </a:lnTo>
                    <a:lnTo>
                      <a:pt x="192" y="1060"/>
                    </a:lnTo>
                    <a:lnTo>
                      <a:pt x="238" y="1068"/>
                    </a:lnTo>
                    <a:lnTo>
                      <a:pt x="286" y="1070"/>
                    </a:lnTo>
                    <a:lnTo>
                      <a:pt x="336" y="1066"/>
                    </a:lnTo>
                    <a:lnTo>
                      <a:pt x="391" y="1055"/>
                    </a:lnTo>
                    <a:lnTo>
                      <a:pt x="391" y="1055"/>
                    </a:lnTo>
                    <a:lnTo>
                      <a:pt x="419" y="1033"/>
                    </a:lnTo>
                    <a:lnTo>
                      <a:pt x="456" y="1012"/>
                    </a:lnTo>
                    <a:lnTo>
                      <a:pt x="484" y="992"/>
                    </a:lnTo>
                    <a:lnTo>
                      <a:pt x="484" y="992"/>
                    </a:lnTo>
                    <a:lnTo>
                      <a:pt x="517" y="959"/>
                    </a:lnTo>
                    <a:lnTo>
                      <a:pt x="551" y="928"/>
                    </a:lnTo>
                    <a:lnTo>
                      <a:pt x="584" y="896"/>
                    </a:lnTo>
                    <a:lnTo>
                      <a:pt x="619" y="865"/>
                    </a:lnTo>
                    <a:lnTo>
                      <a:pt x="653" y="834"/>
                    </a:lnTo>
                    <a:lnTo>
                      <a:pt x="688" y="803"/>
                    </a:lnTo>
                    <a:lnTo>
                      <a:pt x="722" y="774"/>
                    </a:lnTo>
                    <a:lnTo>
                      <a:pt x="757" y="745"/>
                    </a:lnTo>
                    <a:lnTo>
                      <a:pt x="793" y="715"/>
                    </a:lnTo>
                    <a:lnTo>
                      <a:pt x="829" y="687"/>
                    </a:lnTo>
                    <a:lnTo>
                      <a:pt x="865" y="658"/>
                    </a:lnTo>
                    <a:lnTo>
                      <a:pt x="901" y="631"/>
                    </a:lnTo>
                    <a:lnTo>
                      <a:pt x="939" y="605"/>
                    </a:lnTo>
                    <a:lnTo>
                      <a:pt x="975" y="577"/>
                    </a:lnTo>
                    <a:lnTo>
                      <a:pt x="1013" y="552"/>
                    </a:lnTo>
                    <a:lnTo>
                      <a:pt x="1051" y="526"/>
                    </a:lnTo>
                    <a:lnTo>
                      <a:pt x="1089" y="501"/>
                    </a:lnTo>
                    <a:lnTo>
                      <a:pt x="1127" y="477"/>
                    </a:lnTo>
                    <a:lnTo>
                      <a:pt x="1166" y="453"/>
                    </a:lnTo>
                    <a:lnTo>
                      <a:pt x="1205" y="430"/>
                    </a:lnTo>
                    <a:lnTo>
                      <a:pt x="1244" y="406"/>
                    </a:lnTo>
                    <a:lnTo>
                      <a:pt x="1283" y="384"/>
                    </a:lnTo>
                    <a:lnTo>
                      <a:pt x="1324" y="363"/>
                    </a:lnTo>
                    <a:lnTo>
                      <a:pt x="1363" y="341"/>
                    </a:lnTo>
                    <a:lnTo>
                      <a:pt x="1404" y="320"/>
                    </a:lnTo>
                    <a:lnTo>
                      <a:pt x="1445" y="300"/>
                    </a:lnTo>
                    <a:lnTo>
                      <a:pt x="1486" y="281"/>
                    </a:lnTo>
                    <a:lnTo>
                      <a:pt x="1527" y="262"/>
                    </a:lnTo>
                    <a:lnTo>
                      <a:pt x="1569" y="244"/>
                    </a:lnTo>
                    <a:lnTo>
                      <a:pt x="1611" y="226"/>
                    </a:lnTo>
                    <a:lnTo>
                      <a:pt x="1654" y="209"/>
                    </a:lnTo>
                    <a:lnTo>
                      <a:pt x="1696" y="193"/>
                    </a:lnTo>
                    <a:lnTo>
                      <a:pt x="1740" y="176"/>
                    </a:lnTo>
                    <a:lnTo>
                      <a:pt x="1782" y="161"/>
                    </a:lnTo>
                    <a:lnTo>
                      <a:pt x="1826" y="147"/>
                    </a:lnTo>
                    <a:lnTo>
                      <a:pt x="1870" y="133"/>
                    </a:lnTo>
                    <a:lnTo>
                      <a:pt x="1915" y="120"/>
                    </a:lnTo>
                    <a:lnTo>
                      <a:pt x="1959" y="107"/>
                    </a:lnTo>
                    <a:lnTo>
                      <a:pt x="2004" y="95"/>
                    </a:lnTo>
                    <a:lnTo>
                      <a:pt x="2050" y="84"/>
                    </a:lnTo>
                    <a:lnTo>
                      <a:pt x="2095" y="73"/>
                    </a:lnTo>
                    <a:lnTo>
                      <a:pt x="2141" y="63"/>
                    </a:lnTo>
                    <a:lnTo>
                      <a:pt x="2187" y="54"/>
                    </a:lnTo>
                    <a:lnTo>
                      <a:pt x="2234" y="46"/>
                    </a:lnTo>
                    <a:lnTo>
                      <a:pt x="2280" y="38"/>
                    </a:lnTo>
                    <a:lnTo>
                      <a:pt x="2328" y="30"/>
                    </a:lnTo>
                    <a:lnTo>
                      <a:pt x="2376" y="24"/>
                    </a:lnTo>
                    <a:lnTo>
                      <a:pt x="2423" y="18"/>
                    </a:lnTo>
                    <a:lnTo>
                      <a:pt x="2472" y="13"/>
                    </a:lnTo>
                    <a:lnTo>
                      <a:pt x="2520" y="9"/>
                    </a:lnTo>
                    <a:lnTo>
                      <a:pt x="2569" y="6"/>
                    </a:lnTo>
                    <a:lnTo>
                      <a:pt x="2618" y="3"/>
                    </a:lnTo>
                    <a:lnTo>
                      <a:pt x="2667" y="1"/>
                    </a:lnTo>
                    <a:lnTo>
                      <a:pt x="2718" y="0"/>
                    </a:lnTo>
                    <a:lnTo>
                      <a:pt x="2768" y="0"/>
                    </a:lnTo>
                    <a:lnTo>
                      <a:pt x="2768" y="0"/>
                    </a:lnTo>
                    <a:lnTo>
                      <a:pt x="2718" y="0"/>
                    </a:lnTo>
                    <a:lnTo>
                      <a:pt x="2667" y="1"/>
                    </a:lnTo>
                    <a:lnTo>
                      <a:pt x="2618" y="3"/>
                    </a:lnTo>
                    <a:lnTo>
                      <a:pt x="2568" y="5"/>
                    </a:lnTo>
                    <a:lnTo>
                      <a:pt x="2519" y="8"/>
                    </a:lnTo>
                    <a:lnTo>
                      <a:pt x="2471" y="11"/>
                    </a:lnTo>
                    <a:lnTo>
                      <a:pt x="2422" y="15"/>
                    </a:lnTo>
                    <a:lnTo>
                      <a:pt x="2374" y="20"/>
                    </a:lnTo>
                    <a:lnTo>
                      <a:pt x="2326" y="25"/>
                    </a:lnTo>
                    <a:lnTo>
                      <a:pt x="2277" y="31"/>
                    </a:lnTo>
                    <a:lnTo>
                      <a:pt x="2231" y="38"/>
                    </a:lnTo>
                    <a:lnTo>
                      <a:pt x="2183" y="45"/>
                    </a:lnTo>
                    <a:lnTo>
                      <a:pt x="2137" y="53"/>
                    </a:lnTo>
                    <a:lnTo>
                      <a:pt x="2090" y="61"/>
                    </a:lnTo>
                    <a:lnTo>
                      <a:pt x="2044" y="70"/>
                    </a:lnTo>
                    <a:lnTo>
                      <a:pt x="1998" y="79"/>
                    </a:lnTo>
                    <a:lnTo>
                      <a:pt x="1952" y="89"/>
                    </a:lnTo>
                    <a:lnTo>
                      <a:pt x="1907" y="100"/>
                    </a:lnTo>
                    <a:lnTo>
                      <a:pt x="1861" y="111"/>
                    </a:lnTo>
                    <a:lnTo>
                      <a:pt x="1817" y="124"/>
                    </a:lnTo>
                    <a:lnTo>
                      <a:pt x="1772" y="136"/>
                    </a:lnTo>
                    <a:lnTo>
                      <a:pt x="1729" y="149"/>
                    </a:lnTo>
                    <a:lnTo>
                      <a:pt x="1684" y="163"/>
                    </a:lnTo>
                    <a:lnTo>
                      <a:pt x="1641" y="177"/>
                    </a:lnTo>
                    <a:lnTo>
                      <a:pt x="1598" y="193"/>
                    </a:lnTo>
                    <a:lnTo>
                      <a:pt x="1554" y="208"/>
                    </a:lnTo>
                    <a:lnTo>
                      <a:pt x="1512" y="224"/>
                    </a:lnTo>
                    <a:lnTo>
                      <a:pt x="1469" y="241"/>
                    </a:lnTo>
                    <a:lnTo>
                      <a:pt x="1428" y="258"/>
                    </a:lnTo>
                    <a:lnTo>
                      <a:pt x="1386" y="277"/>
                    </a:lnTo>
                    <a:lnTo>
                      <a:pt x="1345" y="295"/>
                    </a:lnTo>
                    <a:lnTo>
                      <a:pt x="1304" y="314"/>
                    </a:lnTo>
                    <a:lnTo>
                      <a:pt x="1263" y="333"/>
                    </a:lnTo>
                    <a:lnTo>
                      <a:pt x="1223" y="354"/>
                    </a:lnTo>
                    <a:lnTo>
                      <a:pt x="1183" y="375"/>
                    </a:lnTo>
                    <a:lnTo>
                      <a:pt x="1143" y="396"/>
                    </a:lnTo>
                    <a:lnTo>
                      <a:pt x="1104" y="418"/>
                    </a:lnTo>
                    <a:lnTo>
                      <a:pt x="1064" y="441"/>
                    </a:lnTo>
                    <a:lnTo>
                      <a:pt x="1026" y="464"/>
                    </a:lnTo>
                    <a:lnTo>
                      <a:pt x="987" y="488"/>
                    </a:lnTo>
                    <a:lnTo>
                      <a:pt x="950" y="513"/>
                    </a:lnTo>
                    <a:lnTo>
                      <a:pt x="911" y="537"/>
                    </a:lnTo>
                    <a:lnTo>
                      <a:pt x="874" y="563"/>
                    </a:lnTo>
                    <a:lnTo>
                      <a:pt x="837" y="589"/>
                    </a:lnTo>
                    <a:lnTo>
                      <a:pt x="801" y="616"/>
                    </a:lnTo>
                    <a:lnTo>
                      <a:pt x="765" y="643"/>
                    </a:lnTo>
                    <a:lnTo>
                      <a:pt x="728" y="671"/>
                    </a:lnTo>
                    <a:lnTo>
                      <a:pt x="693" y="699"/>
                    </a:lnTo>
                    <a:lnTo>
                      <a:pt x="657" y="728"/>
                    </a:lnTo>
                    <a:lnTo>
                      <a:pt x="623" y="758"/>
                    </a:lnTo>
                    <a:lnTo>
                      <a:pt x="587" y="788"/>
                    </a:lnTo>
                    <a:lnTo>
                      <a:pt x="554" y="819"/>
                    </a:lnTo>
                    <a:lnTo>
                      <a:pt x="520" y="850"/>
                    </a:lnTo>
                    <a:lnTo>
                      <a:pt x="486" y="881"/>
                    </a:lnTo>
                    <a:lnTo>
                      <a:pt x="453" y="914"/>
                    </a:lnTo>
                    <a:lnTo>
                      <a:pt x="453" y="914"/>
                    </a:lnTo>
                    <a:lnTo>
                      <a:pt x="424" y="934"/>
                    </a:lnTo>
                    <a:lnTo>
                      <a:pt x="388" y="955"/>
                    </a:lnTo>
                    <a:lnTo>
                      <a:pt x="360" y="977"/>
                    </a:lnTo>
                    <a:lnTo>
                      <a:pt x="360" y="977"/>
                    </a:lnTo>
                    <a:lnTo>
                      <a:pt x="346" y="982"/>
                    </a:lnTo>
                    <a:lnTo>
                      <a:pt x="313" y="993"/>
                    </a:lnTo>
                    <a:lnTo>
                      <a:pt x="262" y="1004"/>
                    </a:lnTo>
                    <a:lnTo>
                      <a:pt x="201" y="1011"/>
                    </a:lnTo>
                    <a:lnTo>
                      <a:pt x="133" y="1011"/>
                    </a:lnTo>
                    <a:lnTo>
                      <a:pt x="65" y="998"/>
                    </a:lnTo>
                    <a:lnTo>
                      <a:pt x="0" y="967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30"/>
              <p:cNvSpPr>
                <a:spLocks noChangeAspect="1"/>
              </p:cNvSpPr>
              <p:nvPr/>
            </p:nvSpPr>
            <p:spPr bwMode="auto">
              <a:xfrm>
                <a:off x="1775" y="715"/>
                <a:ext cx="1164" cy="451"/>
              </a:xfrm>
              <a:custGeom>
                <a:avLst/>
                <a:gdLst/>
                <a:ahLst/>
                <a:cxnLst>
                  <a:cxn ang="0">
                    <a:pos x="99" y="1025"/>
                  </a:cxn>
                  <a:cxn ang="0">
                    <a:pos x="238" y="1068"/>
                  </a:cxn>
                  <a:cxn ang="0">
                    <a:pos x="391" y="1055"/>
                  </a:cxn>
                  <a:cxn ang="0">
                    <a:pos x="456" y="1012"/>
                  </a:cxn>
                  <a:cxn ang="0">
                    <a:pos x="517" y="959"/>
                  </a:cxn>
                  <a:cxn ang="0">
                    <a:pos x="619" y="865"/>
                  </a:cxn>
                  <a:cxn ang="0">
                    <a:pos x="722" y="774"/>
                  </a:cxn>
                  <a:cxn ang="0">
                    <a:pos x="829" y="687"/>
                  </a:cxn>
                  <a:cxn ang="0">
                    <a:pos x="939" y="605"/>
                  </a:cxn>
                  <a:cxn ang="0">
                    <a:pos x="1051" y="526"/>
                  </a:cxn>
                  <a:cxn ang="0">
                    <a:pos x="1166" y="453"/>
                  </a:cxn>
                  <a:cxn ang="0">
                    <a:pos x="1283" y="384"/>
                  </a:cxn>
                  <a:cxn ang="0">
                    <a:pos x="1404" y="320"/>
                  </a:cxn>
                  <a:cxn ang="0">
                    <a:pos x="1527" y="262"/>
                  </a:cxn>
                  <a:cxn ang="0">
                    <a:pos x="1654" y="209"/>
                  </a:cxn>
                  <a:cxn ang="0">
                    <a:pos x="1782" y="161"/>
                  </a:cxn>
                  <a:cxn ang="0">
                    <a:pos x="1915" y="120"/>
                  </a:cxn>
                  <a:cxn ang="0">
                    <a:pos x="2050" y="84"/>
                  </a:cxn>
                  <a:cxn ang="0">
                    <a:pos x="2187" y="54"/>
                  </a:cxn>
                  <a:cxn ang="0">
                    <a:pos x="2328" y="30"/>
                  </a:cxn>
                  <a:cxn ang="0">
                    <a:pos x="2472" y="13"/>
                  </a:cxn>
                  <a:cxn ang="0">
                    <a:pos x="2618" y="3"/>
                  </a:cxn>
                  <a:cxn ang="0">
                    <a:pos x="2768" y="0"/>
                  </a:cxn>
                  <a:cxn ang="0">
                    <a:pos x="2667" y="1"/>
                  </a:cxn>
                  <a:cxn ang="0">
                    <a:pos x="2519" y="8"/>
                  </a:cxn>
                  <a:cxn ang="0">
                    <a:pos x="2374" y="20"/>
                  </a:cxn>
                  <a:cxn ang="0">
                    <a:pos x="2231" y="38"/>
                  </a:cxn>
                  <a:cxn ang="0">
                    <a:pos x="2090" y="61"/>
                  </a:cxn>
                  <a:cxn ang="0">
                    <a:pos x="1952" y="89"/>
                  </a:cxn>
                  <a:cxn ang="0">
                    <a:pos x="1817" y="124"/>
                  </a:cxn>
                  <a:cxn ang="0">
                    <a:pos x="1684" y="163"/>
                  </a:cxn>
                  <a:cxn ang="0">
                    <a:pos x="1554" y="208"/>
                  </a:cxn>
                  <a:cxn ang="0">
                    <a:pos x="1428" y="258"/>
                  </a:cxn>
                  <a:cxn ang="0">
                    <a:pos x="1304" y="314"/>
                  </a:cxn>
                  <a:cxn ang="0">
                    <a:pos x="1183" y="375"/>
                  </a:cxn>
                  <a:cxn ang="0">
                    <a:pos x="1064" y="441"/>
                  </a:cxn>
                  <a:cxn ang="0">
                    <a:pos x="950" y="513"/>
                  </a:cxn>
                  <a:cxn ang="0">
                    <a:pos x="837" y="589"/>
                  </a:cxn>
                  <a:cxn ang="0">
                    <a:pos x="728" y="671"/>
                  </a:cxn>
                  <a:cxn ang="0">
                    <a:pos x="623" y="758"/>
                  </a:cxn>
                  <a:cxn ang="0">
                    <a:pos x="520" y="850"/>
                  </a:cxn>
                  <a:cxn ang="0">
                    <a:pos x="453" y="914"/>
                  </a:cxn>
                  <a:cxn ang="0">
                    <a:pos x="360" y="977"/>
                  </a:cxn>
                  <a:cxn ang="0">
                    <a:pos x="313" y="993"/>
                  </a:cxn>
                  <a:cxn ang="0">
                    <a:pos x="133" y="1011"/>
                  </a:cxn>
                  <a:cxn ang="0">
                    <a:pos x="0" y="967"/>
                  </a:cxn>
                </a:cxnLst>
                <a:rect l="0" t="0" r="r" b="b"/>
                <a:pathLst>
                  <a:path w="2768" h="1070">
                    <a:moveTo>
                      <a:pt x="0" y="967"/>
                    </a:moveTo>
                    <a:lnTo>
                      <a:pt x="52" y="1000"/>
                    </a:lnTo>
                    <a:lnTo>
                      <a:pt x="99" y="1025"/>
                    </a:lnTo>
                    <a:lnTo>
                      <a:pt x="146" y="1045"/>
                    </a:lnTo>
                    <a:lnTo>
                      <a:pt x="192" y="1060"/>
                    </a:lnTo>
                    <a:lnTo>
                      <a:pt x="238" y="1068"/>
                    </a:lnTo>
                    <a:lnTo>
                      <a:pt x="286" y="1070"/>
                    </a:lnTo>
                    <a:lnTo>
                      <a:pt x="336" y="1066"/>
                    </a:lnTo>
                    <a:lnTo>
                      <a:pt x="391" y="1055"/>
                    </a:lnTo>
                    <a:lnTo>
                      <a:pt x="391" y="1055"/>
                    </a:lnTo>
                    <a:lnTo>
                      <a:pt x="419" y="1033"/>
                    </a:lnTo>
                    <a:lnTo>
                      <a:pt x="456" y="1012"/>
                    </a:lnTo>
                    <a:lnTo>
                      <a:pt x="484" y="992"/>
                    </a:lnTo>
                    <a:lnTo>
                      <a:pt x="484" y="992"/>
                    </a:lnTo>
                    <a:lnTo>
                      <a:pt x="517" y="959"/>
                    </a:lnTo>
                    <a:lnTo>
                      <a:pt x="551" y="928"/>
                    </a:lnTo>
                    <a:lnTo>
                      <a:pt x="584" y="896"/>
                    </a:lnTo>
                    <a:lnTo>
                      <a:pt x="619" y="865"/>
                    </a:lnTo>
                    <a:lnTo>
                      <a:pt x="653" y="834"/>
                    </a:lnTo>
                    <a:lnTo>
                      <a:pt x="688" y="803"/>
                    </a:lnTo>
                    <a:lnTo>
                      <a:pt x="722" y="774"/>
                    </a:lnTo>
                    <a:lnTo>
                      <a:pt x="757" y="745"/>
                    </a:lnTo>
                    <a:lnTo>
                      <a:pt x="793" y="715"/>
                    </a:lnTo>
                    <a:lnTo>
                      <a:pt x="829" y="687"/>
                    </a:lnTo>
                    <a:lnTo>
                      <a:pt x="865" y="658"/>
                    </a:lnTo>
                    <a:lnTo>
                      <a:pt x="901" y="631"/>
                    </a:lnTo>
                    <a:lnTo>
                      <a:pt x="939" y="605"/>
                    </a:lnTo>
                    <a:lnTo>
                      <a:pt x="975" y="577"/>
                    </a:lnTo>
                    <a:lnTo>
                      <a:pt x="1013" y="552"/>
                    </a:lnTo>
                    <a:lnTo>
                      <a:pt x="1051" y="526"/>
                    </a:lnTo>
                    <a:lnTo>
                      <a:pt x="1089" y="501"/>
                    </a:lnTo>
                    <a:lnTo>
                      <a:pt x="1127" y="477"/>
                    </a:lnTo>
                    <a:lnTo>
                      <a:pt x="1166" y="453"/>
                    </a:lnTo>
                    <a:lnTo>
                      <a:pt x="1205" y="430"/>
                    </a:lnTo>
                    <a:lnTo>
                      <a:pt x="1244" y="406"/>
                    </a:lnTo>
                    <a:lnTo>
                      <a:pt x="1283" y="384"/>
                    </a:lnTo>
                    <a:lnTo>
                      <a:pt x="1324" y="363"/>
                    </a:lnTo>
                    <a:lnTo>
                      <a:pt x="1363" y="341"/>
                    </a:lnTo>
                    <a:lnTo>
                      <a:pt x="1404" y="320"/>
                    </a:lnTo>
                    <a:lnTo>
                      <a:pt x="1445" y="300"/>
                    </a:lnTo>
                    <a:lnTo>
                      <a:pt x="1486" y="281"/>
                    </a:lnTo>
                    <a:lnTo>
                      <a:pt x="1527" y="262"/>
                    </a:lnTo>
                    <a:lnTo>
                      <a:pt x="1569" y="244"/>
                    </a:lnTo>
                    <a:lnTo>
                      <a:pt x="1611" y="226"/>
                    </a:lnTo>
                    <a:lnTo>
                      <a:pt x="1654" y="209"/>
                    </a:lnTo>
                    <a:lnTo>
                      <a:pt x="1696" y="193"/>
                    </a:lnTo>
                    <a:lnTo>
                      <a:pt x="1740" y="176"/>
                    </a:lnTo>
                    <a:lnTo>
                      <a:pt x="1782" y="161"/>
                    </a:lnTo>
                    <a:lnTo>
                      <a:pt x="1826" y="147"/>
                    </a:lnTo>
                    <a:lnTo>
                      <a:pt x="1870" y="133"/>
                    </a:lnTo>
                    <a:lnTo>
                      <a:pt x="1915" y="120"/>
                    </a:lnTo>
                    <a:lnTo>
                      <a:pt x="1959" y="107"/>
                    </a:lnTo>
                    <a:lnTo>
                      <a:pt x="2004" y="95"/>
                    </a:lnTo>
                    <a:lnTo>
                      <a:pt x="2050" y="84"/>
                    </a:lnTo>
                    <a:lnTo>
                      <a:pt x="2095" y="73"/>
                    </a:lnTo>
                    <a:lnTo>
                      <a:pt x="2141" y="63"/>
                    </a:lnTo>
                    <a:lnTo>
                      <a:pt x="2187" y="54"/>
                    </a:lnTo>
                    <a:lnTo>
                      <a:pt x="2234" y="46"/>
                    </a:lnTo>
                    <a:lnTo>
                      <a:pt x="2280" y="38"/>
                    </a:lnTo>
                    <a:lnTo>
                      <a:pt x="2328" y="30"/>
                    </a:lnTo>
                    <a:lnTo>
                      <a:pt x="2376" y="24"/>
                    </a:lnTo>
                    <a:lnTo>
                      <a:pt x="2423" y="18"/>
                    </a:lnTo>
                    <a:lnTo>
                      <a:pt x="2472" y="13"/>
                    </a:lnTo>
                    <a:lnTo>
                      <a:pt x="2520" y="9"/>
                    </a:lnTo>
                    <a:lnTo>
                      <a:pt x="2569" y="6"/>
                    </a:lnTo>
                    <a:lnTo>
                      <a:pt x="2618" y="3"/>
                    </a:lnTo>
                    <a:lnTo>
                      <a:pt x="2667" y="1"/>
                    </a:lnTo>
                    <a:lnTo>
                      <a:pt x="2718" y="0"/>
                    </a:lnTo>
                    <a:lnTo>
                      <a:pt x="2768" y="0"/>
                    </a:lnTo>
                    <a:lnTo>
                      <a:pt x="2768" y="0"/>
                    </a:lnTo>
                    <a:lnTo>
                      <a:pt x="2718" y="0"/>
                    </a:lnTo>
                    <a:lnTo>
                      <a:pt x="2667" y="1"/>
                    </a:lnTo>
                    <a:lnTo>
                      <a:pt x="2618" y="3"/>
                    </a:lnTo>
                    <a:lnTo>
                      <a:pt x="2568" y="5"/>
                    </a:lnTo>
                    <a:lnTo>
                      <a:pt x="2519" y="8"/>
                    </a:lnTo>
                    <a:lnTo>
                      <a:pt x="2471" y="11"/>
                    </a:lnTo>
                    <a:lnTo>
                      <a:pt x="2422" y="15"/>
                    </a:lnTo>
                    <a:lnTo>
                      <a:pt x="2374" y="20"/>
                    </a:lnTo>
                    <a:lnTo>
                      <a:pt x="2326" y="25"/>
                    </a:lnTo>
                    <a:lnTo>
                      <a:pt x="2277" y="31"/>
                    </a:lnTo>
                    <a:lnTo>
                      <a:pt x="2231" y="38"/>
                    </a:lnTo>
                    <a:lnTo>
                      <a:pt x="2183" y="45"/>
                    </a:lnTo>
                    <a:lnTo>
                      <a:pt x="2137" y="53"/>
                    </a:lnTo>
                    <a:lnTo>
                      <a:pt x="2090" y="61"/>
                    </a:lnTo>
                    <a:lnTo>
                      <a:pt x="2044" y="70"/>
                    </a:lnTo>
                    <a:lnTo>
                      <a:pt x="1998" y="79"/>
                    </a:lnTo>
                    <a:lnTo>
                      <a:pt x="1952" y="89"/>
                    </a:lnTo>
                    <a:lnTo>
                      <a:pt x="1907" y="100"/>
                    </a:lnTo>
                    <a:lnTo>
                      <a:pt x="1861" y="111"/>
                    </a:lnTo>
                    <a:lnTo>
                      <a:pt x="1817" y="124"/>
                    </a:lnTo>
                    <a:lnTo>
                      <a:pt x="1772" y="136"/>
                    </a:lnTo>
                    <a:lnTo>
                      <a:pt x="1729" y="149"/>
                    </a:lnTo>
                    <a:lnTo>
                      <a:pt x="1684" y="163"/>
                    </a:lnTo>
                    <a:lnTo>
                      <a:pt x="1641" y="177"/>
                    </a:lnTo>
                    <a:lnTo>
                      <a:pt x="1598" y="193"/>
                    </a:lnTo>
                    <a:lnTo>
                      <a:pt x="1554" y="208"/>
                    </a:lnTo>
                    <a:lnTo>
                      <a:pt x="1512" y="224"/>
                    </a:lnTo>
                    <a:lnTo>
                      <a:pt x="1469" y="241"/>
                    </a:lnTo>
                    <a:lnTo>
                      <a:pt x="1428" y="258"/>
                    </a:lnTo>
                    <a:lnTo>
                      <a:pt x="1386" y="277"/>
                    </a:lnTo>
                    <a:lnTo>
                      <a:pt x="1345" y="295"/>
                    </a:lnTo>
                    <a:lnTo>
                      <a:pt x="1304" y="314"/>
                    </a:lnTo>
                    <a:lnTo>
                      <a:pt x="1263" y="333"/>
                    </a:lnTo>
                    <a:lnTo>
                      <a:pt x="1223" y="354"/>
                    </a:lnTo>
                    <a:lnTo>
                      <a:pt x="1183" y="375"/>
                    </a:lnTo>
                    <a:lnTo>
                      <a:pt x="1143" y="396"/>
                    </a:lnTo>
                    <a:lnTo>
                      <a:pt x="1104" y="418"/>
                    </a:lnTo>
                    <a:lnTo>
                      <a:pt x="1064" y="441"/>
                    </a:lnTo>
                    <a:lnTo>
                      <a:pt x="1026" y="464"/>
                    </a:lnTo>
                    <a:lnTo>
                      <a:pt x="987" y="488"/>
                    </a:lnTo>
                    <a:lnTo>
                      <a:pt x="950" y="513"/>
                    </a:lnTo>
                    <a:lnTo>
                      <a:pt x="911" y="537"/>
                    </a:lnTo>
                    <a:lnTo>
                      <a:pt x="874" y="563"/>
                    </a:lnTo>
                    <a:lnTo>
                      <a:pt x="837" y="589"/>
                    </a:lnTo>
                    <a:lnTo>
                      <a:pt x="801" y="616"/>
                    </a:lnTo>
                    <a:lnTo>
                      <a:pt x="765" y="643"/>
                    </a:lnTo>
                    <a:lnTo>
                      <a:pt x="728" y="671"/>
                    </a:lnTo>
                    <a:lnTo>
                      <a:pt x="693" y="699"/>
                    </a:lnTo>
                    <a:lnTo>
                      <a:pt x="657" y="728"/>
                    </a:lnTo>
                    <a:lnTo>
                      <a:pt x="623" y="758"/>
                    </a:lnTo>
                    <a:lnTo>
                      <a:pt x="587" y="788"/>
                    </a:lnTo>
                    <a:lnTo>
                      <a:pt x="554" y="819"/>
                    </a:lnTo>
                    <a:lnTo>
                      <a:pt x="520" y="850"/>
                    </a:lnTo>
                    <a:lnTo>
                      <a:pt x="486" y="881"/>
                    </a:lnTo>
                    <a:lnTo>
                      <a:pt x="453" y="914"/>
                    </a:lnTo>
                    <a:lnTo>
                      <a:pt x="453" y="914"/>
                    </a:lnTo>
                    <a:lnTo>
                      <a:pt x="424" y="934"/>
                    </a:lnTo>
                    <a:lnTo>
                      <a:pt x="388" y="955"/>
                    </a:lnTo>
                    <a:lnTo>
                      <a:pt x="360" y="977"/>
                    </a:lnTo>
                    <a:lnTo>
                      <a:pt x="360" y="977"/>
                    </a:lnTo>
                    <a:lnTo>
                      <a:pt x="346" y="982"/>
                    </a:lnTo>
                    <a:lnTo>
                      <a:pt x="313" y="993"/>
                    </a:lnTo>
                    <a:lnTo>
                      <a:pt x="262" y="1004"/>
                    </a:lnTo>
                    <a:lnTo>
                      <a:pt x="201" y="1011"/>
                    </a:lnTo>
                    <a:lnTo>
                      <a:pt x="133" y="1011"/>
                    </a:lnTo>
                    <a:lnTo>
                      <a:pt x="65" y="998"/>
                    </a:lnTo>
                    <a:lnTo>
                      <a:pt x="0" y="967"/>
                    </a:lnTo>
                    <a:lnTo>
                      <a:pt x="0" y="967"/>
                    </a:lnTo>
                    <a:lnTo>
                      <a:pt x="0" y="96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31"/>
              <p:cNvSpPr>
                <a:spLocks noChangeAspect="1"/>
              </p:cNvSpPr>
              <p:nvPr/>
            </p:nvSpPr>
            <p:spPr bwMode="auto">
              <a:xfrm>
                <a:off x="2947" y="422"/>
                <a:ext cx="1271" cy="731"/>
              </a:xfrm>
              <a:custGeom>
                <a:avLst/>
                <a:gdLst/>
                <a:ahLst/>
                <a:cxnLst>
                  <a:cxn ang="0">
                    <a:pos x="2662" y="1732"/>
                  </a:cxn>
                  <a:cxn ang="0">
                    <a:pos x="2837" y="1721"/>
                  </a:cxn>
                  <a:cxn ang="0">
                    <a:pos x="2940" y="1657"/>
                  </a:cxn>
                  <a:cxn ang="0">
                    <a:pos x="3008" y="1561"/>
                  </a:cxn>
                  <a:cxn ang="0">
                    <a:pos x="3016" y="1410"/>
                  </a:cxn>
                  <a:cxn ang="0">
                    <a:pos x="2978" y="1273"/>
                  </a:cxn>
                  <a:cxn ang="0">
                    <a:pos x="2903" y="1167"/>
                  </a:cxn>
                  <a:cxn ang="0">
                    <a:pos x="2839" y="1105"/>
                  </a:cxn>
                  <a:cxn ang="0">
                    <a:pos x="2740" y="1016"/>
                  </a:cxn>
                  <a:cxn ang="0">
                    <a:pos x="2638" y="929"/>
                  </a:cxn>
                  <a:cxn ang="0">
                    <a:pos x="2533" y="846"/>
                  </a:cxn>
                  <a:cxn ang="0">
                    <a:pos x="2425" y="767"/>
                  </a:cxn>
                  <a:cxn ang="0">
                    <a:pos x="2314" y="690"/>
                  </a:cxn>
                  <a:cxn ang="0">
                    <a:pos x="2199" y="618"/>
                  </a:cxn>
                  <a:cxn ang="0">
                    <a:pos x="2083" y="549"/>
                  </a:cxn>
                  <a:cxn ang="0">
                    <a:pos x="1963" y="483"/>
                  </a:cxn>
                  <a:cxn ang="0">
                    <a:pos x="1842" y="423"/>
                  </a:cxn>
                  <a:cxn ang="0">
                    <a:pos x="1717" y="365"/>
                  </a:cxn>
                  <a:cxn ang="0">
                    <a:pos x="1591" y="311"/>
                  </a:cxn>
                  <a:cxn ang="0">
                    <a:pos x="1463" y="261"/>
                  </a:cxn>
                  <a:cxn ang="0">
                    <a:pos x="1332" y="216"/>
                  </a:cxn>
                  <a:cxn ang="0">
                    <a:pos x="1200" y="174"/>
                  </a:cxn>
                  <a:cxn ang="0">
                    <a:pos x="1066" y="137"/>
                  </a:cxn>
                  <a:cxn ang="0">
                    <a:pos x="931" y="104"/>
                  </a:cxn>
                  <a:cxn ang="0">
                    <a:pos x="795" y="76"/>
                  </a:cxn>
                  <a:cxn ang="0">
                    <a:pos x="656" y="52"/>
                  </a:cxn>
                  <a:cxn ang="0">
                    <a:pos x="517" y="33"/>
                  </a:cxn>
                  <a:cxn ang="0">
                    <a:pos x="376" y="17"/>
                  </a:cxn>
                  <a:cxn ang="0">
                    <a:pos x="236" y="7"/>
                  </a:cxn>
                  <a:cxn ang="0">
                    <a:pos x="93" y="1"/>
                  </a:cxn>
                  <a:cxn ang="0">
                    <a:pos x="0" y="0"/>
                  </a:cxn>
                  <a:cxn ang="0">
                    <a:pos x="145" y="2"/>
                  </a:cxn>
                  <a:cxn ang="0">
                    <a:pos x="289" y="10"/>
                  </a:cxn>
                  <a:cxn ang="0">
                    <a:pos x="432" y="23"/>
                  </a:cxn>
                  <a:cxn ang="0">
                    <a:pos x="573" y="41"/>
                  </a:cxn>
                  <a:cxn ang="0">
                    <a:pos x="713" y="64"/>
                  </a:cxn>
                  <a:cxn ang="0">
                    <a:pos x="849" y="91"/>
                  </a:cxn>
                  <a:cxn ang="0">
                    <a:pos x="985" y="124"/>
                  </a:cxn>
                  <a:cxn ang="0">
                    <a:pos x="1119" y="160"/>
                  </a:cxn>
                  <a:cxn ang="0">
                    <a:pos x="1250" y="202"/>
                  </a:cxn>
                  <a:cxn ang="0">
                    <a:pos x="1380" y="247"/>
                  </a:cxn>
                  <a:cxn ang="0">
                    <a:pos x="1507" y="298"/>
                  </a:cxn>
                  <a:cxn ang="0">
                    <a:pos x="1632" y="353"/>
                  </a:cxn>
                  <a:cxn ang="0">
                    <a:pos x="1755" y="411"/>
                  </a:cxn>
                  <a:cxn ang="0">
                    <a:pos x="1875" y="474"/>
                  </a:cxn>
                  <a:cxn ang="0">
                    <a:pos x="1994" y="541"/>
                  </a:cxn>
                  <a:cxn ang="0">
                    <a:pos x="2110" y="611"/>
                  </a:cxn>
                  <a:cxn ang="0">
                    <a:pos x="2223" y="686"/>
                  </a:cxn>
                  <a:cxn ang="0">
                    <a:pos x="2335" y="764"/>
                  </a:cxn>
                  <a:cxn ang="0">
                    <a:pos x="2443" y="846"/>
                  </a:cxn>
                  <a:cxn ang="0">
                    <a:pos x="2549" y="932"/>
                  </a:cxn>
                  <a:cxn ang="0">
                    <a:pos x="2652" y="1020"/>
                  </a:cxn>
                  <a:cxn ang="0">
                    <a:pos x="2753" y="1113"/>
                  </a:cxn>
                  <a:cxn ang="0">
                    <a:pos x="2819" y="1176"/>
                  </a:cxn>
                  <a:cxn ang="0">
                    <a:pos x="2894" y="1283"/>
                  </a:cxn>
                  <a:cxn ang="0">
                    <a:pos x="2932" y="1419"/>
                  </a:cxn>
                  <a:cxn ang="0">
                    <a:pos x="2924" y="1571"/>
                  </a:cxn>
                  <a:cxn ang="0">
                    <a:pos x="2856" y="1666"/>
                  </a:cxn>
                  <a:cxn ang="0">
                    <a:pos x="2707" y="1726"/>
                  </a:cxn>
                  <a:cxn ang="0">
                    <a:pos x="2612" y="1725"/>
                  </a:cxn>
                </a:cxnLst>
                <a:rect l="0" t="0" r="r" b="b"/>
                <a:pathLst>
                  <a:path w="3021" h="1735">
                    <a:moveTo>
                      <a:pt x="2612" y="1725"/>
                    </a:moveTo>
                    <a:lnTo>
                      <a:pt x="2627" y="1728"/>
                    </a:lnTo>
                    <a:lnTo>
                      <a:pt x="2662" y="1732"/>
                    </a:lnTo>
                    <a:lnTo>
                      <a:pt x="2714" y="1735"/>
                    </a:lnTo>
                    <a:lnTo>
                      <a:pt x="2774" y="1732"/>
                    </a:lnTo>
                    <a:lnTo>
                      <a:pt x="2837" y="1721"/>
                    </a:lnTo>
                    <a:lnTo>
                      <a:pt x="2895" y="1697"/>
                    </a:lnTo>
                    <a:lnTo>
                      <a:pt x="2940" y="1657"/>
                    </a:lnTo>
                    <a:lnTo>
                      <a:pt x="2940" y="1657"/>
                    </a:lnTo>
                    <a:lnTo>
                      <a:pt x="2969" y="1631"/>
                    </a:lnTo>
                    <a:lnTo>
                      <a:pt x="2991" y="1600"/>
                    </a:lnTo>
                    <a:lnTo>
                      <a:pt x="3008" y="1561"/>
                    </a:lnTo>
                    <a:lnTo>
                      <a:pt x="3018" y="1518"/>
                    </a:lnTo>
                    <a:lnTo>
                      <a:pt x="3021" y="1467"/>
                    </a:lnTo>
                    <a:lnTo>
                      <a:pt x="3016" y="1410"/>
                    </a:lnTo>
                    <a:lnTo>
                      <a:pt x="3002" y="1345"/>
                    </a:lnTo>
                    <a:lnTo>
                      <a:pt x="2978" y="1273"/>
                    </a:lnTo>
                    <a:lnTo>
                      <a:pt x="2978" y="1273"/>
                    </a:lnTo>
                    <a:lnTo>
                      <a:pt x="2953" y="1240"/>
                    </a:lnTo>
                    <a:lnTo>
                      <a:pt x="2927" y="1201"/>
                    </a:lnTo>
                    <a:lnTo>
                      <a:pt x="2903" y="1167"/>
                    </a:lnTo>
                    <a:lnTo>
                      <a:pt x="2903" y="1167"/>
                    </a:lnTo>
                    <a:lnTo>
                      <a:pt x="2871" y="1136"/>
                    </a:lnTo>
                    <a:lnTo>
                      <a:pt x="2839" y="1105"/>
                    </a:lnTo>
                    <a:lnTo>
                      <a:pt x="2807" y="1075"/>
                    </a:lnTo>
                    <a:lnTo>
                      <a:pt x="2773" y="1046"/>
                    </a:lnTo>
                    <a:lnTo>
                      <a:pt x="2740" y="1016"/>
                    </a:lnTo>
                    <a:lnTo>
                      <a:pt x="2707" y="987"/>
                    </a:lnTo>
                    <a:lnTo>
                      <a:pt x="2672" y="957"/>
                    </a:lnTo>
                    <a:lnTo>
                      <a:pt x="2638" y="929"/>
                    </a:lnTo>
                    <a:lnTo>
                      <a:pt x="2603" y="902"/>
                    </a:lnTo>
                    <a:lnTo>
                      <a:pt x="2569" y="873"/>
                    </a:lnTo>
                    <a:lnTo>
                      <a:pt x="2533" y="846"/>
                    </a:lnTo>
                    <a:lnTo>
                      <a:pt x="2497" y="820"/>
                    </a:lnTo>
                    <a:lnTo>
                      <a:pt x="2461" y="792"/>
                    </a:lnTo>
                    <a:lnTo>
                      <a:pt x="2425" y="767"/>
                    </a:lnTo>
                    <a:lnTo>
                      <a:pt x="2388" y="741"/>
                    </a:lnTo>
                    <a:lnTo>
                      <a:pt x="2351" y="715"/>
                    </a:lnTo>
                    <a:lnTo>
                      <a:pt x="2314" y="690"/>
                    </a:lnTo>
                    <a:lnTo>
                      <a:pt x="2275" y="666"/>
                    </a:lnTo>
                    <a:lnTo>
                      <a:pt x="2238" y="641"/>
                    </a:lnTo>
                    <a:lnTo>
                      <a:pt x="2199" y="618"/>
                    </a:lnTo>
                    <a:lnTo>
                      <a:pt x="2161" y="595"/>
                    </a:lnTo>
                    <a:lnTo>
                      <a:pt x="2121" y="571"/>
                    </a:lnTo>
                    <a:lnTo>
                      <a:pt x="2083" y="549"/>
                    </a:lnTo>
                    <a:lnTo>
                      <a:pt x="2043" y="527"/>
                    </a:lnTo>
                    <a:lnTo>
                      <a:pt x="2003" y="505"/>
                    </a:lnTo>
                    <a:lnTo>
                      <a:pt x="1963" y="483"/>
                    </a:lnTo>
                    <a:lnTo>
                      <a:pt x="1923" y="463"/>
                    </a:lnTo>
                    <a:lnTo>
                      <a:pt x="1882" y="442"/>
                    </a:lnTo>
                    <a:lnTo>
                      <a:pt x="1842" y="423"/>
                    </a:lnTo>
                    <a:lnTo>
                      <a:pt x="1800" y="402"/>
                    </a:lnTo>
                    <a:lnTo>
                      <a:pt x="1759" y="383"/>
                    </a:lnTo>
                    <a:lnTo>
                      <a:pt x="1717" y="365"/>
                    </a:lnTo>
                    <a:lnTo>
                      <a:pt x="1676" y="347"/>
                    </a:lnTo>
                    <a:lnTo>
                      <a:pt x="1633" y="328"/>
                    </a:lnTo>
                    <a:lnTo>
                      <a:pt x="1591" y="311"/>
                    </a:lnTo>
                    <a:lnTo>
                      <a:pt x="1548" y="294"/>
                    </a:lnTo>
                    <a:lnTo>
                      <a:pt x="1506" y="278"/>
                    </a:lnTo>
                    <a:lnTo>
                      <a:pt x="1463" y="261"/>
                    </a:lnTo>
                    <a:lnTo>
                      <a:pt x="1419" y="245"/>
                    </a:lnTo>
                    <a:lnTo>
                      <a:pt x="1376" y="230"/>
                    </a:lnTo>
                    <a:lnTo>
                      <a:pt x="1332" y="216"/>
                    </a:lnTo>
                    <a:lnTo>
                      <a:pt x="1289" y="202"/>
                    </a:lnTo>
                    <a:lnTo>
                      <a:pt x="1244" y="188"/>
                    </a:lnTo>
                    <a:lnTo>
                      <a:pt x="1200" y="174"/>
                    </a:lnTo>
                    <a:lnTo>
                      <a:pt x="1156" y="161"/>
                    </a:lnTo>
                    <a:lnTo>
                      <a:pt x="1112" y="149"/>
                    </a:lnTo>
                    <a:lnTo>
                      <a:pt x="1066" y="137"/>
                    </a:lnTo>
                    <a:lnTo>
                      <a:pt x="1022" y="126"/>
                    </a:lnTo>
                    <a:lnTo>
                      <a:pt x="976" y="115"/>
                    </a:lnTo>
                    <a:lnTo>
                      <a:pt x="931" y="104"/>
                    </a:lnTo>
                    <a:lnTo>
                      <a:pt x="886" y="94"/>
                    </a:lnTo>
                    <a:lnTo>
                      <a:pt x="840" y="85"/>
                    </a:lnTo>
                    <a:lnTo>
                      <a:pt x="795" y="76"/>
                    </a:lnTo>
                    <a:lnTo>
                      <a:pt x="748" y="67"/>
                    </a:lnTo>
                    <a:lnTo>
                      <a:pt x="703" y="59"/>
                    </a:lnTo>
                    <a:lnTo>
                      <a:pt x="656" y="52"/>
                    </a:lnTo>
                    <a:lnTo>
                      <a:pt x="609" y="45"/>
                    </a:lnTo>
                    <a:lnTo>
                      <a:pt x="564" y="38"/>
                    </a:lnTo>
                    <a:lnTo>
                      <a:pt x="517" y="33"/>
                    </a:lnTo>
                    <a:lnTo>
                      <a:pt x="471" y="26"/>
                    </a:lnTo>
                    <a:lnTo>
                      <a:pt x="423" y="21"/>
                    </a:lnTo>
                    <a:lnTo>
                      <a:pt x="376" y="17"/>
                    </a:lnTo>
                    <a:lnTo>
                      <a:pt x="330" y="13"/>
                    </a:lnTo>
                    <a:lnTo>
                      <a:pt x="282" y="9"/>
                    </a:lnTo>
                    <a:lnTo>
                      <a:pt x="236" y="7"/>
                    </a:lnTo>
                    <a:lnTo>
                      <a:pt x="188" y="4"/>
                    </a:lnTo>
                    <a:lnTo>
                      <a:pt x="141" y="2"/>
                    </a:lnTo>
                    <a:lnTo>
                      <a:pt x="93" y="1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7" y="0"/>
                    </a:lnTo>
                    <a:lnTo>
                      <a:pt x="96" y="1"/>
                    </a:lnTo>
                    <a:lnTo>
                      <a:pt x="145" y="2"/>
                    </a:lnTo>
                    <a:lnTo>
                      <a:pt x="193" y="4"/>
                    </a:lnTo>
                    <a:lnTo>
                      <a:pt x="241" y="7"/>
                    </a:lnTo>
                    <a:lnTo>
                      <a:pt x="289" y="10"/>
                    </a:lnTo>
                    <a:lnTo>
                      <a:pt x="337" y="14"/>
                    </a:lnTo>
                    <a:lnTo>
                      <a:pt x="385" y="18"/>
                    </a:lnTo>
                    <a:lnTo>
                      <a:pt x="432" y="23"/>
                    </a:lnTo>
                    <a:lnTo>
                      <a:pt x="479" y="29"/>
                    </a:lnTo>
                    <a:lnTo>
                      <a:pt x="526" y="35"/>
                    </a:lnTo>
                    <a:lnTo>
                      <a:pt x="573" y="41"/>
                    </a:lnTo>
                    <a:lnTo>
                      <a:pt x="619" y="48"/>
                    </a:lnTo>
                    <a:lnTo>
                      <a:pt x="666" y="56"/>
                    </a:lnTo>
                    <a:lnTo>
                      <a:pt x="713" y="64"/>
                    </a:lnTo>
                    <a:lnTo>
                      <a:pt x="758" y="72"/>
                    </a:lnTo>
                    <a:lnTo>
                      <a:pt x="804" y="81"/>
                    </a:lnTo>
                    <a:lnTo>
                      <a:pt x="849" y="91"/>
                    </a:lnTo>
                    <a:lnTo>
                      <a:pt x="895" y="101"/>
                    </a:lnTo>
                    <a:lnTo>
                      <a:pt x="940" y="113"/>
                    </a:lnTo>
                    <a:lnTo>
                      <a:pt x="985" y="124"/>
                    </a:lnTo>
                    <a:lnTo>
                      <a:pt x="1030" y="135"/>
                    </a:lnTo>
                    <a:lnTo>
                      <a:pt x="1074" y="148"/>
                    </a:lnTo>
                    <a:lnTo>
                      <a:pt x="1119" y="160"/>
                    </a:lnTo>
                    <a:lnTo>
                      <a:pt x="1162" y="173"/>
                    </a:lnTo>
                    <a:lnTo>
                      <a:pt x="1207" y="188"/>
                    </a:lnTo>
                    <a:lnTo>
                      <a:pt x="1250" y="202"/>
                    </a:lnTo>
                    <a:lnTo>
                      <a:pt x="1294" y="217"/>
                    </a:lnTo>
                    <a:lnTo>
                      <a:pt x="1336" y="232"/>
                    </a:lnTo>
                    <a:lnTo>
                      <a:pt x="1380" y="247"/>
                    </a:lnTo>
                    <a:lnTo>
                      <a:pt x="1423" y="264"/>
                    </a:lnTo>
                    <a:lnTo>
                      <a:pt x="1465" y="281"/>
                    </a:lnTo>
                    <a:lnTo>
                      <a:pt x="1507" y="298"/>
                    </a:lnTo>
                    <a:lnTo>
                      <a:pt x="1549" y="315"/>
                    </a:lnTo>
                    <a:lnTo>
                      <a:pt x="1591" y="333"/>
                    </a:lnTo>
                    <a:lnTo>
                      <a:pt x="1632" y="353"/>
                    </a:lnTo>
                    <a:lnTo>
                      <a:pt x="1674" y="372"/>
                    </a:lnTo>
                    <a:lnTo>
                      <a:pt x="1714" y="391"/>
                    </a:lnTo>
                    <a:lnTo>
                      <a:pt x="1755" y="411"/>
                    </a:lnTo>
                    <a:lnTo>
                      <a:pt x="1795" y="432"/>
                    </a:lnTo>
                    <a:lnTo>
                      <a:pt x="1836" y="453"/>
                    </a:lnTo>
                    <a:lnTo>
                      <a:pt x="1875" y="474"/>
                    </a:lnTo>
                    <a:lnTo>
                      <a:pt x="1916" y="495"/>
                    </a:lnTo>
                    <a:lnTo>
                      <a:pt x="1955" y="518"/>
                    </a:lnTo>
                    <a:lnTo>
                      <a:pt x="1994" y="541"/>
                    </a:lnTo>
                    <a:lnTo>
                      <a:pt x="2033" y="563"/>
                    </a:lnTo>
                    <a:lnTo>
                      <a:pt x="2072" y="588"/>
                    </a:lnTo>
                    <a:lnTo>
                      <a:pt x="2110" y="611"/>
                    </a:lnTo>
                    <a:lnTo>
                      <a:pt x="2148" y="636"/>
                    </a:lnTo>
                    <a:lnTo>
                      <a:pt x="2186" y="661"/>
                    </a:lnTo>
                    <a:lnTo>
                      <a:pt x="2223" y="686"/>
                    </a:lnTo>
                    <a:lnTo>
                      <a:pt x="2261" y="711"/>
                    </a:lnTo>
                    <a:lnTo>
                      <a:pt x="2297" y="738"/>
                    </a:lnTo>
                    <a:lnTo>
                      <a:pt x="2335" y="764"/>
                    </a:lnTo>
                    <a:lnTo>
                      <a:pt x="2371" y="791"/>
                    </a:lnTo>
                    <a:lnTo>
                      <a:pt x="2407" y="819"/>
                    </a:lnTo>
                    <a:lnTo>
                      <a:pt x="2443" y="846"/>
                    </a:lnTo>
                    <a:lnTo>
                      <a:pt x="2479" y="874"/>
                    </a:lnTo>
                    <a:lnTo>
                      <a:pt x="2514" y="903"/>
                    </a:lnTo>
                    <a:lnTo>
                      <a:pt x="2549" y="932"/>
                    </a:lnTo>
                    <a:lnTo>
                      <a:pt x="2584" y="960"/>
                    </a:lnTo>
                    <a:lnTo>
                      <a:pt x="2618" y="991"/>
                    </a:lnTo>
                    <a:lnTo>
                      <a:pt x="2652" y="1020"/>
                    </a:lnTo>
                    <a:lnTo>
                      <a:pt x="2686" y="1051"/>
                    </a:lnTo>
                    <a:lnTo>
                      <a:pt x="2720" y="1082"/>
                    </a:lnTo>
                    <a:lnTo>
                      <a:pt x="2753" y="1113"/>
                    </a:lnTo>
                    <a:lnTo>
                      <a:pt x="2785" y="1145"/>
                    </a:lnTo>
                    <a:lnTo>
                      <a:pt x="2819" y="1176"/>
                    </a:lnTo>
                    <a:lnTo>
                      <a:pt x="2819" y="1176"/>
                    </a:lnTo>
                    <a:lnTo>
                      <a:pt x="2843" y="1210"/>
                    </a:lnTo>
                    <a:lnTo>
                      <a:pt x="2869" y="1249"/>
                    </a:lnTo>
                    <a:lnTo>
                      <a:pt x="2894" y="1283"/>
                    </a:lnTo>
                    <a:lnTo>
                      <a:pt x="2894" y="1283"/>
                    </a:lnTo>
                    <a:lnTo>
                      <a:pt x="2917" y="1354"/>
                    </a:lnTo>
                    <a:lnTo>
                      <a:pt x="2932" y="1419"/>
                    </a:lnTo>
                    <a:lnTo>
                      <a:pt x="2937" y="1477"/>
                    </a:lnTo>
                    <a:lnTo>
                      <a:pt x="2934" y="1527"/>
                    </a:lnTo>
                    <a:lnTo>
                      <a:pt x="2924" y="1571"/>
                    </a:lnTo>
                    <a:lnTo>
                      <a:pt x="2907" y="1609"/>
                    </a:lnTo>
                    <a:lnTo>
                      <a:pt x="2884" y="1640"/>
                    </a:lnTo>
                    <a:lnTo>
                      <a:pt x="2856" y="1666"/>
                    </a:lnTo>
                    <a:lnTo>
                      <a:pt x="2856" y="1666"/>
                    </a:lnTo>
                    <a:lnTo>
                      <a:pt x="2798" y="1702"/>
                    </a:lnTo>
                    <a:lnTo>
                      <a:pt x="2707" y="1726"/>
                    </a:lnTo>
                    <a:lnTo>
                      <a:pt x="2659" y="1735"/>
                    </a:lnTo>
                    <a:lnTo>
                      <a:pt x="2659" y="1735"/>
                    </a:lnTo>
                    <a:lnTo>
                      <a:pt x="2612" y="1725"/>
                    </a:lnTo>
                    <a:lnTo>
                      <a:pt x="2612" y="17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32"/>
              <p:cNvSpPr>
                <a:spLocks noChangeAspect="1"/>
              </p:cNvSpPr>
              <p:nvPr/>
            </p:nvSpPr>
            <p:spPr bwMode="auto">
              <a:xfrm>
                <a:off x="2947" y="422"/>
                <a:ext cx="1271" cy="731"/>
              </a:xfrm>
              <a:custGeom>
                <a:avLst/>
                <a:gdLst/>
                <a:ahLst/>
                <a:cxnLst>
                  <a:cxn ang="0">
                    <a:pos x="2662" y="1732"/>
                  </a:cxn>
                  <a:cxn ang="0">
                    <a:pos x="2837" y="1721"/>
                  </a:cxn>
                  <a:cxn ang="0">
                    <a:pos x="2940" y="1657"/>
                  </a:cxn>
                  <a:cxn ang="0">
                    <a:pos x="3008" y="1561"/>
                  </a:cxn>
                  <a:cxn ang="0">
                    <a:pos x="3016" y="1410"/>
                  </a:cxn>
                  <a:cxn ang="0">
                    <a:pos x="2978" y="1273"/>
                  </a:cxn>
                  <a:cxn ang="0">
                    <a:pos x="2903" y="1167"/>
                  </a:cxn>
                  <a:cxn ang="0">
                    <a:pos x="2839" y="1105"/>
                  </a:cxn>
                  <a:cxn ang="0">
                    <a:pos x="2740" y="1016"/>
                  </a:cxn>
                  <a:cxn ang="0">
                    <a:pos x="2638" y="929"/>
                  </a:cxn>
                  <a:cxn ang="0">
                    <a:pos x="2533" y="846"/>
                  </a:cxn>
                  <a:cxn ang="0">
                    <a:pos x="2425" y="767"/>
                  </a:cxn>
                  <a:cxn ang="0">
                    <a:pos x="2314" y="690"/>
                  </a:cxn>
                  <a:cxn ang="0">
                    <a:pos x="2199" y="618"/>
                  </a:cxn>
                  <a:cxn ang="0">
                    <a:pos x="2083" y="549"/>
                  </a:cxn>
                  <a:cxn ang="0">
                    <a:pos x="1963" y="483"/>
                  </a:cxn>
                  <a:cxn ang="0">
                    <a:pos x="1842" y="423"/>
                  </a:cxn>
                  <a:cxn ang="0">
                    <a:pos x="1717" y="365"/>
                  </a:cxn>
                  <a:cxn ang="0">
                    <a:pos x="1591" y="311"/>
                  </a:cxn>
                  <a:cxn ang="0">
                    <a:pos x="1463" y="261"/>
                  </a:cxn>
                  <a:cxn ang="0">
                    <a:pos x="1332" y="216"/>
                  </a:cxn>
                  <a:cxn ang="0">
                    <a:pos x="1200" y="174"/>
                  </a:cxn>
                  <a:cxn ang="0">
                    <a:pos x="1066" y="137"/>
                  </a:cxn>
                  <a:cxn ang="0">
                    <a:pos x="931" y="104"/>
                  </a:cxn>
                  <a:cxn ang="0">
                    <a:pos x="795" y="76"/>
                  </a:cxn>
                  <a:cxn ang="0">
                    <a:pos x="656" y="52"/>
                  </a:cxn>
                  <a:cxn ang="0">
                    <a:pos x="517" y="33"/>
                  </a:cxn>
                  <a:cxn ang="0">
                    <a:pos x="376" y="17"/>
                  </a:cxn>
                  <a:cxn ang="0">
                    <a:pos x="236" y="7"/>
                  </a:cxn>
                  <a:cxn ang="0">
                    <a:pos x="93" y="1"/>
                  </a:cxn>
                  <a:cxn ang="0">
                    <a:pos x="0" y="0"/>
                  </a:cxn>
                  <a:cxn ang="0">
                    <a:pos x="145" y="2"/>
                  </a:cxn>
                  <a:cxn ang="0">
                    <a:pos x="289" y="10"/>
                  </a:cxn>
                  <a:cxn ang="0">
                    <a:pos x="432" y="23"/>
                  </a:cxn>
                  <a:cxn ang="0">
                    <a:pos x="573" y="41"/>
                  </a:cxn>
                  <a:cxn ang="0">
                    <a:pos x="713" y="64"/>
                  </a:cxn>
                  <a:cxn ang="0">
                    <a:pos x="849" y="91"/>
                  </a:cxn>
                  <a:cxn ang="0">
                    <a:pos x="985" y="124"/>
                  </a:cxn>
                  <a:cxn ang="0">
                    <a:pos x="1119" y="160"/>
                  </a:cxn>
                  <a:cxn ang="0">
                    <a:pos x="1250" y="202"/>
                  </a:cxn>
                  <a:cxn ang="0">
                    <a:pos x="1380" y="247"/>
                  </a:cxn>
                  <a:cxn ang="0">
                    <a:pos x="1507" y="298"/>
                  </a:cxn>
                  <a:cxn ang="0">
                    <a:pos x="1632" y="353"/>
                  </a:cxn>
                  <a:cxn ang="0">
                    <a:pos x="1755" y="411"/>
                  </a:cxn>
                  <a:cxn ang="0">
                    <a:pos x="1875" y="474"/>
                  </a:cxn>
                  <a:cxn ang="0">
                    <a:pos x="1994" y="541"/>
                  </a:cxn>
                  <a:cxn ang="0">
                    <a:pos x="2110" y="611"/>
                  </a:cxn>
                  <a:cxn ang="0">
                    <a:pos x="2223" y="686"/>
                  </a:cxn>
                  <a:cxn ang="0">
                    <a:pos x="2335" y="764"/>
                  </a:cxn>
                  <a:cxn ang="0">
                    <a:pos x="2443" y="846"/>
                  </a:cxn>
                  <a:cxn ang="0">
                    <a:pos x="2549" y="932"/>
                  </a:cxn>
                  <a:cxn ang="0">
                    <a:pos x="2652" y="1020"/>
                  </a:cxn>
                  <a:cxn ang="0">
                    <a:pos x="2753" y="1113"/>
                  </a:cxn>
                  <a:cxn ang="0">
                    <a:pos x="2819" y="1176"/>
                  </a:cxn>
                  <a:cxn ang="0">
                    <a:pos x="2894" y="1283"/>
                  </a:cxn>
                  <a:cxn ang="0">
                    <a:pos x="2932" y="1419"/>
                  </a:cxn>
                  <a:cxn ang="0">
                    <a:pos x="2924" y="1571"/>
                  </a:cxn>
                  <a:cxn ang="0">
                    <a:pos x="2856" y="1666"/>
                  </a:cxn>
                  <a:cxn ang="0">
                    <a:pos x="2707" y="1726"/>
                  </a:cxn>
                  <a:cxn ang="0">
                    <a:pos x="2612" y="1725"/>
                  </a:cxn>
                </a:cxnLst>
                <a:rect l="0" t="0" r="r" b="b"/>
                <a:pathLst>
                  <a:path w="3021" h="1735">
                    <a:moveTo>
                      <a:pt x="2612" y="1725"/>
                    </a:moveTo>
                    <a:lnTo>
                      <a:pt x="2627" y="1728"/>
                    </a:lnTo>
                    <a:lnTo>
                      <a:pt x="2662" y="1732"/>
                    </a:lnTo>
                    <a:lnTo>
                      <a:pt x="2714" y="1735"/>
                    </a:lnTo>
                    <a:lnTo>
                      <a:pt x="2774" y="1732"/>
                    </a:lnTo>
                    <a:lnTo>
                      <a:pt x="2837" y="1721"/>
                    </a:lnTo>
                    <a:lnTo>
                      <a:pt x="2895" y="1697"/>
                    </a:lnTo>
                    <a:lnTo>
                      <a:pt x="2940" y="1657"/>
                    </a:lnTo>
                    <a:lnTo>
                      <a:pt x="2940" y="1657"/>
                    </a:lnTo>
                    <a:lnTo>
                      <a:pt x="2969" y="1631"/>
                    </a:lnTo>
                    <a:lnTo>
                      <a:pt x="2991" y="1600"/>
                    </a:lnTo>
                    <a:lnTo>
                      <a:pt x="3008" y="1561"/>
                    </a:lnTo>
                    <a:lnTo>
                      <a:pt x="3018" y="1518"/>
                    </a:lnTo>
                    <a:lnTo>
                      <a:pt x="3021" y="1467"/>
                    </a:lnTo>
                    <a:lnTo>
                      <a:pt x="3016" y="1410"/>
                    </a:lnTo>
                    <a:lnTo>
                      <a:pt x="3002" y="1345"/>
                    </a:lnTo>
                    <a:lnTo>
                      <a:pt x="2978" y="1273"/>
                    </a:lnTo>
                    <a:lnTo>
                      <a:pt x="2978" y="1273"/>
                    </a:lnTo>
                    <a:lnTo>
                      <a:pt x="2953" y="1240"/>
                    </a:lnTo>
                    <a:lnTo>
                      <a:pt x="2927" y="1201"/>
                    </a:lnTo>
                    <a:lnTo>
                      <a:pt x="2903" y="1167"/>
                    </a:lnTo>
                    <a:lnTo>
                      <a:pt x="2903" y="1167"/>
                    </a:lnTo>
                    <a:lnTo>
                      <a:pt x="2871" y="1136"/>
                    </a:lnTo>
                    <a:lnTo>
                      <a:pt x="2839" y="1105"/>
                    </a:lnTo>
                    <a:lnTo>
                      <a:pt x="2807" y="1075"/>
                    </a:lnTo>
                    <a:lnTo>
                      <a:pt x="2773" y="1046"/>
                    </a:lnTo>
                    <a:lnTo>
                      <a:pt x="2740" y="1016"/>
                    </a:lnTo>
                    <a:lnTo>
                      <a:pt x="2707" y="987"/>
                    </a:lnTo>
                    <a:lnTo>
                      <a:pt x="2672" y="957"/>
                    </a:lnTo>
                    <a:lnTo>
                      <a:pt x="2638" y="929"/>
                    </a:lnTo>
                    <a:lnTo>
                      <a:pt x="2603" y="902"/>
                    </a:lnTo>
                    <a:lnTo>
                      <a:pt x="2569" y="873"/>
                    </a:lnTo>
                    <a:lnTo>
                      <a:pt x="2533" y="846"/>
                    </a:lnTo>
                    <a:lnTo>
                      <a:pt x="2497" y="820"/>
                    </a:lnTo>
                    <a:lnTo>
                      <a:pt x="2461" y="792"/>
                    </a:lnTo>
                    <a:lnTo>
                      <a:pt x="2425" y="767"/>
                    </a:lnTo>
                    <a:lnTo>
                      <a:pt x="2388" y="741"/>
                    </a:lnTo>
                    <a:lnTo>
                      <a:pt x="2351" y="715"/>
                    </a:lnTo>
                    <a:lnTo>
                      <a:pt x="2314" y="690"/>
                    </a:lnTo>
                    <a:lnTo>
                      <a:pt x="2275" y="666"/>
                    </a:lnTo>
                    <a:lnTo>
                      <a:pt x="2238" y="641"/>
                    </a:lnTo>
                    <a:lnTo>
                      <a:pt x="2199" y="618"/>
                    </a:lnTo>
                    <a:lnTo>
                      <a:pt x="2161" y="595"/>
                    </a:lnTo>
                    <a:lnTo>
                      <a:pt x="2121" y="571"/>
                    </a:lnTo>
                    <a:lnTo>
                      <a:pt x="2083" y="549"/>
                    </a:lnTo>
                    <a:lnTo>
                      <a:pt x="2043" y="527"/>
                    </a:lnTo>
                    <a:lnTo>
                      <a:pt x="2003" y="505"/>
                    </a:lnTo>
                    <a:lnTo>
                      <a:pt x="1963" y="483"/>
                    </a:lnTo>
                    <a:lnTo>
                      <a:pt x="1923" y="463"/>
                    </a:lnTo>
                    <a:lnTo>
                      <a:pt x="1882" y="442"/>
                    </a:lnTo>
                    <a:lnTo>
                      <a:pt x="1842" y="423"/>
                    </a:lnTo>
                    <a:lnTo>
                      <a:pt x="1800" y="402"/>
                    </a:lnTo>
                    <a:lnTo>
                      <a:pt x="1759" y="383"/>
                    </a:lnTo>
                    <a:lnTo>
                      <a:pt x="1717" y="365"/>
                    </a:lnTo>
                    <a:lnTo>
                      <a:pt x="1676" y="347"/>
                    </a:lnTo>
                    <a:lnTo>
                      <a:pt x="1633" y="328"/>
                    </a:lnTo>
                    <a:lnTo>
                      <a:pt x="1591" y="311"/>
                    </a:lnTo>
                    <a:lnTo>
                      <a:pt x="1548" y="294"/>
                    </a:lnTo>
                    <a:lnTo>
                      <a:pt x="1506" y="278"/>
                    </a:lnTo>
                    <a:lnTo>
                      <a:pt x="1463" y="261"/>
                    </a:lnTo>
                    <a:lnTo>
                      <a:pt x="1419" y="245"/>
                    </a:lnTo>
                    <a:lnTo>
                      <a:pt x="1376" y="230"/>
                    </a:lnTo>
                    <a:lnTo>
                      <a:pt x="1332" y="216"/>
                    </a:lnTo>
                    <a:lnTo>
                      <a:pt x="1289" y="202"/>
                    </a:lnTo>
                    <a:lnTo>
                      <a:pt x="1244" y="188"/>
                    </a:lnTo>
                    <a:lnTo>
                      <a:pt x="1200" y="174"/>
                    </a:lnTo>
                    <a:lnTo>
                      <a:pt x="1156" y="161"/>
                    </a:lnTo>
                    <a:lnTo>
                      <a:pt x="1112" y="149"/>
                    </a:lnTo>
                    <a:lnTo>
                      <a:pt x="1066" y="137"/>
                    </a:lnTo>
                    <a:lnTo>
                      <a:pt x="1022" y="126"/>
                    </a:lnTo>
                    <a:lnTo>
                      <a:pt x="976" y="115"/>
                    </a:lnTo>
                    <a:lnTo>
                      <a:pt x="931" y="104"/>
                    </a:lnTo>
                    <a:lnTo>
                      <a:pt x="886" y="94"/>
                    </a:lnTo>
                    <a:lnTo>
                      <a:pt x="840" y="85"/>
                    </a:lnTo>
                    <a:lnTo>
                      <a:pt x="795" y="76"/>
                    </a:lnTo>
                    <a:lnTo>
                      <a:pt x="748" y="67"/>
                    </a:lnTo>
                    <a:lnTo>
                      <a:pt x="703" y="59"/>
                    </a:lnTo>
                    <a:lnTo>
                      <a:pt x="656" y="52"/>
                    </a:lnTo>
                    <a:lnTo>
                      <a:pt x="609" y="45"/>
                    </a:lnTo>
                    <a:lnTo>
                      <a:pt x="564" y="38"/>
                    </a:lnTo>
                    <a:lnTo>
                      <a:pt x="517" y="33"/>
                    </a:lnTo>
                    <a:lnTo>
                      <a:pt x="471" y="26"/>
                    </a:lnTo>
                    <a:lnTo>
                      <a:pt x="423" y="21"/>
                    </a:lnTo>
                    <a:lnTo>
                      <a:pt x="376" y="17"/>
                    </a:lnTo>
                    <a:lnTo>
                      <a:pt x="330" y="13"/>
                    </a:lnTo>
                    <a:lnTo>
                      <a:pt x="282" y="9"/>
                    </a:lnTo>
                    <a:lnTo>
                      <a:pt x="236" y="7"/>
                    </a:lnTo>
                    <a:lnTo>
                      <a:pt x="188" y="4"/>
                    </a:lnTo>
                    <a:lnTo>
                      <a:pt x="141" y="2"/>
                    </a:lnTo>
                    <a:lnTo>
                      <a:pt x="93" y="1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7" y="0"/>
                    </a:lnTo>
                    <a:lnTo>
                      <a:pt x="96" y="1"/>
                    </a:lnTo>
                    <a:lnTo>
                      <a:pt x="145" y="2"/>
                    </a:lnTo>
                    <a:lnTo>
                      <a:pt x="193" y="4"/>
                    </a:lnTo>
                    <a:lnTo>
                      <a:pt x="241" y="7"/>
                    </a:lnTo>
                    <a:lnTo>
                      <a:pt x="289" y="10"/>
                    </a:lnTo>
                    <a:lnTo>
                      <a:pt x="337" y="14"/>
                    </a:lnTo>
                    <a:lnTo>
                      <a:pt x="385" y="18"/>
                    </a:lnTo>
                    <a:lnTo>
                      <a:pt x="432" y="23"/>
                    </a:lnTo>
                    <a:lnTo>
                      <a:pt x="479" y="29"/>
                    </a:lnTo>
                    <a:lnTo>
                      <a:pt x="526" y="35"/>
                    </a:lnTo>
                    <a:lnTo>
                      <a:pt x="573" y="41"/>
                    </a:lnTo>
                    <a:lnTo>
                      <a:pt x="619" y="48"/>
                    </a:lnTo>
                    <a:lnTo>
                      <a:pt x="666" y="56"/>
                    </a:lnTo>
                    <a:lnTo>
                      <a:pt x="713" y="64"/>
                    </a:lnTo>
                    <a:lnTo>
                      <a:pt x="758" y="72"/>
                    </a:lnTo>
                    <a:lnTo>
                      <a:pt x="804" y="81"/>
                    </a:lnTo>
                    <a:lnTo>
                      <a:pt x="849" y="91"/>
                    </a:lnTo>
                    <a:lnTo>
                      <a:pt x="895" y="101"/>
                    </a:lnTo>
                    <a:lnTo>
                      <a:pt x="940" y="113"/>
                    </a:lnTo>
                    <a:lnTo>
                      <a:pt x="985" y="124"/>
                    </a:lnTo>
                    <a:lnTo>
                      <a:pt x="1030" y="135"/>
                    </a:lnTo>
                    <a:lnTo>
                      <a:pt x="1074" y="148"/>
                    </a:lnTo>
                    <a:lnTo>
                      <a:pt x="1119" y="160"/>
                    </a:lnTo>
                    <a:lnTo>
                      <a:pt x="1162" y="173"/>
                    </a:lnTo>
                    <a:lnTo>
                      <a:pt x="1207" y="188"/>
                    </a:lnTo>
                    <a:lnTo>
                      <a:pt x="1250" y="202"/>
                    </a:lnTo>
                    <a:lnTo>
                      <a:pt x="1294" y="217"/>
                    </a:lnTo>
                    <a:lnTo>
                      <a:pt x="1336" y="232"/>
                    </a:lnTo>
                    <a:lnTo>
                      <a:pt x="1380" y="247"/>
                    </a:lnTo>
                    <a:lnTo>
                      <a:pt x="1423" y="264"/>
                    </a:lnTo>
                    <a:lnTo>
                      <a:pt x="1465" y="281"/>
                    </a:lnTo>
                    <a:lnTo>
                      <a:pt x="1507" y="298"/>
                    </a:lnTo>
                    <a:lnTo>
                      <a:pt x="1549" y="315"/>
                    </a:lnTo>
                    <a:lnTo>
                      <a:pt x="1591" y="333"/>
                    </a:lnTo>
                    <a:lnTo>
                      <a:pt x="1632" y="353"/>
                    </a:lnTo>
                    <a:lnTo>
                      <a:pt x="1674" y="372"/>
                    </a:lnTo>
                    <a:lnTo>
                      <a:pt x="1714" y="391"/>
                    </a:lnTo>
                    <a:lnTo>
                      <a:pt x="1755" y="411"/>
                    </a:lnTo>
                    <a:lnTo>
                      <a:pt x="1795" y="432"/>
                    </a:lnTo>
                    <a:lnTo>
                      <a:pt x="1836" y="453"/>
                    </a:lnTo>
                    <a:lnTo>
                      <a:pt x="1875" y="474"/>
                    </a:lnTo>
                    <a:lnTo>
                      <a:pt x="1916" y="495"/>
                    </a:lnTo>
                    <a:lnTo>
                      <a:pt x="1955" y="518"/>
                    </a:lnTo>
                    <a:lnTo>
                      <a:pt x="1994" y="541"/>
                    </a:lnTo>
                    <a:lnTo>
                      <a:pt x="2033" y="563"/>
                    </a:lnTo>
                    <a:lnTo>
                      <a:pt x="2072" y="588"/>
                    </a:lnTo>
                    <a:lnTo>
                      <a:pt x="2110" y="611"/>
                    </a:lnTo>
                    <a:lnTo>
                      <a:pt x="2148" y="636"/>
                    </a:lnTo>
                    <a:lnTo>
                      <a:pt x="2186" y="661"/>
                    </a:lnTo>
                    <a:lnTo>
                      <a:pt x="2223" y="686"/>
                    </a:lnTo>
                    <a:lnTo>
                      <a:pt x="2261" y="711"/>
                    </a:lnTo>
                    <a:lnTo>
                      <a:pt x="2297" y="738"/>
                    </a:lnTo>
                    <a:lnTo>
                      <a:pt x="2335" y="764"/>
                    </a:lnTo>
                    <a:lnTo>
                      <a:pt x="2371" y="791"/>
                    </a:lnTo>
                    <a:lnTo>
                      <a:pt x="2407" y="819"/>
                    </a:lnTo>
                    <a:lnTo>
                      <a:pt x="2443" y="846"/>
                    </a:lnTo>
                    <a:lnTo>
                      <a:pt x="2479" y="874"/>
                    </a:lnTo>
                    <a:lnTo>
                      <a:pt x="2514" y="903"/>
                    </a:lnTo>
                    <a:lnTo>
                      <a:pt x="2549" y="932"/>
                    </a:lnTo>
                    <a:lnTo>
                      <a:pt x="2584" y="960"/>
                    </a:lnTo>
                    <a:lnTo>
                      <a:pt x="2618" y="991"/>
                    </a:lnTo>
                    <a:lnTo>
                      <a:pt x="2652" y="1020"/>
                    </a:lnTo>
                    <a:lnTo>
                      <a:pt x="2686" y="1051"/>
                    </a:lnTo>
                    <a:lnTo>
                      <a:pt x="2720" y="1082"/>
                    </a:lnTo>
                    <a:lnTo>
                      <a:pt x="2753" y="1113"/>
                    </a:lnTo>
                    <a:lnTo>
                      <a:pt x="2785" y="1145"/>
                    </a:lnTo>
                    <a:lnTo>
                      <a:pt x="2819" y="1176"/>
                    </a:lnTo>
                    <a:lnTo>
                      <a:pt x="2819" y="1176"/>
                    </a:lnTo>
                    <a:lnTo>
                      <a:pt x="2843" y="1210"/>
                    </a:lnTo>
                    <a:lnTo>
                      <a:pt x="2869" y="1249"/>
                    </a:lnTo>
                    <a:lnTo>
                      <a:pt x="2894" y="1283"/>
                    </a:lnTo>
                    <a:lnTo>
                      <a:pt x="2894" y="1283"/>
                    </a:lnTo>
                    <a:lnTo>
                      <a:pt x="2917" y="1354"/>
                    </a:lnTo>
                    <a:lnTo>
                      <a:pt x="2932" y="1419"/>
                    </a:lnTo>
                    <a:lnTo>
                      <a:pt x="2937" y="1477"/>
                    </a:lnTo>
                    <a:lnTo>
                      <a:pt x="2934" y="1527"/>
                    </a:lnTo>
                    <a:lnTo>
                      <a:pt x="2924" y="1571"/>
                    </a:lnTo>
                    <a:lnTo>
                      <a:pt x="2907" y="1609"/>
                    </a:lnTo>
                    <a:lnTo>
                      <a:pt x="2884" y="1640"/>
                    </a:lnTo>
                    <a:lnTo>
                      <a:pt x="2856" y="1666"/>
                    </a:lnTo>
                    <a:lnTo>
                      <a:pt x="2856" y="1666"/>
                    </a:lnTo>
                    <a:lnTo>
                      <a:pt x="2798" y="1702"/>
                    </a:lnTo>
                    <a:lnTo>
                      <a:pt x="2707" y="1726"/>
                    </a:lnTo>
                    <a:lnTo>
                      <a:pt x="2659" y="1735"/>
                    </a:lnTo>
                    <a:lnTo>
                      <a:pt x="2659" y="1735"/>
                    </a:lnTo>
                    <a:lnTo>
                      <a:pt x="2612" y="1725"/>
                    </a:lnTo>
                    <a:lnTo>
                      <a:pt x="2612" y="1725"/>
                    </a:lnTo>
                    <a:lnTo>
                      <a:pt x="2612" y="172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33"/>
              <p:cNvSpPr>
                <a:spLocks noChangeAspect="1"/>
              </p:cNvSpPr>
              <p:nvPr/>
            </p:nvSpPr>
            <p:spPr bwMode="auto">
              <a:xfrm>
                <a:off x="1724" y="423"/>
                <a:ext cx="2459" cy="728"/>
              </a:xfrm>
              <a:custGeom>
                <a:avLst/>
                <a:gdLst/>
                <a:ahLst/>
                <a:cxnLst>
                  <a:cxn ang="0">
                    <a:pos x="5721" y="1173"/>
                  </a:cxn>
                  <a:cxn ang="0">
                    <a:pos x="5556" y="1020"/>
                  </a:cxn>
                  <a:cxn ang="0">
                    <a:pos x="5384" y="875"/>
                  </a:cxn>
                  <a:cxn ang="0">
                    <a:pos x="5204" y="741"/>
                  </a:cxn>
                  <a:cxn ang="0">
                    <a:pos x="5017" y="616"/>
                  </a:cxn>
                  <a:cxn ang="0">
                    <a:pos x="4823" y="502"/>
                  </a:cxn>
                  <a:cxn ang="0">
                    <a:pos x="4621" y="398"/>
                  </a:cxn>
                  <a:cxn ang="0">
                    <a:pos x="4415" y="305"/>
                  </a:cxn>
                  <a:cxn ang="0">
                    <a:pos x="4201" y="224"/>
                  </a:cxn>
                  <a:cxn ang="0">
                    <a:pos x="3982" y="155"/>
                  </a:cxn>
                  <a:cxn ang="0">
                    <a:pos x="3759" y="98"/>
                  </a:cxn>
                  <a:cxn ang="0">
                    <a:pos x="3531" y="54"/>
                  </a:cxn>
                  <a:cxn ang="0">
                    <a:pos x="3298" y="22"/>
                  </a:cxn>
                  <a:cxn ang="0">
                    <a:pos x="3061" y="4"/>
                  </a:cxn>
                  <a:cxn ang="0">
                    <a:pos x="2870" y="0"/>
                  </a:cxn>
                  <a:cxn ang="0">
                    <a:pos x="2625" y="7"/>
                  </a:cxn>
                  <a:cxn ang="0">
                    <a:pos x="2385" y="28"/>
                  </a:cxn>
                  <a:cxn ang="0">
                    <a:pos x="2150" y="61"/>
                  </a:cxn>
                  <a:cxn ang="0">
                    <a:pos x="1922" y="109"/>
                  </a:cxn>
                  <a:cxn ang="0">
                    <a:pos x="1698" y="167"/>
                  </a:cxn>
                  <a:cxn ang="0">
                    <a:pos x="1481" y="240"/>
                  </a:cxn>
                  <a:cxn ang="0">
                    <a:pos x="1269" y="324"/>
                  </a:cxn>
                  <a:cxn ang="0">
                    <a:pos x="1064" y="421"/>
                  </a:cxn>
                  <a:cxn ang="0">
                    <a:pos x="865" y="529"/>
                  </a:cxn>
                  <a:cxn ang="0">
                    <a:pos x="674" y="648"/>
                  </a:cxn>
                  <a:cxn ang="0">
                    <a:pos x="489" y="779"/>
                  </a:cxn>
                  <a:cxn ang="0">
                    <a:pos x="311" y="921"/>
                  </a:cxn>
                  <a:cxn ang="0">
                    <a:pos x="140" y="1074"/>
                  </a:cxn>
                  <a:cxn ang="0">
                    <a:pos x="16" y="1224"/>
                  </a:cxn>
                  <a:cxn ang="0">
                    <a:pos x="16" y="1504"/>
                  </a:cxn>
                  <a:cxn ang="0">
                    <a:pos x="116" y="1647"/>
                  </a:cxn>
                  <a:cxn ang="0">
                    <a:pos x="263" y="1696"/>
                  </a:cxn>
                  <a:cxn ang="0">
                    <a:pos x="401" y="1689"/>
                  </a:cxn>
                  <a:cxn ang="0">
                    <a:pos x="474" y="1671"/>
                  </a:cxn>
                  <a:cxn ang="0">
                    <a:pos x="571" y="1607"/>
                  </a:cxn>
                  <a:cxn ang="0">
                    <a:pos x="705" y="1481"/>
                  </a:cxn>
                  <a:cxn ang="0">
                    <a:pos x="882" y="1335"/>
                  </a:cxn>
                  <a:cxn ang="0">
                    <a:pos x="1065" y="1205"/>
                  </a:cxn>
                  <a:cxn ang="0">
                    <a:pos x="1257" y="1087"/>
                  </a:cxn>
                  <a:cxn ang="0">
                    <a:pos x="1457" y="985"/>
                  </a:cxn>
                  <a:cxn ang="0">
                    <a:pos x="1664" y="898"/>
                  </a:cxn>
                  <a:cxn ang="0">
                    <a:pos x="1880" y="825"/>
                  </a:cxn>
                  <a:cxn ang="0">
                    <a:pos x="2104" y="767"/>
                  </a:cxn>
                  <a:cxn ang="0">
                    <a:pos x="2335" y="724"/>
                  </a:cxn>
                  <a:cxn ang="0">
                    <a:pos x="2574" y="698"/>
                  </a:cxn>
                  <a:cxn ang="0">
                    <a:pos x="2820" y="687"/>
                  </a:cxn>
                  <a:cxn ang="0">
                    <a:pos x="3015" y="690"/>
                  </a:cxn>
                  <a:cxn ang="0">
                    <a:pos x="3255" y="708"/>
                  </a:cxn>
                  <a:cxn ang="0">
                    <a:pos x="3491" y="744"/>
                  </a:cxn>
                  <a:cxn ang="0">
                    <a:pos x="3723" y="794"/>
                  </a:cxn>
                  <a:cxn ang="0">
                    <a:pos x="3949" y="860"/>
                  </a:cxn>
                  <a:cxn ang="0">
                    <a:pos x="4169" y="941"/>
                  </a:cxn>
                  <a:cxn ang="0">
                    <a:pos x="4382" y="1036"/>
                  </a:cxn>
                  <a:cxn ang="0">
                    <a:pos x="4587" y="1145"/>
                  </a:cxn>
                  <a:cxn ang="0">
                    <a:pos x="4783" y="1265"/>
                  </a:cxn>
                  <a:cxn ang="0">
                    <a:pos x="4970" y="1399"/>
                  </a:cxn>
                  <a:cxn ang="0">
                    <a:pos x="5147" y="1545"/>
                  </a:cxn>
                  <a:cxn ang="0">
                    <a:pos x="5327" y="1676"/>
                  </a:cxn>
                  <a:cxn ang="0">
                    <a:pos x="5434" y="1717"/>
                  </a:cxn>
                  <a:cxn ang="0">
                    <a:pos x="5587" y="1725"/>
                  </a:cxn>
                  <a:cxn ang="0">
                    <a:pos x="5736" y="1680"/>
                  </a:cxn>
                  <a:cxn ang="0">
                    <a:pos x="5829" y="1557"/>
                  </a:cxn>
                  <a:cxn ang="0">
                    <a:pos x="5815" y="1337"/>
                  </a:cxn>
                </a:cxnLst>
                <a:rect l="0" t="0" r="r" b="b"/>
                <a:pathLst>
                  <a:path w="5839" h="1727">
                    <a:moveTo>
                      <a:pt x="5796" y="1280"/>
                    </a:moveTo>
                    <a:lnTo>
                      <a:pt x="5771" y="1246"/>
                    </a:lnTo>
                    <a:lnTo>
                      <a:pt x="5745" y="1207"/>
                    </a:lnTo>
                    <a:lnTo>
                      <a:pt x="5721" y="1173"/>
                    </a:lnTo>
                    <a:lnTo>
                      <a:pt x="5721" y="1173"/>
                    </a:lnTo>
                    <a:lnTo>
                      <a:pt x="5689" y="1142"/>
                    </a:lnTo>
                    <a:lnTo>
                      <a:pt x="5656" y="1111"/>
                    </a:lnTo>
                    <a:lnTo>
                      <a:pt x="5623" y="1080"/>
                    </a:lnTo>
                    <a:lnTo>
                      <a:pt x="5590" y="1050"/>
                    </a:lnTo>
                    <a:lnTo>
                      <a:pt x="5556" y="1020"/>
                    </a:lnTo>
                    <a:lnTo>
                      <a:pt x="5522" y="990"/>
                    </a:lnTo>
                    <a:lnTo>
                      <a:pt x="5488" y="961"/>
                    </a:lnTo>
                    <a:lnTo>
                      <a:pt x="5454" y="932"/>
                    </a:lnTo>
                    <a:lnTo>
                      <a:pt x="5419" y="904"/>
                    </a:lnTo>
                    <a:lnTo>
                      <a:pt x="5384" y="875"/>
                    </a:lnTo>
                    <a:lnTo>
                      <a:pt x="5348" y="848"/>
                    </a:lnTo>
                    <a:lnTo>
                      <a:pt x="5313" y="821"/>
                    </a:lnTo>
                    <a:lnTo>
                      <a:pt x="5277" y="793"/>
                    </a:lnTo>
                    <a:lnTo>
                      <a:pt x="5241" y="767"/>
                    </a:lnTo>
                    <a:lnTo>
                      <a:pt x="5204" y="741"/>
                    </a:lnTo>
                    <a:lnTo>
                      <a:pt x="5167" y="715"/>
                    </a:lnTo>
                    <a:lnTo>
                      <a:pt x="5130" y="690"/>
                    </a:lnTo>
                    <a:lnTo>
                      <a:pt x="5092" y="665"/>
                    </a:lnTo>
                    <a:lnTo>
                      <a:pt x="5055" y="640"/>
                    </a:lnTo>
                    <a:lnTo>
                      <a:pt x="5017" y="616"/>
                    </a:lnTo>
                    <a:lnTo>
                      <a:pt x="4979" y="593"/>
                    </a:lnTo>
                    <a:lnTo>
                      <a:pt x="4940" y="569"/>
                    </a:lnTo>
                    <a:lnTo>
                      <a:pt x="4901" y="546"/>
                    </a:lnTo>
                    <a:lnTo>
                      <a:pt x="4862" y="524"/>
                    </a:lnTo>
                    <a:lnTo>
                      <a:pt x="4823" y="502"/>
                    </a:lnTo>
                    <a:lnTo>
                      <a:pt x="4782" y="480"/>
                    </a:lnTo>
                    <a:lnTo>
                      <a:pt x="4743" y="459"/>
                    </a:lnTo>
                    <a:lnTo>
                      <a:pt x="4702" y="438"/>
                    </a:lnTo>
                    <a:lnTo>
                      <a:pt x="4662" y="418"/>
                    </a:lnTo>
                    <a:lnTo>
                      <a:pt x="4621" y="398"/>
                    </a:lnTo>
                    <a:lnTo>
                      <a:pt x="4581" y="379"/>
                    </a:lnTo>
                    <a:lnTo>
                      <a:pt x="4539" y="360"/>
                    </a:lnTo>
                    <a:lnTo>
                      <a:pt x="4498" y="342"/>
                    </a:lnTo>
                    <a:lnTo>
                      <a:pt x="4456" y="323"/>
                    </a:lnTo>
                    <a:lnTo>
                      <a:pt x="4415" y="305"/>
                    </a:lnTo>
                    <a:lnTo>
                      <a:pt x="4372" y="288"/>
                    </a:lnTo>
                    <a:lnTo>
                      <a:pt x="4330" y="272"/>
                    </a:lnTo>
                    <a:lnTo>
                      <a:pt x="4287" y="255"/>
                    </a:lnTo>
                    <a:lnTo>
                      <a:pt x="4245" y="239"/>
                    </a:lnTo>
                    <a:lnTo>
                      <a:pt x="4201" y="224"/>
                    </a:lnTo>
                    <a:lnTo>
                      <a:pt x="4157" y="210"/>
                    </a:lnTo>
                    <a:lnTo>
                      <a:pt x="4115" y="196"/>
                    </a:lnTo>
                    <a:lnTo>
                      <a:pt x="4070" y="182"/>
                    </a:lnTo>
                    <a:lnTo>
                      <a:pt x="4027" y="168"/>
                    </a:lnTo>
                    <a:lnTo>
                      <a:pt x="3982" y="155"/>
                    </a:lnTo>
                    <a:lnTo>
                      <a:pt x="3939" y="143"/>
                    </a:lnTo>
                    <a:lnTo>
                      <a:pt x="3894" y="131"/>
                    </a:lnTo>
                    <a:lnTo>
                      <a:pt x="3850" y="120"/>
                    </a:lnTo>
                    <a:lnTo>
                      <a:pt x="3804" y="109"/>
                    </a:lnTo>
                    <a:lnTo>
                      <a:pt x="3759" y="98"/>
                    </a:lnTo>
                    <a:lnTo>
                      <a:pt x="3714" y="88"/>
                    </a:lnTo>
                    <a:lnTo>
                      <a:pt x="3668" y="79"/>
                    </a:lnTo>
                    <a:lnTo>
                      <a:pt x="3623" y="70"/>
                    </a:lnTo>
                    <a:lnTo>
                      <a:pt x="3577" y="62"/>
                    </a:lnTo>
                    <a:lnTo>
                      <a:pt x="3531" y="54"/>
                    </a:lnTo>
                    <a:lnTo>
                      <a:pt x="3484" y="47"/>
                    </a:lnTo>
                    <a:lnTo>
                      <a:pt x="3438" y="40"/>
                    </a:lnTo>
                    <a:lnTo>
                      <a:pt x="3392" y="34"/>
                    </a:lnTo>
                    <a:lnTo>
                      <a:pt x="3345" y="28"/>
                    </a:lnTo>
                    <a:lnTo>
                      <a:pt x="3298" y="22"/>
                    </a:lnTo>
                    <a:lnTo>
                      <a:pt x="3251" y="18"/>
                    </a:lnTo>
                    <a:lnTo>
                      <a:pt x="3204" y="13"/>
                    </a:lnTo>
                    <a:lnTo>
                      <a:pt x="3156" y="10"/>
                    </a:lnTo>
                    <a:lnTo>
                      <a:pt x="3108" y="7"/>
                    </a:lnTo>
                    <a:lnTo>
                      <a:pt x="3061" y="4"/>
                    </a:lnTo>
                    <a:lnTo>
                      <a:pt x="3013" y="2"/>
                    </a:lnTo>
                    <a:lnTo>
                      <a:pt x="2966" y="1"/>
                    </a:lnTo>
                    <a:lnTo>
                      <a:pt x="2918" y="0"/>
                    </a:lnTo>
                    <a:lnTo>
                      <a:pt x="2870" y="0"/>
                    </a:lnTo>
                    <a:lnTo>
                      <a:pt x="2870" y="0"/>
                    </a:lnTo>
                    <a:lnTo>
                      <a:pt x="2821" y="0"/>
                    </a:lnTo>
                    <a:lnTo>
                      <a:pt x="2771" y="1"/>
                    </a:lnTo>
                    <a:lnTo>
                      <a:pt x="2723" y="2"/>
                    </a:lnTo>
                    <a:lnTo>
                      <a:pt x="2674" y="4"/>
                    </a:lnTo>
                    <a:lnTo>
                      <a:pt x="2625" y="7"/>
                    </a:lnTo>
                    <a:lnTo>
                      <a:pt x="2577" y="10"/>
                    </a:lnTo>
                    <a:lnTo>
                      <a:pt x="2528" y="13"/>
                    </a:lnTo>
                    <a:lnTo>
                      <a:pt x="2481" y="17"/>
                    </a:lnTo>
                    <a:lnTo>
                      <a:pt x="2433" y="22"/>
                    </a:lnTo>
                    <a:lnTo>
                      <a:pt x="2385" y="28"/>
                    </a:lnTo>
                    <a:lnTo>
                      <a:pt x="2338" y="34"/>
                    </a:lnTo>
                    <a:lnTo>
                      <a:pt x="2290" y="40"/>
                    </a:lnTo>
                    <a:lnTo>
                      <a:pt x="2244" y="46"/>
                    </a:lnTo>
                    <a:lnTo>
                      <a:pt x="2197" y="54"/>
                    </a:lnTo>
                    <a:lnTo>
                      <a:pt x="2150" y="61"/>
                    </a:lnTo>
                    <a:lnTo>
                      <a:pt x="2104" y="70"/>
                    </a:lnTo>
                    <a:lnTo>
                      <a:pt x="2058" y="78"/>
                    </a:lnTo>
                    <a:lnTo>
                      <a:pt x="2013" y="88"/>
                    </a:lnTo>
                    <a:lnTo>
                      <a:pt x="1967" y="97"/>
                    </a:lnTo>
                    <a:lnTo>
                      <a:pt x="1922" y="109"/>
                    </a:lnTo>
                    <a:lnTo>
                      <a:pt x="1876" y="119"/>
                    </a:lnTo>
                    <a:lnTo>
                      <a:pt x="1831" y="131"/>
                    </a:lnTo>
                    <a:lnTo>
                      <a:pt x="1787" y="142"/>
                    </a:lnTo>
                    <a:lnTo>
                      <a:pt x="1742" y="155"/>
                    </a:lnTo>
                    <a:lnTo>
                      <a:pt x="1698" y="167"/>
                    </a:lnTo>
                    <a:lnTo>
                      <a:pt x="1654" y="182"/>
                    </a:lnTo>
                    <a:lnTo>
                      <a:pt x="1611" y="195"/>
                    </a:lnTo>
                    <a:lnTo>
                      <a:pt x="1567" y="210"/>
                    </a:lnTo>
                    <a:lnTo>
                      <a:pt x="1524" y="224"/>
                    </a:lnTo>
                    <a:lnTo>
                      <a:pt x="1481" y="240"/>
                    </a:lnTo>
                    <a:lnTo>
                      <a:pt x="1438" y="255"/>
                    </a:lnTo>
                    <a:lnTo>
                      <a:pt x="1395" y="273"/>
                    </a:lnTo>
                    <a:lnTo>
                      <a:pt x="1353" y="289"/>
                    </a:lnTo>
                    <a:lnTo>
                      <a:pt x="1311" y="306"/>
                    </a:lnTo>
                    <a:lnTo>
                      <a:pt x="1269" y="324"/>
                    </a:lnTo>
                    <a:lnTo>
                      <a:pt x="1228" y="343"/>
                    </a:lnTo>
                    <a:lnTo>
                      <a:pt x="1186" y="362"/>
                    </a:lnTo>
                    <a:lnTo>
                      <a:pt x="1146" y="381"/>
                    </a:lnTo>
                    <a:lnTo>
                      <a:pt x="1104" y="400"/>
                    </a:lnTo>
                    <a:lnTo>
                      <a:pt x="1064" y="421"/>
                    </a:lnTo>
                    <a:lnTo>
                      <a:pt x="1024" y="442"/>
                    </a:lnTo>
                    <a:lnTo>
                      <a:pt x="984" y="463"/>
                    </a:lnTo>
                    <a:lnTo>
                      <a:pt x="944" y="484"/>
                    </a:lnTo>
                    <a:lnTo>
                      <a:pt x="905" y="507"/>
                    </a:lnTo>
                    <a:lnTo>
                      <a:pt x="865" y="529"/>
                    </a:lnTo>
                    <a:lnTo>
                      <a:pt x="827" y="552"/>
                    </a:lnTo>
                    <a:lnTo>
                      <a:pt x="788" y="576"/>
                    </a:lnTo>
                    <a:lnTo>
                      <a:pt x="750" y="599"/>
                    </a:lnTo>
                    <a:lnTo>
                      <a:pt x="711" y="624"/>
                    </a:lnTo>
                    <a:lnTo>
                      <a:pt x="674" y="648"/>
                    </a:lnTo>
                    <a:lnTo>
                      <a:pt x="637" y="674"/>
                    </a:lnTo>
                    <a:lnTo>
                      <a:pt x="599" y="699"/>
                    </a:lnTo>
                    <a:lnTo>
                      <a:pt x="563" y="725"/>
                    </a:lnTo>
                    <a:lnTo>
                      <a:pt x="525" y="753"/>
                    </a:lnTo>
                    <a:lnTo>
                      <a:pt x="489" y="779"/>
                    </a:lnTo>
                    <a:lnTo>
                      <a:pt x="453" y="807"/>
                    </a:lnTo>
                    <a:lnTo>
                      <a:pt x="417" y="835"/>
                    </a:lnTo>
                    <a:lnTo>
                      <a:pt x="381" y="863"/>
                    </a:lnTo>
                    <a:lnTo>
                      <a:pt x="346" y="892"/>
                    </a:lnTo>
                    <a:lnTo>
                      <a:pt x="311" y="921"/>
                    </a:lnTo>
                    <a:lnTo>
                      <a:pt x="276" y="950"/>
                    </a:lnTo>
                    <a:lnTo>
                      <a:pt x="242" y="981"/>
                    </a:lnTo>
                    <a:lnTo>
                      <a:pt x="208" y="1011"/>
                    </a:lnTo>
                    <a:lnTo>
                      <a:pt x="174" y="1043"/>
                    </a:lnTo>
                    <a:lnTo>
                      <a:pt x="140" y="1074"/>
                    </a:lnTo>
                    <a:lnTo>
                      <a:pt x="140" y="1074"/>
                    </a:lnTo>
                    <a:lnTo>
                      <a:pt x="96" y="1123"/>
                    </a:lnTo>
                    <a:lnTo>
                      <a:pt x="57" y="1173"/>
                    </a:lnTo>
                    <a:lnTo>
                      <a:pt x="16" y="1224"/>
                    </a:lnTo>
                    <a:lnTo>
                      <a:pt x="16" y="1224"/>
                    </a:lnTo>
                    <a:lnTo>
                      <a:pt x="5" y="1293"/>
                    </a:lnTo>
                    <a:lnTo>
                      <a:pt x="0" y="1355"/>
                    </a:lnTo>
                    <a:lnTo>
                      <a:pt x="1" y="1411"/>
                    </a:lnTo>
                    <a:lnTo>
                      <a:pt x="6" y="1461"/>
                    </a:lnTo>
                    <a:lnTo>
                      <a:pt x="16" y="1504"/>
                    </a:lnTo>
                    <a:lnTo>
                      <a:pt x="29" y="1543"/>
                    </a:lnTo>
                    <a:lnTo>
                      <a:pt x="47" y="1576"/>
                    </a:lnTo>
                    <a:lnTo>
                      <a:pt x="67" y="1604"/>
                    </a:lnTo>
                    <a:lnTo>
                      <a:pt x="91" y="1628"/>
                    </a:lnTo>
                    <a:lnTo>
                      <a:pt x="116" y="1647"/>
                    </a:lnTo>
                    <a:lnTo>
                      <a:pt x="143" y="1663"/>
                    </a:lnTo>
                    <a:lnTo>
                      <a:pt x="172" y="1676"/>
                    </a:lnTo>
                    <a:lnTo>
                      <a:pt x="202" y="1685"/>
                    </a:lnTo>
                    <a:lnTo>
                      <a:pt x="232" y="1692"/>
                    </a:lnTo>
                    <a:lnTo>
                      <a:pt x="263" y="1696"/>
                    </a:lnTo>
                    <a:lnTo>
                      <a:pt x="292" y="1697"/>
                    </a:lnTo>
                    <a:lnTo>
                      <a:pt x="322" y="1697"/>
                    </a:lnTo>
                    <a:lnTo>
                      <a:pt x="350" y="1696"/>
                    </a:lnTo>
                    <a:lnTo>
                      <a:pt x="376" y="1693"/>
                    </a:lnTo>
                    <a:lnTo>
                      <a:pt x="401" y="1689"/>
                    </a:lnTo>
                    <a:lnTo>
                      <a:pt x="422" y="1686"/>
                    </a:lnTo>
                    <a:lnTo>
                      <a:pt x="441" y="1681"/>
                    </a:lnTo>
                    <a:lnTo>
                      <a:pt x="456" y="1677"/>
                    </a:lnTo>
                    <a:lnTo>
                      <a:pt x="467" y="1674"/>
                    </a:lnTo>
                    <a:lnTo>
                      <a:pt x="474" y="1671"/>
                    </a:lnTo>
                    <a:lnTo>
                      <a:pt x="478" y="1670"/>
                    </a:lnTo>
                    <a:lnTo>
                      <a:pt x="478" y="1670"/>
                    </a:lnTo>
                    <a:lnTo>
                      <a:pt x="506" y="1648"/>
                    </a:lnTo>
                    <a:lnTo>
                      <a:pt x="542" y="1627"/>
                    </a:lnTo>
                    <a:lnTo>
                      <a:pt x="571" y="1607"/>
                    </a:lnTo>
                    <a:lnTo>
                      <a:pt x="571" y="1607"/>
                    </a:lnTo>
                    <a:lnTo>
                      <a:pt x="604" y="1574"/>
                    </a:lnTo>
                    <a:lnTo>
                      <a:pt x="638" y="1543"/>
                    </a:lnTo>
                    <a:lnTo>
                      <a:pt x="671" y="1512"/>
                    </a:lnTo>
                    <a:lnTo>
                      <a:pt x="705" y="1481"/>
                    </a:lnTo>
                    <a:lnTo>
                      <a:pt x="740" y="1451"/>
                    </a:lnTo>
                    <a:lnTo>
                      <a:pt x="775" y="1421"/>
                    </a:lnTo>
                    <a:lnTo>
                      <a:pt x="810" y="1392"/>
                    </a:lnTo>
                    <a:lnTo>
                      <a:pt x="845" y="1364"/>
                    </a:lnTo>
                    <a:lnTo>
                      <a:pt x="882" y="1335"/>
                    </a:lnTo>
                    <a:lnTo>
                      <a:pt x="917" y="1308"/>
                    </a:lnTo>
                    <a:lnTo>
                      <a:pt x="953" y="1282"/>
                    </a:lnTo>
                    <a:lnTo>
                      <a:pt x="991" y="1255"/>
                    </a:lnTo>
                    <a:lnTo>
                      <a:pt x="1027" y="1230"/>
                    </a:lnTo>
                    <a:lnTo>
                      <a:pt x="1065" y="1205"/>
                    </a:lnTo>
                    <a:lnTo>
                      <a:pt x="1102" y="1180"/>
                    </a:lnTo>
                    <a:lnTo>
                      <a:pt x="1141" y="1156"/>
                    </a:lnTo>
                    <a:lnTo>
                      <a:pt x="1179" y="1133"/>
                    </a:lnTo>
                    <a:lnTo>
                      <a:pt x="1218" y="1109"/>
                    </a:lnTo>
                    <a:lnTo>
                      <a:pt x="1257" y="1087"/>
                    </a:lnTo>
                    <a:lnTo>
                      <a:pt x="1296" y="1066"/>
                    </a:lnTo>
                    <a:lnTo>
                      <a:pt x="1336" y="1045"/>
                    </a:lnTo>
                    <a:lnTo>
                      <a:pt x="1376" y="1024"/>
                    </a:lnTo>
                    <a:lnTo>
                      <a:pt x="1416" y="1004"/>
                    </a:lnTo>
                    <a:lnTo>
                      <a:pt x="1457" y="985"/>
                    </a:lnTo>
                    <a:lnTo>
                      <a:pt x="1497" y="967"/>
                    </a:lnTo>
                    <a:lnTo>
                      <a:pt x="1539" y="948"/>
                    </a:lnTo>
                    <a:lnTo>
                      <a:pt x="1580" y="931"/>
                    </a:lnTo>
                    <a:lnTo>
                      <a:pt x="1622" y="914"/>
                    </a:lnTo>
                    <a:lnTo>
                      <a:pt x="1664" y="898"/>
                    </a:lnTo>
                    <a:lnTo>
                      <a:pt x="1707" y="881"/>
                    </a:lnTo>
                    <a:lnTo>
                      <a:pt x="1749" y="866"/>
                    </a:lnTo>
                    <a:lnTo>
                      <a:pt x="1793" y="852"/>
                    </a:lnTo>
                    <a:lnTo>
                      <a:pt x="1836" y="838"/>
                    </a:lnTo>
                    <a:lnTo>
                      <a:pt x="1880" y="825"/>
                    </a:lnTo>
                    <a:lnTo>
                      <a:pt x="1924" y="812"/>
                    </a:lnTo>
                    <a:lnTo>
                      <a:pt x="1968" y="800"/>
                    </a:lnTo>
                    <a:lnTo>
                      <a:pt x="2013" y="788"/>
                    </a:lnTo>
                    <a:lnTo>
                      <a:pt x="2058" y="777"/>
                    </a:lnTo>
                    <a:lnTo>
                      <a:pt x="2104" y="767"/>
                    </a:lnTo>
                    <a:lnTo>
                      <a:pt x="2149" y="758"/>
                    </a:lnTo>
                    <a:lnTo>
                      <a:pt x="2195" y="749"/>
                    </a:lnTo>
                    <a:lnTo>
                      <a:pt x="2242" y="740"/>
                    </a:lnTo>
                    <a:lnTo>
                      <a:pt x="2288" y="733"/>
                    </a:lnTo>
                    <a:lnTo>
                      <a:pt x="2335" y="724"/>
                    </a:lnTo>
                    <a:lnTo>
                      <a:pt x="2381" y="718"/>
                    </a:lnTo>
                    <a:lnTo>
                      <a:pt x="2429" y="712"/>
                    </a:lnTo>
                    <a:lnTo>
                      <a:pt x="2476" y="707"/>
                    </a:lnTo>
                    <a:lnTo>
                      <a:pt x="2525" y="702"/>
                    </a:lnTo>
                    <a:lnTo>
                      <a:pt x="2574" y="698"/>
                    </a:lnTo>
                    <a:lnTo>
                      <a:pt x="2622" y="695"/>
                    </a:lnTo>
                    <a:lnTo>
                      <a:pt x="2671" y="692"/>
                    </a:lnTo>
                    <a:lnTo>
                      <a:pt x="2720" y="690"/>
                    </a:lnTo>
                    <a:lnTo>
                      <a:pt x="2770" y="688"/>
                    </a:lnTo>
                    <a:lnTo>
                      <a:pt x="2820" y="687"/>
                    </a:lnTo>
                    <a:lnTo>
                      <a:pt x="2870" y="687"/>
                    </a:lnTo>
                    <a:lnTo>
                      <a:pt x="2870" y="687"/>
                    </a:lnTo>
                    <a:lnTo>
                      <a:pt x="2919" y="687"/>
                    </a:lnTo>
                    <a:lnTo>
                      <a:pt x="2967" y="688"/>
                    </a:lnTo>
                    <a:lnTo>
                      <a:pt x="3015" y="690"/>
                    </a:lnTo>
                    <a:lnTo>
                      <a:pt x="3063" y="692"/>
                    </a:lnTo>
                    <a:lnTo>
                      <a:pt x="3111" y="695"/>
                    </a:lnTo>
                    <a:lnTo>
                      <a:pt x="3159" y="699"/>
                    </a:lnTo>
                    <a:lnTo>
                      <a:pt x="3208" y="703"/>
                    </a:lnTo>
                    <a:lnTo>
                      <a:pt x="3255" y="708"/>
                    </a:lnTo>
                    <a:lnTo>
                      <a:pt x="3303" y="714"/>
                    </a:lnTo>
                    <a:lnTo>
                      <a:pt x="3350" y="720"/>
                    </a:lnTo>
                    <a:lnTo>
                      <a:pt x="3397" y="727"/>
                    </a:lnTo>
                    <a:lnTo>
                      <a:pt x="3445" y="736"/>
                    </a:lnTo>
                    <a:lnTo>
                      <a:pt x="3491" y="744"/>
                    </a:lnTo>
                    <a:lnTo>
                      <a:pt x="3538" y="753"/>
                    </a:lnTo>
                    <a:lnTo>
                      <a:pt x="3584" y="762"/>
                    </a:lnTo>
                    <a:lnTo>
                      <a:pt x="3631" y="772"/>
                    </a:lnTo>
                    <a:lnTo>
                      <a:pt x="3677" y="783"/>
                    </a:lnTo>
                    <a:lnTo>
                      <a:pt x="3723" y="794"/>
                    </a:lnTo>
                    <a:lnTo>
                      <a:pt x="3769" y="807"/>
                    </a:lnTo>
                    <a:lnTo>
                      <a:pt x="3814" y="819"/>
                    </a:lnTo>
                    <a:lnTo>
                      <a:pt x="3860" y="832"/>
                    </a:lnTo>
                    <a:lnTo>
                      <a:pt x="3904" y="846"/>
                    </a:lnTo>
                    <a:lnTo>
                      <a:pt x="3949" y="860"/>
                    </a:lnTo>
                    <a:lnTo>
                      <a:pt x="3993" y="875"/>
                    </a:lnTo>
                    <a:lnTo>
                      <a:pt x="4038" y="892"/>
                    </a:lnTo>
                    <a:lnTo>
                      <a:pt x="4081" y="908"/>
                    </a:lnTo>
                    <a:lnTo>
                      <a:pt x="4126" y="924"/>
                    </a:lnTo>
                    <a:lnTo>
                      <a:pt x="4169" y="941"/>
                    </a:lnTo>
                    <a:lnTo>
                      <a:pt x="4212" y="959"/>
                    </a:lnTo>
                    <a:lnTo>
                      <a:pt x="4255" y="978"/>
                    </a:lnTo>
                    <a:lnTo>
                      <a:pt x="4297" y="997"/>
                    </a:lnTo>
                    <a:lnTo>
                      <a:pt x="4340" y="1016"/>
                    </a:lnTo>
                    <a:lnTo>
                      <a:pt x="4382" y="1036"/>
                    </a:lnTo>
                    <a:lnTo>
                      <a:pt x="4424" y="1057"/>
                    </a:lnTo>
                    <a:lnTo>
                      <a:pt x="4464" y="1078"/>
                    </a:lnTo>
                    <a:lnTo>
                      <a:pt x="4506" y="1099"/>
                    </a:lnTo>
                    <a:lnTo>
                      <a:pt x="4546" y="1122"/>
                    </a:lnTo>
                    <a:lnTo>
                      <a:pt x="4587" y="1145"/>
                    </a:lnTo>
                    <a:lnTo>
                      <a:pt x="4626" y="1168"/>
                    </a:lnTo>
                    <a:lnTo>
                      <a:pt x="4667" y="1191"/>
                    </a:lnTo>
                    <a:lnTo>
                      <a:pt x="4705" y="1216"/>
                    </a:lnTo>
                    <a:lnTo>
                      <a:pt x="4745" y="1241"/>
                    </a:lnTo>
                    <a:lnTo>
                      <a:pt x="4783" y="1265"/>
                    </a:lnTo>
                    <a:lnTo>
                      <a:pt x="4821" y="1292"/>
                    </a:lnTo>
                    <a:lnTo>
                      <a:pt x="4859" y="1318"/>
                    </a:lnTo>
                    <a:lnTo>
                      <a:pt x="4897" y="1344"/>
                    </a:lnTo>
                    <a:lnTo>
                      <a:pt x="4933" y="1372"/>
                    </a:lnTo>
                    <a:lnTo>
                      <a:pt x="4970" y="1399"/>
                    </a:lnTo>
                    <a:lnTo>
                      <a:pt x="5006" y="1427"/>
                    </a:lnTo>
                    <a:lnTo>
                      <a:pt x="5041" y="1456"/>
                    </a:lnTo>
                    <a:lnTo>
                      <a:pt x="5077" y="1485"/>
                    </a:lnTo>
                    <a:lnTo>
                      <a:pt x="5112" y="1515"/>
                    </a:lnTo>
                    <a:lnTo>
                      <a:pt x="5147" y="1545"/>
                    </a:lnTo>
                    <a:lnTo>
                      <a:pt x="5147" y="1545"/>
                    </a:lnTo>
                    <a:lnTo>
                      <a:pt x="5211" y="1594"/>
                    </a:lnTo>
                    <a:lnTo>
                      <a:pt x="5270" y="1633"/>
                    </a:lnTo>
                    <a:lnTo>
                      <a:pt x="5327" y="1676"/>
                    </a:lnTo>
                    <a:lnTo>
                      <a:pt x="5327" y="1676"/>
                    </a:lnTo>
                    <a:lnTo>
                      <a:pt x="5342" y="1686"/>
                    </a:lnTo>
                    <a:lnTo>
                      <a:pt x="5361" y="1695"/>
                    </a:lnTo>
                    <a:lnTo>
                      <a:pt x="5383" y="1703"/>
                    </a:lnTo>
                    <a:lnTo>
                      <a:pt x="5408" y="1711"/>
                    </a:lnTo>
                    <a:lnTo>
                      <a:pt x="5434" y="1717"/>
                    </a:lnTo>
                    <a:lnTo>
                      <a:pt x="5463" y="1722"/>
                    </a:lnTo>
                    <a:lnTo>
                      <a:pt x="5493" y="1725"/>
                    </a:lnTo>
                    <a:lnTo>
                      <a:pt x="5524" y="1727"/>
                    </a:lnTo>
                    <a:lnTo>
                      <a:pt x="5556" y="1727"/>
                    </a:lnTo>
                    <a:lnTo>
                      <a:pt x="5587" y="1725"/>
                    </a:lnTo>
                    <a:lnTo>
                      <a:pt x="5620" y="1721"/>
                    </a:lnTo>
                    <a:lnTo>
                      <a:pt x="5651" y="1715"/>
                    </a:lnTo>
                    <a:lnTo>
                      <a:pt x="5680" y="1706"/>
                    </a:lnTo>
                    <a:lnTo>
                      <a:pt x="5710" y="1694"/>
                    </a:lnTo>
                    <a:lnTo>
                      <a:pt x="5736" y="1680"/>
                    </a:lnTo>
                    <a:lnTo>
                      <a:pt x="5761" y="1661"/>
                    </a:lnTo>
                    <a:lnTo>
                      <a:pt x="5783" y="1641"/>
                    </a:lnTo>
                    <a:lnTo>
                      <a:pt x="5802" y="1617"/>
                    </a:lnTo>
                    <a:lnTo>
                      <a:pt x="5818" y="1589"/>
                    </a:lnTo>
                    <a:lnTo>
                      <a:pt x="5829" y="1557"/>
                    </a:lnTo>
                    <a:lnTo>
                      <a:pt x="5836" y="1522"/>
                    </a:lnTo>
                    <a:lnTo>
                      <a:pt x="5839" y="1482"/>
                    </a:lnTo>
                    <a:lnTo>
                      <a:pt x="5837" y="1439"/>
                    </a:lnTo>
                    <a:lnTo>
                      <a:pt x="5829" y="1390"/>
                    </a:lnTo>
                    <a:lnTo>
                      <a:pt x="5815" y="1337"/>
                    </a:lnTo>
                    <a:lnTo>
                      <a:pt x="5796" y="1280"/>
                    </a:lnTo>
                    <a:lnTo>
                      <a:pt x="5796" y="1280"/>
                    </a:lnTo>
                    <a:lnTo>
                      <a:pt x="5796" y="128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3" name="Group 34"/>
              <p:cNvGrpSpPr>
                <a:grpSpLocks/>
              </p:cNvGrpSpPr>
              <p:nvPr/>
            </p:nvGrpSpPr>
            <p:grpSpPr bwMode="auto">
              <a:xfrm>
                <a:off x="1724" y="423"/>
                <a:ext cx="2459" cy="728"/>
                <a:chOff x="1724" y="423"/>
                <a:chExt cx="2459" cy="728"/>
              </a:xfrm>
            </p:grpSpPr>
            <p:sp>
              <p:nvSpPr>
                <p:cNvPr id="204" name="Freeform 35"/>
                <p:cNvSpPr>
                  <a:spLocks noChangeAspect="1"/>
                </p:cNvSpPr>
                <p:nvPr/>
              </p:nvSpPr>
              <p:spPr bwMode="auto">
                <a:xfrm>
                  <a:off x="1724" y="423"/>
                  <a:ext cx="2459" cy="728"/>
                </a:xfrm>
                <a:custGeom>
                  <a:avLst/>
                  <a:gdLst/>
                  <a:ahLst/>
                  <a:cxnLst>
                    <a:cxn ang="0">
                      <a:pos x="5721" y="1173"/>
                    </a:cxn>
                    <a:cxn ang="0">
                      <a:pos x="5556" y="1020"/>
                    </a:cxn>
                    <a:cxn ang="0">
                      <a:pos x="5384" y="875"/>
                    </a:cxn>
                    <a:cxn ang="0">
                      <a:pos x="5204" y="741"/>
                    </a:cxn>
                    <a:cxn ang="0">
                      <a:pos x="5017" y="616"/>
                    </a:cxn>
                    <a:cxn ang="0">
                      <a:pos x="4823" y="502"/>
                    </a:cxn>
                    <a:cxn ang="0">
                      <a:pos x="4621" y="398"/>
                    </a:cxn>
                    <a:cxn ang="0">
                      <a:pos x="4415" y="305"/>
                    </a:cxn>
                    <a:cxn ang="0">
                      <a:pos x="4201" y="224"/>
                    </a:cxn>
                    <a:cxn ang="0">
                      <a:pos x="3982" y="155"/>
                    </a:cxn>
                    <a:cxn ang="0">
                      <a:pos x="3759" y="98"/>
                    </a:cxn>
                    <a:cxn ang="0">
                      <a:pos x="3531" y="54"/>
                    </a:cxn>
                    <a:cxn ang="0">
                      <a:pos x="3298" y="22"/>
                    </a:cxn>
                    <a:cxn ang="0">
                      <a:pos x="3061" y="4"/>
                    </a:cxn>
                    <a:cxn ang="0">
                      <a:pos x="2870" y="0"/>
                    </a:cxn>
                    <a:cxn ang="0">
                      <a:pos x="2625" y="7"/>
                    </a:cxn>
                    <a:cxn ang="0">
                      <a:pos x="2385" y="28"/>
                    </a:cxn>
                    <a:cxn ang="0">
                      <a:pos x="2150" y="61"/>
                    </a:cxn>
                    <a:cxn ang="0">
                      <a:pos x="1922" y="109"/>
                    </a:cxn>
                    <a:cxn ang="0">
                      <a:pos x="1698" y="167"/>
                    </a:cxn>
                    <a:cxn ang="0">
                      <a:pos x="1481" y="240"/>
                    </a:cxn>
                    <a:cxn ang="0">
                      <a:pos x="1269" y="324"/>
                    </a:cxn>
                    <a:cxn ang="0">
                      <a:pos x="1064" y="421"/>
                    </a:cxn>
                    <a:cxn ang="0">
                      <a:pos x="865" y="529"/>
                    </a:cxn>
                    <a:cxn ang="0">
                      <a:pos x="674" y="648"/>
                    </a:cxn>
                    <a:cxn ang="0">
                      <a:pos x="489" y="779"/>
                    </a:cxn>
                    <a:cxn ang="0">
                      <a:pos x="311" y="921"/>
                    </a:cxn>
                    <a:cxn ang="0">
                      <a:pos x="140" y="1074"/>
                    </a:cxn>
                    <a:cxn ang="0">
                      <a:pos x="16" y="1224"/>
                    </a:cxn>
                    <a:cxn ang="0">
                      <a:pos x="16" y="1504"/>
                    </a:cxn>
                    <a:cxn ang="0">
                      <a:pos x="116" y="1647"/>
                    </a:cxn>
                    <a:cxn ang="0">
                      <a:pos x="263" y="1696"/>
                    </a:cxn>
                    <a:cxn ang="0">
                      <a:pos x="401" y="1689"/>
                    </a:cxn>
                    <a:cxn ang="0">
                      <a:pos x="474" y="1671"/>
                    </a:cxn>
                    <a:cxn ang="0">
                      <a:pos x="571" y="1607"/>
                    </a:cxn>
                    <a:cxn ang="0">
                      <a:pos x="705" y="1481"/>
                    </a:cxn>
                    <a:cxn ang="0">
                      <a:pos x="882" y="1335"/>
                    </a:cxn>
                    <a:cxn ang="0">
                      <a:pos x="1065" y="1205"/>
                    </a:cxn>
                    <a:cxn ang="0">
                      <a:pos x="1257" y="1087"/>
                    </a:cxn>
                    <a:cxn ang="0">
                      <a:pos x="1457" y="985"/>
                    </a:cxn>
                    <a:cxn ang="0">
                      <a:pos x="1664" y="898"/>
                    </a:cxn>
                    <a:cxn ang="0">
                      <a:pos x="1880" y="825"/>
                    </a:cxn>
                    <a:cxn ang="0">
                      <a:pos x="2104" y="767"/>
                    </a:cxn>
                    <a:cxn ang="0">
                      <a:pos x="2335" y="724"/>
                    </a:cxn>
                    <a:cxn ang="0">
                      <a:pos x="2574" y="698"/>
                    </a:cxn>
                    <a:cxn ang="0">
                      <a:pos x="2820" y="687"/>
                    </a:cxn>
                    <a:cxn ang="0">
                      <a:pos x="3015" y="690"/>
                    </a:cxn>
                    <a:cxn ang="0">
                      <a:pos x="3255" y="708"/>
                    </a:cxn>
                    <a:cxn ang="0">
                      <a:pos x="3491" y="744"/>
                    </a:cxn>
                    <a:cxn ang="0">
                      <a:pos x="3723" y="794"/>
                    </a:cxn>
                    <a:cxn ang="0">
                      <a:pos x="3949" y="860"/>
                    </a:cxn>
                    <a:cxn ang="0">
                      <a:pos x="4169" y="941"/>
                    </a:cxn>
                    <a:cxn ang="0">
                      <a:pos x="4382" y="1036"/>
                    </a:cxn>
                    <a:cxn ang="0">
                      <a:pos x="4587" y="1145"/>
                    </a:cxn>
                    <a:cxn ang="0">
                      <a:pos x="4783" y="1265"/>
                    </a:cxn>
                    <a:cxn ang="0">
                      <a:pos x="4970" y="1399"/>
                    </a:cxn>
                    <a:cxn ang="0">
                      <a:pos x="5147" y="1545"/>
                    </a:cxn>
                    <a:cxn ang="0">
                      <a:pos x="5327" y="1676"/>
                    </a:cxn>
                    <a:cxn ang="0">
                      <a:pos x="5434" y="1717"/>
                    </a:cxn>
                    <a:cxn ang="0">
                      <a:pos x="5587" y="1725"/>
                    </a:cxn>
                    <a:cxn ang="0">
                      <a:pos x="5736" y="1680"/>
                    </a:cxn>
                    <a:cxn ang="0">
                      <a:pos x="5829" y="1557"/>
                    </a:cxn>
                    <a:cxn ang="0">
                      <a:pos x="5815" y="1337"/>
                    </a:cxn>
                  </a:cxnLst>
                  <a:rect l="0" t="0" r="r" b="b"/>
                  <a:pathLst>
                    <a:path w="5839" h="1727">
                      <a:moveTo>
                        <a:pt x="5796" y="1280"/>
                      </a:moveTo>
                      <a:lnTo>
                        <a:pt x="5771" y="1246"/>
                      </a:lnTo>
                      <a:lnTo>
                        <a:pt x="5745" y="1207"/>
                      </a:lnTo>
                      <a:lnTo>
                        <a:pt x="5721" y="1173"/>
                      </a:lnTo>
                      <a:lnTo>
                        <a:pt x="5721" y="1173"/>
                      </a:lnTo>
                      <a:lnTo>
                        <a:pt x="5689" y="1142"/>
                      </a:lnTo>
                      <a:lnTo>
                        <a:pt x="5656" y="1111"/>
                      </a:lnTo>
                      <a:lnTo>
                        <a:pt x="5623" y="1080"/>
                      </a:lnTo>
                      <a:lnTo>
                        <a:pt x="5590" y="1050"/>
                      </a:lnTo>
                      <a:lnTo>
                        <a:pt x="5556" y="1020"/>
                      </a:lnTo>
                      <a:lnTo>
                        <a:pt x="5522" y="990"/>
                      </a:lnTo>
                      <a:lnTo>
                        <a:pt x="5488" y="961"/>
                      </a:lnTo>
                      <a:lnTo>
                        <a:pt x="5454" y="932"/>
                      </a:lnTo>
                      <a:lnTo>
                        <a:pt x="5419" y="904"/>
                      </a:lnTo>
                      <a:lnTo>
                        <a:pt x="5384" y="875"/>
                      </a:lnTo>
                      <a:lnTo>
                        <a:pt x="5348" y="848"/>
                      </a:lnTo>
                      <a:lnTo>
                        <a:pt x="5313" y="821"/>
                      </a:lnTo>
                      <a:lnTo>
                        <a:pt x="5277" y="793"/>
                      </a:lnTo>
                      <a:lnTo>
                        <a:pt x="5241" y="767"/>
                      </a:lnTo>
                      <a:lnTo>
                        <a:pt x="5204" y="741"/>
                      </a:lnTo>
                      <a:lnTo>
                        <a:pt x="5167" y="715"/>
                      </a:lnTo>
                      <a:lnTo>
                        <a:pt x="5130" y="690"/>
                      </a:lnTo>
                      <a:lnTo>
                        <a:pt x="5092" y="665"/>
                      </a:lnTo>
                      <a:lnTo>
                        <a:pt x="5055" y="640"/>
                      </a:lnTo>
                      <a:lnTo>
                        <a:pt x="5017" y="616"/>
                      </a:lnTo>
                      <a:lnTo>
                        <a:pt x="4979" y="593"/>
                      </a:lnTo>
                      <a:lnTo>
                        <a:pt x="4940" y="569"/>
                      </a:lnTo>
                      <a:lnTo>
                        <a:pt x="4901" y="546"/>
                      </a:lnTo>
                      <a:lnTo>
                        <a:pt x="4862" y="524"/>
                      </a:lnTo>
                      <a:lnTo>
                        <a:pt x="4823" y="502"/>
                      </a:lnTo>
                      <a:lnTo>
                        <a:pt x="4782" y="480"/>
                      </a:lnTo>
                      <a:lnTo>
                        <a:pt x="4743" y="459"/>
                      </a:lnTo>
                      <a:lnTo>
                        <a:pt x="4702" y="438"/>
                      </a:lnTo>
                      <a:lnTo>
                        <a:pt x="4662" y="418"/>
                      </a:lnTo>
                      <a:lnTo>
                        <a:pt x="4621" y="398"/>
                      </a:lnTo>
                      <a:lnTo>
                        <a:pt x="4581" y="379"/>
                      </a:lnTo>
                      <a:lnTo>
                        <a:pt x="4539" y="360"/>
                      </a:lnTo>
                      <a:lnTo>
                        <a:pt x="4498" y="342"/>
                      </a:lnTo>
                      <a:lnTo>
                        <a:pt x="4456" y="323"/>
                      </a:lnTo>
                      <a:lnTo>
                        <a:pt x="4415" y="305"/>
                      </a:lnTo>
                      <a:lnTo>
                        <a:pt x="4372" y="288"/>
                      </a:lnTo>
                      <a:lnTo>
                        <a:pt x="4330" y="272"/>
                      </a:lnTo>
                      <a:lnTo>
                        <a:pt x="4287" y="255"/>
                      </a:lnTo>
                      <a:lnTo>
                        <a:pt x="4245" y="239"/>
                      </a:lnTo>
                      <a:lnTo>
                        <a:pt x="4201" y="224"/>
                      </a:lnTo>
                      <a:lnTo>
                        <a:pt x="4157" y="210"/>
                      </a:lnTo>
                      <a:lnTo>
                        <a:pt x="4115" y="196"/>
                      </a:lnTo>
                      <a:lnTo>
                        <a:pt x="4070" y="182"/>
                      </a:lnTo>
                      <a:lnTo>
                        <a:pt x="4027" y="168"/>
                      </a:lnTo>
                      <a:lnTo>
                        <a:pt x="3982" y="155"/>
                      </a:lnTo>
                      <a:lnTo>
                        <a:pt x="3939" y="143"/>
                      </a:lnTo>
                      <a:lnTo>
                        <a:pt x="3894" y="131"/>
                      </a:lnTo>
                      <a:lnTo>
                        <a:pt x="3850" y="120"/>
                      </a:lnTo>
                      <a:lnTo>
                        <a:pt x="3804" y="109"/>
                      </a:lnTo>
                      <a:lnTo>
                        <a:pt x="3759" y="98"/>
                      </a:lnTo>
                      <a:lnTo>
                        <a:pt x="3714" y="88"/>
                      </a:lnTo>
                      <a:lnTo>
                        <a:pt x="3668" y="79"/>
                      </a:lnTo>
                      <a:lnTo>
                        <a:pt x="3623" y="70"/>
                      </a:lnTo>
                      <a:lnTo>
                        <a:pt x="3577" y="62"/>
                      </a:lnTo>
                      <a:lnTo>
                        <a:pt x="3531" y="54"/>
                      </a:lnTo>
                      <a:lnTo>
                        <a:pt x="3484" y="47"/>
                      </a:lnTo>
                      <a:lnTo>
                        <a:pt x="3438" y="40"/>
                      </a:lnTo>
                      <a:lnTo>
                        <a:pt x="3392" y="34"/>
                      </a:lnTo>
                      <a:lnTo>
                        <a:pt x="3345" y="28"/>
                      </a:lnTo>
                      <a:lnTo>
                        <a:pt x="3298" y="22"/>
                      </a:lnTo>
                      <a:lnTo>
                        <a:pt x="3251" y="18"/>
                      </a:lnTo>
                      <a:lnTo>
                        <a:pt x="3204" y="13"/>
                      </a:lnTo>
                      <a:lnTo>
                        <a:pt x="3156" y="10"/>
                      </a:lnTo>
                      <a:lnTo>
                        <a:pt x="3108" y="7"/>
                      </a:lnTo>
                      <a:lnTo>
                        <a:pt x="3061" y="4"/>
                      </a:lnTo>
                      <a:lnTo>
                        <a:pt x="3013" y="2"/>
                      </a:lnTo>
                      <a:lnTo>
                        <a:pt x="2966" y="1"/>
                      </a:lnTo>
                      <a:lnTo>
                        <a:pt x="2918" y="0"/>
                      </a:lnTo>
                      <a:lnTo>
                        <a:pt x="2870" y="0"/>
                      </a:lnTo>
                      <a:lnTo>
                        <a:pt x="2870" y="0"/>
                      </a:lnTo>
                      <a:lnTo>
                        <a:pt x="2821" y="0"/>
                      </a:lnTo>
                      <a:lnTo>
                        <a:pt x="2771" y="1"/>
                      </a:lnTo>
                      <a:lnTo>
                        <a:pt x="2723" y="2"/>
                      </a:lnTo>
                      <a:lnTo>
                        <a:pt x="2674" y="4"/>
                      </a:lnTo>
                      <a:lnTo>
                        <a:pt x="2625" y="7"/>
                      </a:lnTo>
                      <a:lnTo>
                        <a:pt x="2577" y="10"/>
                      </a:lnTo>
                      <a:lnTo>
                        <a:pt x="2528" y="13"/>
                      </a:lnTo>
                      <a:lnTo>
                        <a:pt x="2481" y="17"/>
                      </a:lnTo>
                      <a:lnTo>
                        <a:pt x="2433" y="22"/>
                      </a:lnTo>
                      <a:lnTo>
                        <a:pt x="2385" y="28"/>
                      </a:lnTo>
                      <a:lnTo>
                        <a:pt x="2338" y="34"/>
                      </a:lnTo>
                      <a:lnTo>
                        <a:pt x="2290" y="40"/>
                      </a:lnTo>
                      <a:lnTo>
                        <a:pt x="2244" y="46"/>
                      </a:lnTo>
                      <a:lnTo>
                        <a:pt x="2197" y="54"/>
                      </a:lnTo>
                      <a:lnTo>
                        <a:pt x="2150" y="61"/>
                      </a:lnTo>
                      <a:lnTo>
                        <a:pt x="2104" y="70"/>
                      </a:lnTo>
                      <a:lnTo>
                        <a:pt x="2058" y="78"/>
                      </a:lnTo>
                      <a:lnTo>
                        <a:pt x="2013" y="88"/>
                      </a:lnTo>
                      <a:lnTo>
                        <a:pt x="1967" y="97"/>
                      </a:lnTo>
                      <a:lnTo>
                        <a:pt x="1922" y="109"/>
                      </a:lnTo>
                      <a:lnTo>
                        <a:pt x="1876" y="119"/>
                      </a:lnTo>
                      <a:lnTo>
                        <a:pt x="1831" y="131"/>
                      </a:lnTo>
                      <a:lnTo>
                        <a:pt x="1787" y="142"/>
                      </a:lnTo>
                      <a:lnTo>
                        <a:pt x="1742" y="155"/>
                      </a:lnTo>
                      <a:lnTo>
                        <a:pt x="1698" y="167"/>
                      </a:lnTo>
                      <a:lnTo>
                        <a:pt x="1654" y="182"/>
                      </a:lnTo>
                      <a:lnTo>
                        <a:pt x="1611" y="195"/>
                      </a:lnTo>
                      <a:lnTo>
                        <a:pt x="1567" y="210"/>
                      </a:lnTo>
                      <a:lnTo>
                        <a:pt x="1524" y="224"/>
                      </a:lnTo>
                      <a:lnTo>
                        <a:pt x="1481" y="240"/>
                      </a:lnTo>
                      <a:lnTo>
                        <a:pt x="1438" y="255"/>
                      </a:lnTo>
                      <a:lnTo>
                        <a:pt x="1395" y="273"/>
                      </a:lnTo>
                      <a:lnTo>
                        <a:pt x="1353" y="289"/>
                      </a:lnTo>
                      <a:lnTo>
                        <a:pt x="1311" y="306"/>
                      </a:lnTo>
                      <a:lnTo>
                        <a:pt x="1269" y="324"/>
                      </a:lnTo>
                      <a:lnTo>
                        <a:pt x="1228" y="343"/>
                      </a:lnTo>
                      <a:lnTo>
                        <a:pt x="1186" y="362"/>
                      </a:lnTo>
                      <a:lnTo>
                        <a:pt x="1146" y="381"/>
                      </a:lnTo>
                      <a:lnTo>
                        <a:pt x="1104" y="400"/>
                      </a:lnTo>
                      <a:lnTo>
                        <a:pt x="1064" y="421"/>
                      </a:lnTo>
                      <a:lnTo>
                        <a:pt x="1024" y="442"/>
                      </a:lnTo>
                      <a:lnTo>
                        <a:pt x="984" y="463"/>
                      </a:lnTo>
                      <a:lnTo>
                        <a:pt x="944" y="484"/>
                      </a:lnTo>
                      <a:lnTo>
                        <a:pt x="905" y="507"/>
                      </a:lnTo>
                      <a:lnTo>
                        <a:pt x="865" y="529"/>
                      </a:lnTo>
                      <a:lnTo>
                        <a:pt x="827" y="552"/>
                      </a:lnTo>
                      <a:lnTo>
                        <a:pt x="788" y="576"/>
                      </a:lnTo>
                      <a:lnTo>
                        <a:pt x="750" y="599"/>
                      </a:lnTo>
                      <a:lnTo>
                        <a:pt x="711" y="624"/>
                      </a:lnTo>
                      <a:lnTo>
                        <a:pt x="674" y="648"/>
                      </a:lnTo>
                      <a:lnTo>
                        <a:pt x="637" y="674"/>
                      </a:lnTo>
                      <a:lnTo>
                        <a:pt x="599" y="699"/>
                      </a:lnTo>
                      <a:lnTo>
                        <a:pt x="563" y="725"/>
                      </a:lnTo>
                      <a:lnTo>
                        <a:pt x="525" y="753"/>
                      </a:lnTo>
                      <a:lnTo>
                        <a:pt x="489" y="779"/>
                      </a:lnTo>
                      <a:lnTo>
                        <a:pt x="453" y="807"/>
                      </a:lnTo>
                      <a:lnTo>
                        <a:pt x="417" y="835"/>
                      </a:lnTo>
                      <a:lnTo>
                        <a:pt x="381" y="863"/>
                      </a:lnTo>
                      <a:lnTo>
                        <a:pt x="346" y="892"/>
                      </a:lnTo>
                      <a:lnTo>
                        <a:pt x="311" y="921"/>
                      </a:lnTo>
                      <a:lnTo>
                        <a:pt x="276" y="950"/>
                      </a:lnTo>
                      <a:lnTo>
                        <a:pt x="242" y="981"/>
                      </a:lnTo>
                      <a:lnTo>
                        <a:pt x="208" y="1011"/>
                      </a:lnTo>
                      <a:lnTo>
                        <a:pt x="174" y="1043"/>
                      </a:lnTo>
                      <a:lnTo>
                        <a:pt x="140" y="1074"/>
                      </a:lnTo>
                      <a:lnTo>
                        <a:pt x="140" y="1074"/>
                      </a:lnTo>
                      <a:lnTo>
                        <a:pt x="96" y="1123"/>
                      </a:lnTo>
                      <a:lnTo>
                        <a:pt x="57" y="1173"/>
                      </a:lnTo>
                      <a:lnTo>
                        <a:pt x="16" y="1224"/>
                      </a:lnTo>
                      <a:lnTo>
                        <a:pt x="16" y="1224"/>
                      </a:lnTo>
                      <a:lnTo>
                        <a:pt x="5" y="1293"/>
                      </a:lnTo>
                      <a:lnTo>
                        <a:pt x="0" y="1355"/>
                      </a:lnTo>
                      <a:lnTo>
                        <a:pt x="1" y="1411"/>
                      </a:lnTo>
                      <a:lnTo>
                        <a:pt x="6" y="1461"/>
                      </a:lnTo>
                      <a:lnTo>
                        <a:pt x="16" y="1504"/>
                      </a:lnTo>
                      <a:lnTo>
                        <a:pt x="29" y="1543"/>
                      </a:lnTo>
                      <a:lnTo>
                        <a:pt x="47" y="1576"/>
                      </a:lnTo>
                      <a:lnTo>
                        <a:pt x="67" y="1604"/>
                      </a:lnTo>
                      <a:lnTo>
                        <a:pt x="91" y="1628"/>
                      </a:lnTo>
                      <a:lnTo>
                        <a:pt x="116" y="1647"/>
                      </a:lnTo>
                      <a:lnTo>
                        <a:pt x="143" y="1663"/>
                      </a:lnTo>
                      <a:lnTo>
                        <a:pt x="172" y="1676"/>
                      </a:lnTo>
                      <a:lnTo>
                        <a:pt x="202" y="1685"/>
                      </a:lnTo>
                      <a:lnTo>
                        <a:pt x="232" y="1692"/>
                      </a:lnTo>
                      <a:lnTo>
                        <a:pt x="263" y="1696"/>
                      </a:lnTo>
                      <a:lnTo>
                        <a:pt x="292" y="1697"/>
                      </a:lnTo>
                      <a:lnTo>
                        <a:pt x="322" y="1697"/>
                      </a:lnTo>
                      <a:lnTo>
                        <a:pt x="350" y="1696"/>
                      </a:lnTo>
                      <a:lnTo>
                        <a:pt x="376" y="1693"/>
                      </a:lnTo>
                      <a:lnTo>
                        <a:pt x="401" y="1689"/>
                      </a:lnTo>
                      <a:lnTo>
                        <a:pt x="422" y="1686"/>
                      </a:lnTo>
                      <a:lnTo>
                        <a:pt x="441" y="1681"/>
                      </a:lnTo>
                      <a:lnTo>
                        <a:pt x="456" y="1677"/>
                      </a:lnTo>
                      <a:lnTo>
                        <a:pt x="467" y="1674"/>
                      </a:lnTo>
                      <a:lnTo>
                        <a:pt x="474" y="1671"/>
                      </a:lnTo>
                      <a:lnTo>
                        <a:pt x="478" y="1670"/>
                      </a:lnTo>
                      <a:lnTo>
                        <a:pt x="478" y="1670"/>
                      </a:lnTo>
                      <a:lnTo>
                        <a:pt x="506" y="1648"/>
                      </a:lnTo>
                      <a:lnTo>
                        <a:pt x="542" y="1627"/>
                      </a:lnTo>
                      <a:lnTo>
                        <a:pt x="571" y="1607"/>
                      </a:lnTo>
                      <a:lnTo>
                        <a:pt x="571" y="1607"/>
                      </a:lnTo>
                      <a:lnTo>
                        <a:pt x="604" y="1574"/>
                      </a:lnTo>
                      <a:lnTo>
                        <a:pt x="638" y="1543"/>
                      </a:lnTo>
                      <a:lnTo>
                        <a:pt x="671" y="1512"/>
                      </a:lnTo>
                      <a:lnTo>
                        <a:pt x="705" y="1481"/>
                      </a:lnTo>
                      <a:lnTo>
                        <a:pt x="740" y="1451"/>
                      </a:lnTo>
                      <a:lnTo>
                        <a:pt x="775" y="1421"/>
                      </a:lnTo>
                      <a:lnTo>
                        <a:pt x="810" y="1392"/>
                      </a:lnTo>
                      <a:lnTo>
                        <a:pt x="845" y="1364"/>
                      </a:lnTo>
                      <a:lnTo>
                        <a:pt x="882" y="1335"/>
                      </a:lnTo>
                      <a:lnTo>
                        <a:pt x="917" y="1308"/>
                      </a:lnTo>
                      <a:lnTo>
                        <a:pt x="953" y="1282"/>
                      </a:lnTo>
                      <a:lnTo>
                        <a:pt x="991" y="1255"/>
                      </a:lnTo>
                      <a:lnTo>
                        <a:pt x="1027" y="1230"/>
                      </a:lnTo>
                      <a:lnTo>
                        <a:pt x="1065" y="1205"/>
                      </a:lnTo>
                      <a:lnTo>
                        <a:pt x="1102" y="1180"/>
                      </a:lnTo>
                      <a:lnTo>
                        <a:pt x="1141" y="1156"/>
                      </a:lnTo>
                      <a:lnTo>
                        <a:pt x="1179" y="1133"/>
                      </a:lnTo>
                      <a:lnTo>
                        <a:pt x="1218" y="1109"/>
                      </a:lnTo>
                      <a:lnTo>
                        <a:pt x="1257" y="1087"/>
                      </a:lnTo>
                      <a:lnTo>
                        <a:pt x="1296" y="1066"/>
                      </a:lnTo>
                      <a:lnTo>
                        <a:pt x="1336" y="1045"/>
                      </a:lnTo>
                      <a:lnTo>
                        <a:pt x="1376" y="1024"/>
                      </a:lnTo>
                      <a:lnTo>
                        <a:pt x="1416" y="1004"/>
                      </a:lnTo>
                      <a:lnTo>
                        <a:pt x="1457" y="985"/>
                      </a:lnTo>
                      <a:lnTo>
                        <a:pt x="1497" y="967"/>
                      </a:lnTo>
                      <a:lnTo>
                        <a:pt x="1539" y="948"/>
                      </a:lnTo>
                      <a:lnTo>
                        <a:pt x="1580" y="931"/>
                      </a:lnTo>
                      <a:lnTo>
                        <a:pt x="1622" y="914"/>
                      </a:lnTo>
                      <a:lnTo>
                        <a:pt x="1664" y="898"/>
                      </a:lnTo>
                      <a:lnTo>
                        <a:pt x="1707" y="881"/>
                      </a:lnTo>
                      <a:lnTo>
                        <a:pt x="1749" y="866"/>
                      </a:lnTo>
                      <a:lnTo>
                        <a:pt x="1793" y="852"/>
                      </a:lnTo>
                      <a:lnTo>
                        <a:pt x="1836" y="838"/>
                      </a:lnTo>
                      <a:lnTo>
                        <a:pt x="1880" y="825"/>
                      </a:lnTo>
                      <a:lnTo>
                        <a:pt x="1924" y="812"/>
                      </a:lnTo>
                      <a:lnTo>
                        <a:pt x="1968" y="800"/>
                      </a:lnTo>
                      <a:lnTo>
                        <a:pt x="2013" y="788"/>
                      </a:lnTo>
                      <a:lnTo>
                        <a:pt x="2058" y="777"/>
                      </a:lnTo>
                      <a:lnTo>
                        <a:pt x="2104" y="767"/>
                      </a:lnTo>
                      <a:lnTo>
                        <a:pt x="2149" y="758"/>
                      </a:lnTo>
                      <a:lnTo>
                        <a:pt x="2195" y="749"/>
                      </a:lnTo>
                      <a:lnTo>
                        <a:pt x="2242" y="740"/>
                      </a:lnTo>
                      <a:lnTo>
                        <a:pt x="2288" y="733"/>
                      </a:lnTo>
                      <a:lnTo>
                        <a:pt x="2335" y="724"/>
                      </a:lnTo>
                      <a:lnTo>
                        <a:pt x="2381" y="718"/>
                      </a:lnTo>
                      <a:lnTo>
                        <a:pt x="2429" y="712"/>
                      </a:lnTo>
                      <a:lnTo>
                        <a:pt x="2476" y="707"/>
                      </a:lnTo>
                      <a:lnTo>
                        <a:pt x="2525" y="702"/>
                      </a:lnTo>
                      <a:lnTo>
                        <a:pt x="2574" y="698"/>
                      </a:lnTo>
                      <a:lnTo>
                        <a:pt x="2622" y="695"/>
                      </a:lnTo>
                      <a:lnTo>
                        <a:pt x="2671" y="692"/>
                      </a:lnTo>
                      <a:lnTo>
                        <a:pt x="2720" y="690"/>
                      </a:lnTo>
                      <a:lnTo>
                        <a:pt x="2770" y="688"/>
                      </a:lnTo>
                      <a:lnTo>
                        <a:pt x="2820" y="687"/>
                      </a:lnTo>
                      <a:lnTo>
                        <a:pt x="2870" y="687"/>
                      </a:lnTo>
                      <a:lnTo>
                        <a:pt x="2870" y="687"/>
                      </a:lnTo>
                      <a:lnTo>
                        <a:pt x="2919" y="687"/>
                      </a:lnTo>
                      <a:lnTo>
                        <a:pt x="2967" y="688"/>
                      </a:lnTo>
                      <a:lnTo>
                        <a:pt x="3015" y="690"/>
                      </a:lnTo>
                      <a:lnTo>
                        <a:pt x="3063" y="692"/>
                      </a:lnTo>
                      <a:lnTo>
                        <a:pt x="3111" y="695"/>
                      </a:lnTo>
                      <a:lnTo>
                        <a:pt x="3159" y="699"/>
                      </a:lnTo>
                      <a:lnTo>
                        <a:pt x="3208" y="703"/>
                      </a:lnTo>
                      <a:lnTo>
                        <a:pt x="3255" y="708"/>
                      </a:lnTo>
                      <a:lnTo>
                        <a:pt x="3303" y="714"/>
                      </a:lnTo>
                      <a:lnTo>
                        <a:pt x="3350" y="720"/>
                      </a:lnTo>
                      <a:lnTo>
                        <a:pt x="3397" y="727"/>
                      </a:lnTo>
                      <a:lnTo>
                        <a:pt x="3445" y="736"/>
                      </a:lnTo>
                      <a:lnTo>
                        <a:pt x="3491" y="744"/>
                      </a:lnTo>
                      <a:lnTo>
                        <a:pt x="3538" y="753"/>
                      </a:lnTo>
                      <a:lnTo>
                        <a:pt x="3584" y="762"/>
                      </a:lnTo>
                      <a:lnTo>
                        <a:pt x="3631" y="772"/>
                      </a:lnTo>
                      <a:lnTo>
                        <a:pt x="3677" y="783"/>
                      </a:lnTo>
                      <a:lnTo>
                        <a:pt x="3723" y="794"/>
                      </a:lnTo>
                      <a:lnTo>
                        <a:pt x="3769" y="807"/>
                      </a:lnTo>
                      <a:lnTo>
                        <a:pt x="3814" y="819"/>
                      </a:lnTo>
                      <a:lnTo>
                        <a:pt x="3860" y="832"/>
                      </a:lnTo>
                      <a:lnTo>
                        <a:pt x="3904" y="846"/>
                      </a:lnTo>
                      <a:lnTo>
                        <a:pt x="3949" y="860"/>
                      </a:lnTo>
                      <a:lnTo>
                        <a:pt x="3993" y="875"/>
                      </a:lnTo>
                      <a:lnTo>
                        <a:pt x="4038" y="892"/>
                      </a:lnTo>
                      <a:lnTo>
                        <a:pt x="4081" y="908"/>
                      </a:lnTo>
                      <a:lnTo>
                        <a:pt x="4126" y="924"/>
                      </a:lnTo>
                      <a:lnTo>
                        <a:pt x="4169" y="941"/>
                      </a:lnTo>
                      <a:lnTo>
                        <a:pt x="4212" y="959"/>
                      </a:lnTo>
                      <a:lnTo>
                        <a:pt x="4255" y="978"/>
                      </a:lnTo>
                      <a:lnTo>
                        <a:pt x="4297" y="997"/>
                      </a:lnTo>
                      <a:lnTo>
                        <a:pt x="4340" y="1016"/>
                      </a:lnTo>
                      <a:lnTo>
                        <a:pt x="4382" y="1036"/>
                      </a:lnTo>
                      <a:lnTo>
                        <a:pt x="4424" y="1057"/>
                      </a:lnTo>
                      <a:lnTo>
                        <a:pt x="4464" y="1078"/>
                      </a:lnTo>
                      <a:lnTo>
                        <a:pt x="4506" y="1099"/>
                      </a:lnTo>
                      <a:lnTo>
                        <a:pt x="4546" y="1122"/>
                      </a:lnTo>
                      <a:lnTo>
                        <a:pt x="4587" y="1145"/>
                      </a:lnTo>
                      <a:lnTo>
                        <a:pt x="4626" y="1168"/>
                      </a:lnTo>
                      <a:lnTo>
                        <a:pt x="4667" y="1191"/>
                      </a:lnTo>
                      <a:lnTo>
                        <a:pt x="4705" y="1216"/>
                      </a:lnTo>
                      <a:lnTo>
                        <a:pt x="4745" y="1241"/>
                      </a:lnTo>
                      <a:lnTo>
                        <a:pt x="4783" y="1265"/>
                      </a:lnTo>
                      <a:lnTo>
                        <a:pt x="4821" y="1292"/>
                      </a:lnTo>
                      <a:lnTo>
                        <a:pt x="4859" y="1318"/>
                      </a:lnTo>
                      <a:lnTo>
                        <a:pt x="4897" y="1344"/>
                      </a:lnTo>
                      <a:lnTo>
                        <a:pt x="4933" y="1372"/>
                      </a:lnTo>
                      <a:lnTo>
                        <a:pt x="4970" y="1399"/>
                      </a:lnTo>
                      <a:lnTo>
                        <a:pt x="5006" y="1427"/>
                      </a:lnTo>
                      <a:lnTo>
                        <a:pt x="5041" y="1456"/>
                      </a:lnTo>
                      <a:lnTo>
                        <a:pt x="5077" y="1485"/>
                      </a:lnTo>
                      <a:lnTo>
                        <a:pt x="5112" y="1515"/>
                      </a:lnTo>
                      <a:lnTo>
                        <a:pt x="5147" y="1545"/>
                      </a:lnTo>
                      <a:lnTo>
                        <a:pt x="5147" y="1545"/>
                      </a:lnTo>
                      <a:lnTo>
                        <a:pt x="5211" y="1594"/>
                      </a:lnTo>
                      <a:lnTo>
                        <a:pt x="5270" y="1633"/>
                      </a:lnTo>
                      <a:lnTo>
                        <a:pt x="5327" y="1676"/>
                      </a:lnTo>
                      <a:lnTo>
                        <a:pt x="5327" y="1676"/>
                      </a:lnTo>
                      <a:lnTo>
                        <a:pt x="5342" y="1686"/>
                      </a:lnTo>
                      <a:lnTo>
                        <a:pt x="5361" y="1695"/>
                      </a:lnTo>
                      <a:lnTo>
                        <a:pt x="5383" y="1703"/>
                      </a:lnTo>
                      <a:lnTo>
                        <a:pt x="5408" y="1711"/>
                      </a:lnTo>
                      <a:lnTo>
                        <a:pt x="5434" y="1717"/>
                      </a:lnTo>
                      <a:lnTo>
                        <a:pt x="5463" y="1722"/>
                      </a:lnTo>
                      <a:lnTo>
                        <a:pt x="5493" y="1725"/>
                      </a:lnTo>
                      <a:lnTo>
                        <a:pt x="5524" y="1727"/>
                      </a:lnTo>
                      <a:lnTo>
                        <a:pt x="5556" y="1727"/>
                      </a:lnTo>
                      <a:lnTo>
                        <a:pt x="5587" y="1725"/>
                      </a:lnTo>
                      <a:lnTo>
                        <a:pt x="5620" y="1721"/>
                      </a:lnTo>
                      <a:lnTo>
                        <a:pt x="5651" y="1715"/>
                      </a:lnTo>
                      <a:lnTo>
                        <a:pt x="5680" y="1706"/>
                      </a:lnTo>
                      <a:lnTo>
                        <a:pt x="5710" y="1694"/>
                      </a:lnTo>
                      <a:lnTo>
                        <a:pt x="5736" y="1680"/>
                      </a:lnTo>
                      <a:lnTo>
                        <a:pt x="5761" y="1661"/>
                      </a:lnTo>
                      <a:lnTo>
                        <a:pt x="5783" y="1641"/>
                      </a:lnTo>
                      <a:lnTo>
                        <a:pt x="5802" y="1617"/>
                      </a:lnTo>
                      <a:lnTo>
                        <a:pt x="5818" y="1589"/>
                      </a:lnTo>
                      <a:lnTo>
                        <a:pt x="5829" y="1557"/>
                      </a:lnTo>
                      <a:lnTo>
                        <a:pt x="5836" y="1522"/>
                      </a:lnTo>
                      <a:lnTo>
                        <a:pt x="5839" y="1482"/>
                      </a:lnTo>
                      <a:lnTo>
                        <a:pt x="5837" y="1439"/>
                      </a:lnTo>
                      <a:lnTo>
                        <a:pt x="5829" y="1390"/>
                      </a:lnTo>
                      <a:lnTo>
                        <a:pt x="5815" y="1337"/>
                      </a:lnTo>
                      <a:lnTo>
                        <a:pt x="5796" y="1280"/>
                      </a:lnTo>
                      <a:lnTo>
                        <a:pt x="5796" y="1280"/>
                      </a:lnTo>
                      <a:close/>
                    </a:path>
                  </a:pathLst>
                </a:custGeom>
                <a:solidFill>
                  <a:srgbClr val="F2F0AC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5" name="Group 36"/>
                <p:cNvGrpSpPr>
                  <a:grpSpLocks/>
                </p:cNvGrpSpPr>
                <p:nvPr/>
              </p:nvGrpSpPr>
              <p:grpSpPr bwMode="auto">
                <a:xfrm>
                  <a:off x="2412" y="437"/>
                  <a:ext cx="955" cy="216"/>
                  <a:chOff x="2412" y="437"/>
                  <a:chExt cx="955" cy="216"/>
                </a:xfrm>
              </p:grpSpPr>
              <p:sp>
                <p:nvSpPr>
                  <p:cNvPr id="206" name="Rectangle 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412" y="537"/>
                    <a:ext cx="253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>
                        <a:solidFill>
                          <a:srgbClr val="000000"/>
                        </a:solidFill>
                      </a:rPr>
                      <a:t>Product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7" name="Rectangle 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02" y="536"/>
                    <a:ext cx="265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>
                        <a:solidFill>
                          <a:srgbClr val="000000"/>
                        </a:solidFill>
                      </a:rPr>
                      <a:t>Markets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8" name="Freeform 39"/>
                  <p:cNvSpPr>
                    <a:spLocks noChangeAspect="1"/>
                  </p:cNvSpPr>
                  <p:nvPr/>
                </p:nvSpPr>
                <p:spPr bwMode="auto">
                  <a:xfrm>
                    <a:off x="2762" y="466"/>
                    <a:ext cx="188" cy="18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46"/>
                      </a:cxn>
                      <a:cxn ang="0">
                        <a:pos x="447" y="446"/>
                      </a:cxn>
                    </a:cxnLst>
                    <a:rect l="0" t="0" r="r" b="b"/>
                    <a:pathLst>
                      <a:path w="447" h="446">
                        <a:moveTo>
                          <a:pt x="0" y="0"/>
                        </a:moveTo>
                        <a:lnTo>
                          <a:pt x="0" y="446"/>
                        </a:lnTo>
                        <a:lnTo>
                          <a:pt x="447" y="446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9" name="Freeform 40"/>
                  <p:cNvSpPr>
                    <a:spLocks noChangeAspect="1"/>
                  </p:cNvSpPr>
                  <p:nvPr/>
                </p:nvSpPr>
                <p:spPr bwMode="auto">
                  <a:xfrm>
                    <a:off x="2799" y="470"/>
                    <a:ext cx="151" cy="153"/>
                  </a:xfrm>
                  <a:custGeom>
                    <a:avLst/>
                    <a:gdLst/>
                    <a:ahLst/>
                    <a:cxnLst>
                      <a:cxn ang="0">
                        <a:pos x="0" y="364"/>
                      </a:cxn>
                      <a:cxn ang="0">
                        <a:pos x="72" y="349"/>
                      </a:cxn>
                      <a:cxn ang="0">
                        <a:pos x="134" y="326"/>
                      </a:cxn>
                      <a:cxn ang="0">
                        <a:pos x="186" y="296"/>
                      </a:cxn>
                      <a:cxn ang="0">
                        <a:pos x="229" y="261"/>
                      </a:cxn>
                      <a:cxn ang="0">
                        <a:pos x="265" y="223"/>
                      </a:cxn>
                      <a:cxn ang="0">
                        <a:pos x="294" y="184"/>
                      </a:cxn>
                      <a:cxn ang="0">
                        <a:pos x="315" y="144"/>
                      </a:cxn>
                      <a:cxn ang="0">
                        <a:pos x="333" y="107"/>
                      </a:cxn>
                      <a:cxn ang="0">
                        <a:pos x="345" y="73"/>
                      </a:cxn>
                      <a:cxn ang="0">
                        <a:pos x="352" y="43"/>
                      </a:cxn>
                      <a:cxn ang="0">
                        <a:pos x="357" y="20"/>
                      </a:cxn>
                      <a:cxn ang="0">
                        <a:pos x="359" y="5"/>
                      </a:cxn>
                      <a:cxn ang="0">
                        <a:pos x="360" y="0"/>
                      </a:cxn>
                    </a:cxnLst>
                    <a:rect l="0" t="0" r="r" b="b"/>
                    <a:pathLst>
                      <a:path w="360" h="364">
                        <a:moveTo>
                          <a:pt x="0" y="364"/>
                        </a:moveTo>
                        <a:lnTo>
                          <a:pt x="72" y="349"/>
                        </a:lnTo>
                        <a:lnTo>
                          <a:pt x="134" y="326"/>
                        </a:lnTo>
                        <a:lnTo>
                          <a:pt x="186" y="296"/>
                        </a:lnTo>
                        <a:lnTo>
                          <a:pt x="229" y="261"/>
                        </a:lnTo>
                        <a:lnTo>
                          <a:pt x="265" y="223"/>
                        </a:lnTo>
                        <a:lnTo>
                          <a:pt x="294" y="184"/>
                        </a:lnTo>
                        <a:lnTo>
                          <a:pt x="315" y="144"/>
                        </a:lnTo>
                        <a:lnTo>
                          <a:pt x="333" y="107"/>
                        </a:lnTo>
                        <a:lnTo>
                          <a:pt x="345" y="73"/>
                        </a:lnTo>
                        <a:lnTo>
                          <a:pt x="352" y="43"/>
                        </a:lnTo>
                        <a:lnTo>
                          <a:pt x="357" y="20"/>
                        </a:lnTo>
                        <a:lnTo>
                          <a:pt x="359" y="5"/>
                        </a:lnTo>
                        <a:lnTo>
                          <a:pt x="360" y="0"/>
                        </a:lnTo>
                      </a:path>
                    </a:pathLst>
                  </a:custGeom>
                  <a:noFill/>
                  <a:ln w="1905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0" name="Freeform 41"/>
                  <p:cNvSpPr>
                    <a:spLocks noChangeAspect="1"/>
                  </p:cNvSpPr>
                  <p:nvPr/>
                </p:nvSpPr>
                <p:spPr bwMode="auto">
                  <a:xfrm>
                    <a:off x="2795" y="472"/>
                    <a:ext cx="155" cy="1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" y="64"/>
                      </a:cxn>
                      <a:cxn ang="0">
                        <a:pos x="37" y="122"/>
                      </a:cxn>
                      <a:cxn ang="0">
                        <a:pos x="68" y="173"/>
                      </a:cxn>
                      <a:cxn ang="0">
                        <a:pos x="107" y="217"/>
                      </a:cxn>
                      <a:cxn ang="0">
                        <a:pos x="149" y="255"/>
                      </a:cxn>
                      <a:cxn ang="0">
                        <a:pos x="194" y="286"/>
                      </a:cxn>
                      <a:cxn ang="0">
                        <a:pos x="238" y="313"/>
                      </a:cxn>
                      <a:cxn ang="0">
                        <a:pos x="279" y="333"/>
                      </a:cxn>
                      <a:cxn ang="0">
                        <a:pos x="314" y="349"/>
                      </a:cxn>
                      <a:cxn ang="0">
                        <a:pos x="344" y="359"/>
                      </a:cxn>
                      <a:cxn ang="0">
                        <a:pos x="362" y="365"/>
                      </a:cxn>
                      <a:cxn ang="0">
                        <a:pos x="369" y="367"/>
                      </a:cxn>
                    </a:cxnLst>
                    <a:rect l="0" t="0" r="r" b="b"/>
                    <a:pathLst>
                      <a:path w="369" h="367">
                        <a:moveTo>
                          <a:pt x="0" y="0"/>
                        </a:moveTo>
                        <a:lnTo>
                          <a:pt x="13" y="64"/>
                        </a:lnTo>
                        <a:lnTo>
                          <a:pt x="37" y="122"/>
                        </a:lnTo>
                        <a:lnTo>
                          <a:pt x="68" y="173"/>
                        </a:lnTo>
                        <a:lnTo>
                          <a:pt x="107" y="217"/>
                        </a:lnTo>
                        <a:lnTo>
                          <a:pt x="149" y="255"/>
                        </a:lnTo>
                        <a:lnTo>
                          <a:pt x="194" y="286"/>
                        </a:lnTo>
                        <a:lnTo>
                          <a:pt x="238" y="313"/>
                        </a:lnTo>
                        <a:lnTo>
                          <a:pt x="279" y="333"/>
                        </a:lnTo>
                        <a:lnTo>
                          <a:pt x="314" y="349"/>
                        </a:lnTo>
                        <a:lnTo>
                          <a:pt x="344" y="359"/>
                        </a:lnTo>
                        <a:lnTo>
                          <a:pt x="362" y="365"/>
                        </a:lnTo>
                        <a:lnTo>
                          <a:pt x="369" y="367"/>
                        </a:lnTo>
                      </a:path>
                    </a:pathLst>
                  </a:custGeom>
                  <a:noFill/>
                  <a:ln w="1905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1" name="Rectangle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84" y="437"/>
                    <a:ext cx="41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 i="1">
                        <a:solidFill>
                          <a:srgbClr val="000000"/>
                        </a:solidFill>
                      </a:rPr>
                      <a:t>S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2" name="Rectangle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84" y="565"/>
                    <a:ext cx="53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 i="1">
                        <a:solidFill>
                          <a:srgbClr val="000000"/>
                        </a:solidFill>
                      </a:rPr>
                      <a:t>D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3" name="Freeform 44"/>
                  <p:cNvSpPr>
                    <a:spLocks noChangeAspect="1"/>
                  </p:cNvSpPr>
                  <p:nvPr/>
                </p:nvSpPr>
                <p:spPr bwMode="auto">
                  <a:xfrm>
                    <a:off x="2799" y="470"/>
                    <a:ext cx="151" cy="153"/>
                  </a:xfrm>
                  <a:custGeom>
                    <a:avLst/>
                    <a:gdLst/>
                    <a:ahLst/>
                    <a:cxnLst>
                      <a:cxn ang="0">
                        <a:pos x="0" y="364"/>
                      </a:cxn>
                      <a:cxn ang="0">
                        <a:pos x="72" y="349"/>
                      </a:cxn>
                      <a:cxn ang="0">
                        <a:pos x="134" y="326"/>
                      </a:cxn>
                      <a:cxn ang="0">
                        <a:pos x="186" y="296"/>
                      </a:cxn>
                      <a:cxn ang="0">
                        <a:pos x="229" y="261"/>
                      </a:cxn>
                      <a:cxn ang="0">
                        <a:pos x="265" y="223"/>
                      </a:cxn>
                      <a:cxn ang="0">
                        <a:pos x="294" y="184"/>
                      </a:cxn>
                      <a:cxn ang="0">
                        <a:pos x="315" y="144"/>
                      </a:cxn>
                      <a:cxn ang="0">
                        <a:pos x="333" y="107"/>
                      </a:cxn>
                      <a:cxn ang="0">
                        <a:pos x="345" y="73"/>
                      </a:cxn>
                      <a:cxn ang="0">
                        <a:pos x="352" y="43"/>
                      </a:cxn>
                      <a:cxn ang="0">
                        <a:pos x="357" y="20"/>
                      </a:cxn>
                      <a:cxn ang="0">
                        <a:pos x="359" y="5"/>
                      </a:cxn>
                      <a:cxn ang="0">
                        <a:pos x="360" y="0"/>
                      </a:cxn>
                    </a:cxnLst>
                    <a:rect l="0" t="0" r="r" b="b"/>
                    <a:pathLst>
                      <a:path w="360" h="364">
                        <a:moveTo>
                          <a:pt x="0" y="364"/>
                        </a:moveTo>
                        <a:lnTo>
                          <a:pt x="72" y="349"/>
                        </a:lnTo>
                        <a:lnTo>
                          <a:pt x="134" y="326"/>
                        </a:lnTo>
                        <a:lnTo>
                          <a:pt x="186" y="296"/>
                        </a:lnTo>
                        <a:lnTo>
                          <a:pt x="229" y="261"/>
                        </a:lnTo>
                        <a:lnTo>
                          <a:pt x="265" y="223"/>
                        </a:lnTo>
                        <a:lnTo>
                          <a:pt x="294" y="184"/>
                        </a:lnTo>
                        <a:lnTo>
                          <a:pt x="315" y="144"/>
                        </a:lnTo>
                        <a:lnTo>
                          <a:pt x="333" y="107"/>
                        </a:lnTo>
                        <a:lnTo>
                          <a:pt x="345" y="73"/>
                        </a:lnTo>
                        <a:lnTo>
                          <a:pt x="352" y="43"/>
                        </a:lnTo>
                        <a:lnTo>
                          <a:pt x="357" y="20"/>
                        </a:lnTo>
                        <a:lnTo>
                          <a:pt x="359" y="5"/>
                        </a:lnTo>
                        <a:lnTo>
                          <a:pt x="360" y="0"/>
                        </a:lnTo>
                      </a:path>
                    </a:pathLst>
                  </a:custGeom>
                  <a:noFill/>
                  <a:ln w="25400">
                    <a:solidFill>
                      <a:srgbClr val="531475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4" name="Freeform 45"/>
                  <p:cNvSpPr>
                    <a:spLocks noChangeAspect="1"/>
                  </p:cNvSpPr>
                  <p:nvPr/>
                </p:nvSpPr>
                <p:spPr bwMode="auto">
                  <a:xfrm>
                    <a:off x="2795" y="472"/>
                    <a:ext cx="155" cy="1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" y="64"/>
                      </a:cxn>
                      <a:cxn ang="0">
                        <a:pos x="37" y="122"/>
                      </a:cxn>
                      <a:cxn ang="0">
                        <a:pos x="68" y="173"/>
                      </a:cxn>
                      <a:cxn ang="0">
                        <a:pos x="107" y="217"/>
                      </a:cxn>
                      <a:cxn ang="0">
                        <a:pos x="149" y="255"/>
                      </a:cxn>
                      <a:cxn ang="0">
                        <a:pos x="194" y="286"/>
                      </a:cxn>
                      <a:cxn ang="0">
                        <a:pos x="238" y="313"/>
                      </a:cxn>
                      <a:cxn ang="0">
                        <a:pos x="279" y="333"/>
                      </a:cxn>
                      <a:cxn ang="0">
                        <a:pos x="314" y="349"/>
                      </a:cxn>
                      <a:cxn ang="0">
                        <a:pos x="344" y="359"/>
                      </a:cxn>
                      <a:cxn ang="0">
                        <a:pos x="362" y="365"/>
                      </a:cxn>
                      <a:cxn ang="0">
                        <a:pos x="369" y="367"/>
                      </a:cxn>
                    </a:cxnLst>
                    <a:rect l="0" t="0" r="r" b="b"/>
                    <a:pathLst>
                      <a:path w="369" h="367">
                        <a:moveTo>
                          <a:pt x="0" y="0"/>
                        </a:moveTo>
                        <a:lnTo>
                          <a:pt x="13" y="64"/>
                        </a:lnTo>
                        <a:lnTo>
                          <a:pt x="37" y="122"/>
                        </a:lnTo>
                        <a:lnTo>
                          <a:pt x="68" y="173"/>
                        </a:lnTo>
                        <a:lnTo>
                          <a:pt x="107" y="217"/>
                        </a:lnTo>
                        <a:lnTo>
                          <a:pt x="149" y="255"/>
                        </a:lnTo>
                        <a:lnTo>
                          <a:pt x="194" y="286"/>
                        </a:lnTo>
                        <a:lnTo>
                          <a:pt x="238" y="313"/>
                        </a:lnTo>
                        <a:lnTo>
                          <a:pt x="279" y="333"/>
                        </a:lnTo>
                        <a:lnTo>
                          <a:pt x="314" y="349"/>
                        </a:lnTo>
                        <a:lnTo>
                          <a:pt x="344" y="359"/>
                        </a:lnTo>
                        <a:lnTo>
                          <a:pt x="362" y="365"/>
                        </a:lnTo>
                        <a:lnTo>
                          <a:pt x="369" y="367"/>
                        </a:lnTo>
                      </a:path>
                    </a:pathLst>
                  </a:custGeom>
                  <a:noFill/>
                  <a:ln w="25400">
                    <a:solidFill>
                      <a:srgbClr val="8A222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43" name="Group 46"/>
            <p:cNvGrpSpPr>
              <a:grpSpLocks/>
            </p:cNvGrpSpPr>
            <p:nvPr/>
          </p:nvGrpSpPr>
          <p:grpSpPr bwMode="auto">
            <a:xfrm>
              <a:off x="2007" y="887"/>
              <a:ext cx="3387" cy="1172"/>
              <a:chOff x="1556" y="887"/>
              <a:chExt cx="3387" cy="1172"/>
            </a:xfrm>
          </p:grpSpPr>
          <p:sp>
            <p:nvSpPr>
              <p:cNvPr id="178" name="Freeform 47"/>
              <p:cNvSpPr>
                <a:spLocks noChangeAspect="1"/>
              </p:cNvSpPr>
              <p:nvPr/>
            </p:nvSpPr>
            <p:spPr bwMode="auto">
              <a:xfrm>
                <a:off x="1556" y="887"/>
                <a:ext cx="3387" cy="1172"/>
              </a:xfrm>
              <a:custGeom>
                <a:avLst/>
                <a:gdLst/>
                <a:ahLst/>
                <a:cxnLst>
                  <a:cxn ang="0">
                    <a:pos x="7774" y="2093"/>
                  </a:cxn>
                  <a:cxn ang="0">
                    <a:pos x="7609" y="1677"/>
                  </a:cxn>
                  <a:cxn ang="0">
                    <a:pos x="7408" y="1325"/>
                  </a:cxn>
                  <a:cxn ang="0">
                    <a:pos x="7222" y="1065"/>
                  </a:cxn>
                  <a:cxn ang="0">
                    <a:pos x="7110" y="926"/>
                  </a:cxn>
                  <a:cxn ang="0">
                    <a:pos x="7029" y="1004"/>
                  </a:cxn>
                  <a:cxn ang="0">
                    <a:pos x="6703" y="1045"/>
                  </a:cxn>
                  <a:cxn ang="0">
                    <a:pos x="6520" y="973"/>
                  </a:cxn>
                  <a:cxn ang="0">
                    <a:pos x="6093" y="639"/>
                  </a:cxn>
                  <a:cxn ang="0">
                    <a:pos x="5679" y="391"/>
                  </a:cxn>
                  <a:cxn ang="0">
                    <a:pos x="5290" y="216"/>
                  </a:cxn>
                  <a:cxn ang="0">
                    <a:pos x="4936" y="102"/>
                  </a:cxn>
                  <a:cxn ang="0">
                    <a:pos x="4626" y="36"/>
                  </a:cxn>
                  <a:cxn ang="0">
                    <a:pos x="4373" y="7"/>
                  </a:cxn>
                  <a:cxn ang="0">
                    <a:pos x="4188" y="0"/>
                  </a:cxn>
                  <a:cxn ang="0">
                    <a:pos x="4080" y="4"/>
                  </a:cxn>
                  <a:cxn ang="0">
                    <a:pos x="3987" y="7"/>
                  </a:cxn>
                  <a:cxn ang="0">
                    <a:pos x="3522" y="59"/>
                  </a:cxn>
                  <a:cxn ang="0">
                    <a:pos x="3095" y="177"/>
                  </a:cxn>
                  <a:cxn ang="0">
                    <a:pos x="2713" y="338"/>
                  </a:cxn>
                  <a:cxn ang="0">
                    <a:pos x="2383" y="521"/>
                  </a:cxn>
                  <a:cxn ang="0">
                    <a:pos x="2112" y="703"/>
                  </a:cxn>
                  <a:cxn ang="0">
                    <a:pos x="1905" y="864"/>
                  </a:cxn>
                  <a:cxn ang="0">
                    <a:pos x="1771" y="982"/>
                  </a:cxn>
                  <a:cxn ang="0">
                    <a:pos x="1717" y="1034"/>
                  </a:cxn>
                  <a:cxn ang="0">
                    <a:pos x="1403" y="1040"/>
                  </a:cxn>
                  <a:cxn ang="0">
                    <a:pos x="1193" y="1287"/>
                  </a:cxn>
                  <a:cxn ang="0">
                    <a:pos x="961" y="1672"/>
                  </a:cxn>
                  <a:cxn ang="0">
                    <a:pos x="784" y="2040"/>
                  </a:cxn>
                  <a:cxn ang="0">
                    <a:pos x="666" y="2329"/>
                  </a:cxn>
                  <a:cxn ang="0">
                    <a:pos x="611" y="2478"/>
                  </a:cxn>
                  <a:cxn ang="0">
                    <a:pos x="1086" y="2783"/>
                  </a:cxn>
                  <a:cxn ang="0">
                    <a:pos x="1151" y="2477"/>
                  </a:cxn>
                  <a:cxn ang="0">
                    <a:pos x="1245" y="2187"/>
                  </a:cxn>
                  <a:cxn ang="0">
                    <a:pos x="1367" y="1912"/>
                  </a:cxn>
                  <a:cxn ang="0">
                    <a:pos x="1515" y="1655"/>
                  </a:cxn>
                  <a:cxn ang="0">
                    <a:pos x="1688" y="1417"/>
                  </a:cxn>
                  <a:cxn ang="0">
                    <a:pos x="1885" y="1199"/>
                  </a:cxn>
                  <a:cxn ang="0">
                    <a:pos x="2103" y="1003"/>
                  </a:cxn>
                  <a:cxn ang="0">
                    <a:pos x="2340" y="829"/>
                  </a:cxn>
                  <a:cxn ang="0">
                    <a:pos x="2595" y="678"/>
                  </a:cxn>
                  <a:cxn ang="0">
                    <a:pos x="2867" y="551"/>
                  </a:cxn>
                  <a:cxn ang="0">
                    <a:pos x="3154" y="451"/>
                  </a:cxn>
                  <a:cxn ang="0">
                    <a:pos x="3453" y="378"/>
                  </a:cxn>
                  <a:cxn ang="0">
                    <a:pos x="3765" y="333"/>
                  </a:cxn>
                  <a:cxn ang="0">
                    <a:pos x="4087" y="318"/>
                  </a:cxn>
                  <a:cxn ang="0">
                    <a:pos x="4364" y="329"/>
                  </a:cxn>
                  <a:cxn ang="0">
                    <a:pos x="4680" y="372"/>
                  </a:cxn>
                  <a:cxn ang="0">
                    <a:pos x="4984" y="445"/>
                  </a:cxn>
                  <a:cxn ang="0">
                    <a:pos x="5275" y="545"/>
                  </a:cxn>
                  <a:cxn ang="0">
                    <a:pos x="5552" y="674"/>
                  </a:cxn>
                  <a:cxn ang="0">
                    <a:pos x="5811" y="826"/>
                  </a:cxn>
                  <a:cxn ang="0">
                    <a:pos x="6053" y="1005"/>
                  </a:cxn>
                  <a:cxn ang="0">
                    <a:pos x="6274" y="1205"/>
                  </a:cxn>
                  <a:cxn ang="0">
                    <a:pos x="6474" y="1428"/>
                  </a:cxn>
                  <a:cxn ang="0">
                    <a:pos x="6650" y="1670"/>
                  </a:cxn>
                  <a:cxn ang="0">
                    <a:pos x="6802" y="1932"/>
                  </a:cxn>
                  <a:cxn ang="0">
                    <a:pos x="6927" y="2210"/>
                  </a:cxn>
                  <a:cxn ang="0">
                    <a:pos x="7023" y="2505"/>
                  </a:cxn>
                </a:cxnLst>
                <a:rect l="0" t="0" r="r" b="b"/>
                <a:pathLst>
                  <a:path w="8048" h="2783">
                    <a:moveTo>
                      <a:pt x="8048" y="2346"/>
                    </a:moveTo>
                    <a:lnTo>
                      <a:pt x="7830" y="2346"/>
                    </a:lnTo>
                    <a:lnTo>
                      <a:pt x="7830" y="2346"/>
                    </a:lnTo>
                    <a:lnTo>
                      <a:pt x="7819" y="2282"/>
                    </a:lnTo>
                    <a:lnTo>
                      <a:pt x="7806" y="2218"/>
                    </a:lnTo>
                    <a:lnTo>
                      <a:pt x="7792" y="2155"/>
                    </a:lnTo>
                    <a:lnTo>
                      <a:pt x="7774" y="2093"/>
                    </a:lnTo>
                    <a:lnTo>
                      <a:pt x="7755" y="2031"/>
                    </a:lnTo>
                    <a:lnTo>
                      <a:pt x="7734" y="1969"/>
                    </a:lnTo>
                    <a:lnTo>
                      <a:pt x="7712" y="1909"/>
                    </a:lnTo>
                    <a:lnTo>
                      <a:pt x="7688" y="1850"/>
                    </a:lnTo>
                    <a:lnTo>
                      <a:pt x="7663" y="1791"/>
                    </a:lnTo>
                    <a:lnTo>
                      <a:pt x="7637" y="1734"/>
                    </a:lnTo>
                    <a:lnTo>
                      <a:pt x="7609" y="1677"/>
                    </a:lnTo>
                    <a:lnTo>
                      <a:pt x="7582" y="1623"/>
                    </a:lnTo>
                    <a:lnTo>
                      <a:pt x="7554" y="1569"/>
                    </a:lnTo>
                    <a:lnTo>
                      <a:pt x="7524" y="1517"/>
                    </a:lnTo>
                    <a:lnTo>
                      <a:pt x="7496" y="1467"/>
                    </a:lnTo>
                    <a:lnTo>
                      <a:pt x="7467" y="1418"/>
                    </a:lnTo>
                    <a:lnTo>
                      <a:pt x="7437" y="1370"/>
                    </a:lnTo>
                    <a:lnTo>
                      <a:pt x="7408" y="1325"/>
                    </a:lnTo>
                    <a:lnTo>
                      <a:pt x="7379" y="1281"/>
                    </a:lnTo>
                    <a:lnTo>
                      <a:pt x="7351" y="1240"/>
                    </a:lnTo>
                    <a:lnTo>
                      <a:pt x="7324" y="1200"/>
                    </a:lnTo>
                    <a:lnTo>
                      <a:pt x="7296" y="1163"/>
                    </a:lnTo>
                    <a:lnTo>
                      <a:pt x="7271" y="1127"/>
                    </a:lnTo>
                    <a:lnTo>
                      <a:pt x="7246" y="1095"/>
                    </a:lnTo>
                    <a:lnTo>
                      <a:pt x="7222" y="1065"/>
                    </a:lnTo>
                    <a:lnTo>
                      <a:pt x="7201" y="1036"/>
                    </a:lnTo>
                    <a:lnTo>
                      <a:pt x="7181" y="1011"/>
                    </a:lnTo>
                    <a:lnTo>
                      <a:pt x="7163" y="988"/>
                    </a:lnTo>
                    <a:lnTo>
                      <a:pt x="7146" y="968"/>
                    </a:lnTo>
                    <a:lnTo>
                      <a:pt x="7131" y="951"/>
                    </a:lnTo>
                    <a:lnTo>
                      <a:pt x="7119" y="937"/>
                    </a:lnTo>
                    <a:lnTo>
                      <a:pt x="7110" y="926"/>
                    </a:lnTo>
                    <a:lnTo>
                      <a:pt x="7103" y="918"/>
                    </a:lnTo>
                    <a:lnTo>
                      <a:pt x="7098" y="913"/>
                    </a:lnTo>
                    <a:lnTo>
                      <a:pt x="7097" y="911"/>
                    </a:lnTo>
                    <a:lnTo>
                      <a:pt x="7097" y="911"/>
                    </a:lnTo>
                    <a:lnTo>
                      <a:pt x="7083" y="948"/>
                    </a:lnTo>
                    <a:lnTo>
                      <a:pt x="7059" y="979"/>
                    </a:lnTo>
                    <a:lnTo>
                      <a:pt x="7029" y="1004"/>
                    </a:lnTo>
                    <a:lnTo>
                      <a:pt x="6992" y="1023"/>
                    </a:lnTo>
                    <a:lnTo>
                      <a:pt x="6948" y="1037"/>
                    </a:lnTo>
                    <a:lnTo>
                      <a:pt x="6901" y="1047"/>
                    </a:lnTo>
                    <a:lnTo>
                      <a:pt x="6853" y="1052"/>
                    </a:lnTo>
                    <a:lnTo>
                      <a:pt x="6802" y="1053"/>
                    </a:lnTo>
                    <a:lnTo>
                      <a:pt x="6752" y="1050"/>
                    </a:lnTo>
                    <a:lnTo>
                      <a:pt x="6703" y="1045"/>
                    </a:lnTo>
                    <a:lnTo>
                      <a:pt x="6657" y="1037"/>
                    </a:lnTo>
                    <a:lnTo>
                      <a:pt x="6616" y="1027"/>
                    </a:lnTo>
                    <a:lnTo>
                      <a:pt x="6580" y="1015"/>
                    </a:lnTo>
                    <a:lnTo>
                      <a:pt x="6551" y="1002"/>
                    </a:lnTo>
                    <a:lnTo>
                      <a:pt x="6531" y="988"/>
                    </a:lnTo>
                    <a:lnTo>
                      <a:pt x="6520" y="973"/>
                    </a:lnTo>
                    <a:lnTo>
                      <a:pt x="6520" y="973"/>
                    </a:lnTo>
                    <a:lnTo>
                      <a:pt x="6458" y="920"/>
                    </a:lnTo>
                    <a:lnTo>
                      <a:pt x="6397" y="868"/>
                    </a:lnTo>
                    <a:lnTo>
                      <a:pt x="6335" y="818"/>
                    </a:lnTo>
                    <a:lnTo>
                      <a:pt x="6275" y="771"/>
                    </a:lnTo>
                    <a:lnTo>
                      <a:pt x="6214" y="725"/>
                    </a:lnTo>
                    <a:lnTo>
                      <a:pt x="6153" y="681"/>
                    </a:lnTo>
                    <a:lnTo>
                      <a:pt x="6093" y="639"/>
                    </a:lnTo>
                    <a:lnTo>
                      <a:pt x="6033" y="599"/>
                    </a:lnTo>
                    <a:lnTo>
                      <a:pt x="5973" y="560"/>
                    </a:lnTo>
                    <a:lnTo>
                      <a:pt x="5913" y="523"/>
                    </a:lnTo>
                    <a:lnTo>
                      <a:pt x="5854" y="487"/>
                    </a:lnTo>
                    <a:lnTo>
                      <a:pt x="5796" y="454"/>
                    </a:lnTo>
                    <a:lnTo>
                      <a:pt x="5737" y="421"/>
                    </a:lnTo>
                    <a:lnTo>
                      <a:pt x="5679" y="391"/>
                    </a:lnTo>
                    <a:lnTo>
                      <a:pt x="5623" y="362"/>
                    </a:lnTo>
                    <a:lnTo>
                      <a:pt x="5566" y="334"/>
                    </a:lnTo>
                    <a:lnTo>
                      <a:pt x="5509" y="308"/>
                    </a:lnTo>
                    <a:lnTo>
                      <a:pt x="5453" y="283"/>
                    </a:lnTo>
                    <a:lnTo>
                      <a:pt x="5399" y="259"/>
                    </a:lnTo>
                    <a:lnTo>
                      <a:pt x="5344" y="237"/>
                    </a:lnTo>
                    <a:lnTo>
                      <a:pt x="5290" y="216"/>
                    </a:lnTo>
                    <a:lnTo>
                      <a:pt x="5237" y="196"/>
                    </a:lnTo>
                    <a:lnTo>
                      <a:pt x="5185" y="178"/>
                    </a:lnTo>
                    <a:lnTo>
                      <a:pt x="5133" y="161"/>
                    </a:lnTo>
                    <a:lnTo>
                      <a:pt x="5083" y="145"/>
                    </a:lnTo>
                    <a:lnTo>
                      <a:pt x="5032" y="130"/>
                    </a:lnTo>
                    <a:lnTo>
                      <a:pt x="4984" y="115"/>
                    </a:lnTo>
                    <a:lnTo>
                      <a:pt x="4936" y="102"/>
                    </a:lnTo>
                    <a:lnTo>
                      <a:pt x="4888" y="90"/>
                    </a:lnTo>
                    <a:lnTo>
                      <a:pt x="4842" y="79"/>
                    </a:lnTo>
                    <a:lnTo>
                      <a:pt x="4797" y="69"/>
                    </a:lnTo>
                    <a:lnTo>
                      <a:pt x="4753" y="60"/>
                    </a:lnTo>
                    <a:lnTo>
                      <a:pt x="4709" y="52"/>
                    </a:lnTo>
                    <a:lnTo>
                      <a:pt x="4668" y="43"/>
                    </a:lnTo>
                    <a:lnTo>
                      <a:pt x="4626" y="36"/>
                    </a:lnTo>
                    <a:lnTo>
                      <a:pt x="4587" y="30"/>
                    </a:lnTo>
                    <a:lnTo>
                      <a:pt x="4548" y="25"/>
                    </a:lnTo>
                    <a:lnTo>
                      <a:pt x="4511" y="20"/>
                    </a:lnTo>
                    <a:lnTo>
                      <a:pt x="4474" y="16"/>
                    </a:lnTo>
                    <a:lnTo>
                      <a:pt x="4439" y="12"/>
                    </a:lnTo>
                    <a:lnTo>
                      <a:pt x="4405" y="9"/>
                    </a:lnTo>
                    <a:lnTo>
                      <a:pt x="4373" y="7"/>
                    </a:lnTo>
                    <a:lnTo>
                      <a:pt x="4343" y="5"/>
                    </a:lnTo>
                    <a:lnTo>
                      <a:pt x="4313" y="3"/>
                    </a:lnTo>
                    <a:lnTo>
                      <a:pt x="4285" y="2"/>
                    </a:lnTo>
                    <a:lnTo>
                      <a:pt x="4257" y="1"/>
                    </a:lnTo>
                    <a:lnTo>
                      <a:pt x="4233" y="0"/>
                    </a:lnTo>
                    <a:lnTo>
                      <a:pt x="4209" y="0"/>
                    </a:lnTo>
                    <a:lnTo>
                      <a:pt x="4188" y="0"/>
                    </a:lnTo>
                    <a:lnTo>
                      <a:pt x="4166" y="0"/>
                    </a:lnTo>
                    <a:lnTo>
                      <a:pt x="4148" y="1"/>
                    </a:lnTo>
                    <a:lnTo>
                      <a:pt x="4132" y="1"/>
                    </a:lnTo>
                    <a:lnTo>
                      <a:pt x="4116" y="2"/>
                    </a:lnTo>
                    <a:lnTo>
                      <a:pt x="4103" y="2"/>
                    </a:lnTo>
                    <a:lnTo>
                      <a:pt x="4090" y="3"/>
                    </a:lnTo>
                    <a:lnTo>
                      <a:pt x="4080" y="4"/>
                    </a:lnTo>
                    <a:lnTo>
                      <a:pt x="4071" y="4"/>
                    </a:lnTo>
                    <a:lnTo>
                      <a:pt x="4065" y="5"/>
                    </a:lnTo>
                    <a:lnTo>
                      <a:pt x="4060" y="5"/>
                    </a:lnTo>
                    <a:lnTo>
                      <a:pt x="4057" y="6"/>
                    </a:lnTo>
                    <a:lnTo>
                      <a:pt x="4056" y="6"/>
                    </a:lnTo>
                    <a:lnTo>
                      <a:pt x="4056" y="6"/>
                    </a:lnTo>
                    <a:lnTo>
                      <a:pt x="3987" y="7"/>
                    </a:lnTo>
                    <a:lnTo>
                      <a:pt x="3918" y="9"/>
                    </a:lnTo>
                    <a:lnTo>
                      <a:pt x="3850" y="14"/>
                    </a:lnTo>
                    <a:lnTo>
                      <a:pt x="3784" y="20"/>
                    </a:lnTo>
                    <a:lnTo>
                      <a:pt x="3717" y="27"/>
                    </a:lnTo>
                    <a:lnTo>
                      <a:pt x="3651" y="36"/>
                    </a:lnTo>
                    <a:lnTo>
                      <a:pt x="3586" y="48"/>
                    </a:lnTo>
                    <a:lnTo>
                      <a:pt x="3522" y="59"/>
                    </a:lnTo>
                    <a:lnTo>
                      <a:pt x="3459" y="73"/>
                    </a:lnTo>
                    <a:lnTo>
                      <a:pt x="3396" y="87"/>
                    </a:lnTo>
                    <a:lnTo>
                      <a:pt x="3334" y="103"/>
                    </a:lnTo>
                    <a:lnTo>
                      <a:pt x="3273" y="119"/>
                    </a:lnTo>
                    <a:lnTo>
                      <a:pt x="3213" y="138"/>
                    </a:lnTo>
                    <a:lnTo>
                      <a:pt x="3154" y="157"/>
                    </a:lnTo>
                    <a:lnTo>
                      <a:pt x="3095" y="177"/>
                    </a:lnTo>
                    <a:lnTo>
                      <a:pt x="3038" y="197"/>
                    </a:lnTo>
                    <a:lnTo>
                      <a:pt x="2982" y="219"/>
                    </a:lnTo>
                    <a:lnTo>
                      <a:pt x="2926" y="242"/>
                    </a:lnTo>
                    <a:lnTo>
                      <a:pt x="2871" y="264"/>
                    </a:lnTo>
                    <a:lnTo>
                      <a:pt x="2818" y="289"/>
                    </a:lnTo>
                    <a:lnTo>
                      <a:pt x="2765" y="313"/>
                    </a:lnTo>
                    <a:lnTo>
                      <a:pt x="2713" y="338"/>
                    </a:lnTo>
                    <a:lnTo>
                      <a:pt x="2663" y="363"/>
                    </a:lnTo>
                    <a:lnTo>
                      <a:pt x="2613" y="389"/>
                    </a:lnTo>
                    <a:lnTo>
                      <a:pt x="2565" y="414"/>
                    </a:lnTo>
                    <a:lnTo>
                      <a:pt x="2518" y="441"/>
                    </a:lnTo>
                    <a:lnTo>
                      <a:pt x="2471" y="467"/>
                    </a:lnTo>
                    <a:lnTo>
                      <a:pt x="2427" y="494"/>
                    </a:lnTo>
                    <a:lnTo>
                      <a:pt x="2383" y="521"/>
                    </a:lnTo>
                    <a:lnTo>
                      <a:pt x="2341" y="547"/>
                    </a:lnTo>
                    <a:lnTo>
                      <a:pt x="2299" y="573"/>
                    </a:lnTo>
                    <a:lnTo>
                      <a:pt x="2259" y="601"/>
                    </a:lnTo>
                    <a:lnTo>
                      <a:pt x="2220" y="626"/>
                    </a:lnTo>
                    <a:lnTo>
                      <a:pt x="2183" y="652"/>
                    </a:lnTo>
                    <a:lnTo>
                      <a:pt x="2146" y="678"/>
                    </a:lnTo>
                    <a:lnTo>
                      <a:pt x="2112" y="703"/>
                    </a:lnTo>
                    <a:lnTo>
                      <a:pt x="2077" y="728"/>
                    </a:lnTo>
                    <a:lnTo>
                      <a:pt x="2045" y="753"/>
                    </a:lnTo>
                    <a:lnTo>
                      <a:pt x="2015" y="776"/>
                    </a:lnTo>
                    <a:lnTo>
                      <a:pt x="1985" y="799"/>
                    </a:lnTo>
                    <a:lnTo>
                      <a:pt x="1957" y="821"/>
                    </a:lnTo>
                    <a:lnTo>
                      <a:pt x="1930" y="844"/>
                    </a:lnTo>
                    <a:lnTo>
                      <a:pt x="1905" y="864"/>
                    </a:lnTo>
                    <a:lnTo>
                      <a:pt x="1882" y="884"/>
                    </a:lnTo>
                    <a:lnTo>
                      <a:pt x="1860" y="903"/>
                    </a:lnTo>
                    <a:lnTo>
                      <a:pt x="1838" y="922"/>
                    </a:lnTo>
                    <a:lnTo>
                      <a:pt x="1819" y="938"/>
                    </a:lnTo>
                    <a:lnTo>
                      <a:pt x="1802" y="954"/>
                    </a:lnTo>
                    <a:lnTo>
                      <a:pt x="1786" y="968"/>
                    </a:lnTo>
                    <a:lnTo>
                      <a:pt x="1771" y="982"/>
                    </a:lnTo>
                    <a:lnTo>
                      <a:pt x="1758" y="994"/>
                    </a:lnTo>
                    <a:lnTo>
                      <a:pt x="1747" y="1005"/>
                    </a:lnTo>
                    <a:lnTo>
                      <a:pt x="1738" y="1014"/>
                    </a:lnTo>
                    <a:lnTo>
                      <a:pt x="1730" y="1021"/>
                    </a:lnTo>
                    <a:lnTo>
                      <a:pt x="1724" y="1027"/>
                    </a:lnTo>
                    <a:lnTo>
                      <a:pt x="1720" y="1032"/>
                    </a:lnTo>
                    <a:lnTo>
                      <a:pt x="1717" y="1034"/>
                    </a:lnTo>
                    <a:lnTo>
                      <a:pt x="1716" y="1035"/>
                    </a:lnTo>
                    <a:lnTo>
                      <a:pt x="1716" y="1035"/>
                    </a:lnTo>
                    <a:lnTo>
                      <a:pt x="1643" y="1057"/>
                    </a:lnTo>
                    <a:lnTo>
                      <a:pt x="1569" y="1064"/>
                    </a:lnTo>
                    <a:lnTo>
                      <a:pt x="1500" y="1058"/>
                    </a:lnTo>
                    <a:lnTo>
                      <a:pt x="1442" y="1049"/>
                    </a:lnTo>
                    <a:lnTo>
                      <a:pt x="1403" y="1040"/>
                    </a:lnTo>
                    <a:lnTo>
                      <a:pt x="1389" y="1035"/>
                    </a:lnTo>
                    <a:lnTo>
                      <a:pt x="1389" y="1035"/>
                    </a:lnTo>
                    <a:lnTo>
                      <a:pt x="1347" y="1083"/>
                    </a:lnTo>
                    <a:lnTo>
                      <a:pt x="1308" y="1132"/>
                    </a:lnTo>
                    <a:lnTo>
                      <a:pt x="1268" y="1183"/>
                    </a:lnTo>
                    <a:lnTo>
                      <a:pt x="1230" y="1235"/>
                    </a:lnTo>
                    <a:lnTo>
                      <a:pt x="1193" y="1287"/>
                    </a:lnTo>
                    <a:lnTo>
                      <a:pt x="1157" y="1341"/>
                    </a:lnTo>
                    <a:lnTo>
                      <a:pt x="1121" y="1396"/>
                    </a:lnTo>
                    <a:lnTo>
                      <a:pt x="1088" y="1451"/>
                    </a:lnTo>
                    <a:lnTo>
                      <a:pt x="1055" y="1506"/>
                    </a:lnTo>
                    <a:lnTo>
                      <a:pt x="1022" y="1562"/>
                    </a:lnTo>
                    <a:lnTo>
                      <a:pt x="992" y="1618"/>
                    </a:lnTo>
                    <a:lnTo>
                      <a:pt x="961" y="1672"/>
                    </a:lnTo>
                    <a:lnTo>
                      <a:pt x="933" y="1728"/>
                    </a:lnTo>
                    <a:lnTo>
                      <a:pt x="905" y="1782"/>
                    </a:lnTo>
                    <a:lnTo>
                      <a:pt x="878" y="1835"/>
                    </a:lnTo>
                    <a:lnTo>
                      <a:pt x="853" y="1888"/>
                    </a:lnTo>
                    <a:lnTo>
                      <a:pt x="829" y="1941"/>
                    </a:lnTo>
                    <a:lnTo>
                      <a:pt x="805" y="1990"/>
                    </a:lnTo>
                    <a:lnTo>
                      <a:pt x="784" y="2040"/>
                    </a:lnTo>
                    <a:lnTo>
                      <a:pt x="763" y="2088"/>
                    </a:lnTo>
                    <a:lnTo>
                      <a:pt x="744" y="2133"/>
                    </a:lnTo>
                    <a:lnTo>
                      <a:pt x="725" y="2177"/>
                    </a:lnTo>
                    <a:lnTo>
                      <a:pt x="708" y="2218"/>
                    </a:lnTo>
                    <a:lnTo>
                      <a:pt x="693" y="2258"/>
                    </a:lnTo>
                    <a:lnTo>
                      <a:pt x="679" y="2294"/>
                    </a:lnTo>
                    <a:lnTo>
                      <a:pt x="666" y="2329"/>
                    </a:lnTo>
                    <a:lnTo>
                      <a:pt x="654" y="2360"/>
                    </a:lnTo>
                    <a:lnTo>
                      <a:pt x="643" y="2387"/>
                    </a:lnTo>
                    <a:lnTo>
                      <a:pt x="634" y="2413"/>
                    </a:lnTo>
                    <a:lnTo>
                      <a:pt x="626" y="2435"/>
                    </a:lnTo>
                    <a:lnTo>
                      <a:pt x="620" y="2453"/>
                    </a:lnTo>
                    <a:lnTo>
                      <a:pt x="615" y="2467"/>
                    </a:lnTo>
                    <a:lnTo>
                      <a:pt x="611" y="2478"/>
                    </a:lnTo>
                    <a:lnTo>
                      <a:pt x="609" y="2484"/>
                    </a:lnTo>
                    <a:lnTo>
                      <a:pt x="609" y="2487"/>
                    </a:lnTo>
                    <a:lnTo>
                      <a:pt x="609" y="2487"/>
                    </a:lnTo>
                    <a:lnTo>
                      <a:pt x="812" y="2580"/>
                    </a:lnTo>
                    <a:lnTo>
                      <a:pt x="0" y="2783"/>
                    </a:lnTo>
                    <a:lnTo>
                      <a:pt x="1086" y="2783"/>
                    </a:lnTo>
                    <a:lnTo>
                      <a:pt x="1086" y="2783"/>
                    </a:lnTo>
                    <a:lnTo>
                      <a:pt x="1093" y="2738"/>
                    </a:lnTo>
                    <a:lnTo>
                      <a:pt x="1101" y="2694"/>
                    </a:lnTo>
                    <a:lnTo>
                      <a:pt x="1110" y="2650"/>
                    </a:lnTo>
                    <a:lnTo>
                      <a:pt x="1119" y="2606"/>
                    </a:lnTo>
                    <a:lnTo>
                      <a:pt x="1129" y="2563"/>
                    </a:lnTo>
                    <a:lnTo>
                      <a:pt x="1140" y="2520"/>
                    </a:lnTo>
                    <a:lnTo>
                      <a:pt x="1151" y="2477"/>
                    </a:lnTo>
                    <a:lnTo>
                      <a:pt x="1162" y="2435"/>
                    </a:lnTo>
                    <a:lnTo>
                      <a:pt x="1175" y="2393"/>
                    </a:lnTo>
                    <a:lnTo>
                      <a:pt x="1187" y="2351"/>
                    </a:lnTo>
                    <a:lnTo>
                      <a:pt x="1201" y="2309"/>
                    </a:lnTo>
                    <a:lnTo>
                      <a:pt x="1216" y="2268"/>
                    </a:lnTo>
                    <a:lnTo>
                      <a:pt x="1230" y="2227"/>
                    </a:lnTo>
                    <a:lnTo>
                      <a:pt x="1245" y="2187"/>
                    </a:lnTo>
                    <a:lnTo>
                      <a:pt x="1261" y="2146"/>
                    </a:lnTo>
                    <a:lnTo>
                      <a:pt x="1277" y="2107"/>
                    </a:lnTo>
                    <a:lnTo>
                      <a:pt x="1294" y="2066"/>
                    </a:lnTo>
                    <a:lnTo>
                      <a:pt x="1312" y="2028"/>
                    </a:lnTo>
                    <a:lnTo>
                      <a:pt x="1329" y="1988"/>
                    </a:lnTo>
                    <a:lnTo>
                      <a:pt x="1348" y="1950"/>
                    </a:lnTo>
                    <a:lnTo>
                      <a:pt x="1367" y="1912"/>
                    </a:lnTo>
                    <a:lnTo>
                      <a:pt x="1387" y="1875"/>
                    </a:lnTo>
                    <a:lnTo>
                      <a:pt x="1407" y="1837"/>
                    </a:lnTo>
                    <a:lnTo>
                      <a:pt x="1427" y="1800"/>
                    </a:lnTo>
                    <a:lnTo>
                      <a:pt x="1448" y="1763"/>
                    </a:lnTo>
                    <a:lnTo>
                      <a:pt x="1471" y="1727"/>
                    </a:lnTo>
                    <a:lnTo>
                      <a:pt x="1493" y="1691"/>
                    </a:lnTo>
                    <a:lnTo>
                      <a:pt x="1515" y="1655"/>
                    </a:lnTo>
                    <a:lnTo>
                      <a:pt x="1539" y="1621"/>
                    </a:lnTo>
                    <a:lnTo>
                      <a:pt x="1563" y="1585"/>
                    </a:lnTo>
                    <a:lnTo>
                      <a:pt x="1587" y="1551"/>
                    </a:lnTo>
                    <a:lnTo>
                      <a:pt x="1611" y="1517"/>
                    </a:lnTo>
                    <a:lnTo>
                      <a:pt x="1637" y="1484"/>
                    </a:lnTo>
                    <a:lnTo>
                      <a:pt x="1662" y="1450"/>
                    </a:lnTo>
                    <a:lnTo>
                      <a:pt x="1688" y="1417"/>
                    </a:lnTo>
                    <a:lnTo>
                      <a:pt x="1715" y="1385"/>
                    </a:lnTo>
                    <a:lnTo>
                      <a:pt x="1742" y="1353"/>
                    </a:lnTo>
                    <a:lnTo>
                      <a:pt x="1769" y="1322"/>
                    </a:lnTo>
                    <a:lnTo>
                      <a:pt x="1798" y="1290"/>
                    </a:lnTo>
                    <a:lnTo>
                      <a:pt x="1826" y="1260"/>
                    </a:lnTo>
                    <a:lnTo>
                      <a:pt x="1856" y="1230"/>
                    </a:lnTo>
                    <a:lnTo>
                      <a:pt x="1885" y="1199"/>
                    </a:lnTo>
                    <a:lnTo>
                      <a:pt x="1914" y="1170"/>
                    </a:lnTo>
                    <a:lnTo>
                      <a:pt x="1945" y="1142"/>
                    </a:lnTo>
                    <a:lnTo>
                      <a:pt x="1975" y="1112"/>
                    </a:lnTo>
                    <a:lnTo>
                      <a:pt x="2006" y="1085"/>
                    </a:lnTo>
                    <a:lnTo>
                      <a:pt x="2038" y="1056"/>
                    </a:lnTo>
                    <a:lnTo>
                      <a:pt x="2070" y="1029"/>
                    </a:lnTo>
                    <a:lnTo>
                      <a:pt x="2103" y="1003"/>
                    </a:lnTo>
                    <a:lnTo>
                      <a:pt x="2135" y="976"/>
                    </a:lnTo>
                    <a:lnTo>
                      <a:pt x="2168" y="950"/>
                    </a:lnTo>
                    <a:lnTo>
                      <a:pt x="2202" y="925"/>
                    </a:lnTo>
                    <a:lnTo>
                      <a:pt x="2235" y="900"/>
                    </a:lnTo>
                    <a:lnTo>
                      <a:pt x="2270" y="876"/>
                    </a:lnTo>
                    <a:lnTo>
                      <a:pt x="2304" y="852"/>
                    </a:lnTo>
                    <a:lnTo>
                      <a:pt x="2340" y="829"/>
                    </a:lnTo>
                    <a:lnTo>
                      <a:pt x="2375" y="805"/>
                    </a:lnTo>
                    <a:lnTo>
                      <a:pt x="2410" y="783"/>
                    </a:lnTo>
                    <a:lnTo>
                      <a:pt x="2447" y="761"/>
                    </a:lnTo>
                    <a:lnTo>
                      <a:pt x="2483" y="739"/>
                    </a:lnTo>
                    <a:lnTo>
                      <a:pt x="2520" y="718"/>
                    </a:lnTo>
                    <a:lnTo>
                      <a:pt x="2557" y="697"/>
                    </a:lnTo>
                    <a:lnTo>
                      <a:pt x="2595" y="678"/>
                    </a:lnTo>
                    <a:lnTo>
                      <a:pt x="2632" y="657"/>
                    </a:lnTo>
                    <a:lnTo>
                      <a:pt x="2671" y="638"/>
                    </a:lnTo>
                    <a:lnTo>
                      <a:pt x="2709" y="620"/>
                    </a:lnTo>
                    <a:lnTo>
                      <a:pt x="2749" y="602"/>
                    </a:lnTo>
                    <a:lnTo>
                      <a:pt x="2787" y="584"/>
                    </a:lnTo>
                    <a:lnTo>
                      <a:pt x="2827" y="567"/>
                    </a:lnTo>
                    <a:lnTo>
                      <a:pt x="2867" y="551"/>
                    </a:lnTo>
                    <a:lnTo>
                      <a:pt x="2907" y="535"/>
                    </a:lnTo>
                    <a:lnTo>
                      <a:pt x="2947" y="520"/>
                    </a:lnTo>
                    <a:lnTo>
                      <a:pt x="2988" y="504"/>
                    </a:lnTo>
                    <a:lnTo>
                      <a:pt x="3029" y="490"/>
                    </a:lnTo>
                    <a:lnTo>
                      <a:pt x="3070" y="477"/>
                    </a:lnTo>
                    <a:lnTo>
                      <a:pt x="3111" y="464"/>
                    </a:lnTo>
                    <a:lnTo>
                      <a:pt x="3154" y="451"/>
                    </a:lnTo>
                    <a:lnTo>
                      <a:pt x="3195" y="439"/>
                    </a:lnTo>
                    <a:lnTo>
                      <a:pt x="3238" y="427"/>
                    </a:lnTo>
                    <a:lnTo>
                      <a:pt x="3280" y="416"/>
                    </a:lnTo>
                    <a:lnTo>
                      <a:pt x="3324" y="405"/>
                    </a:lnTo>
                    <a:lnTo>
                      <a:pt x="3366" y="396"/>
                    </a:lnTo>
                    <a:lnTo>
                      <a:pt x="3410" y="387"/>
                    </a:lnTo>
                    <a:lnTo>
                      <a:pt x="3453" y="378"/>
                    </a:lnTo>
                    <a:lnTo>
                      <a:pt x="3497" y="370"/>
                    </a:lnTo>
                    <a:lnTo>
                      <a:pt x="3542" y="362"/>
                    </a:lnTo>
                    <a:lnTo>
                      <a:pt x="3586" y="354"/>
                    </a:lnTo>
                    <a:lnTo>
                      <a:pt x="3631" y="348"/>
                    </a:lnTo>
                    <a:lnTo>
                      <a:pt x="3675" y="342"/>
                    </a:lnTo>
                    <a:lnTo>
                      <a:pt x="3720" y="337"/>
                    </a:lnTo>
                    <a:lnTo>
                      <a:pt x="3765" y="333"/>
                    </a:lnTo>
                    <a:lnTo>
                      <a:pt x="3811" y="329"/>
                    </a:lnTo>
                    <a:lnTo>
                      <a:pt x="3856" y="325"/>
                    </a:lnTo>
                    <a:lnTo>
                      <a:pt x="3902" y="323"/>
                    </a:lnTo>
                    <a:lnTo>
                      <a:pt x="3948" y="321"/>
                    </a:lnTo>
                    <a:lnTo>
                      <a:pt x="3994" y="319"/>
                    </a:lnTo>
                    <a:lnTo>
                      <a:pt x="4041" y="318"/>
                    </a:lnTo>
                    <a:lnTo>
                      <a:pt x="4087" y="318"/>
                    </a:lnTo>
                    <a:lnTo>
                      <a:pt x="4087" y="318"/>
                    </a:lnTo>
                    <a:lnTo>
                      <a:pt x="4134" y="318"/>
                    </a:lnTo>
                    <a:lnTo>
                      <a:pt x="4180" y="319"/>
                    </a:lnTo>
                    <a:lnTo>
                      <a:pt x="4226" y="321"/>
                    </a:lnTo>
                    <a:lnTo>
                      <a:pt x="4273" y="323"/>
                    </a:lnTo>
                    <a:lnTo>
                      <a:pt x="4318" y="326"/>
                    </a:lnTo>
                    <a:lnTo>
                      <a:pt x="4364" y="329"/>
                    </a:lnTo>
                    <a:lnTo>
                      <a:pt x="4410" y="333"/>
                    </a:lnTo>
                    <a:lnTo>
                      <a:pt x="4456" y="338"/>
                    </a:lnTo>
                    <a:lnTo>
                      <a:pt x="4501" y="344"/>
                    </a:lnTo>
                    <a:lnTo>
                      <a:pt x="4546" y="350"/>
                    </a:lnTo>
                    <a:lnTo>
                      <a:pt x="4591" y="356"/>
                    </a:lnTo>
                    <a:lnTo>
                      <a:pt x="4635" y="365"/>
                    </a:lnTo>
                    <a:lnTo>
                      <a:pt x="4680" y="372"/>
                    </a:lnTo>
                    <a:lnTo>
                      <a:pt x="4724" y="381"/>
                    </a:lnTo>
                    <a:lnTo>
                      <a:pt x="4768" y="390"/>
                    </a:lnTo>
                    <a:lnTo>
                      <a:pt x="4811" y="399"/>
                    </a:lnTo>
                    <a:lnTo>
                      <a:pt x="4855" y="410"/>
                    </a:lnTo>
                    <a:lnTo>
                      <a:pt x="4898" y="420"/>
                    </a:lnTo>
                    <a:lnTo>
                      <a:pt x="4941" y="432"/>
                    </a:lnTo>
                    <a:lnTo>
                      <a:pt x="4984" y="445"/>
                    </a:lnTo>
                    <a:lnTo>
                      <a:pt x="5026" y="457"/>
                    </a:lnTo>
                    <a:lnTo>
                      <a:pt x="5069" y="470"/>
                    </a:lnTo>
                    <a:lnTo>
                      <a:pt x="5110" y="484"/>
                    </a:lnTo>
                    <a:lnTo>
                      <a:pt x="5152" y="498"/>
                    </a:lnTo>
                    <a:lnTo>
                      <a:pt x="5193" y="513"/>
                    </a:lnTo>
                    <a:lnTo>
                      <a:pt x="5235" y="529"/>
                    </a:lnTo>
                    <a:lnTo>
                      <a:pt x="5275" y="545"/>
                    </a:lnTo>
                    <a:lnTo>
                      <a:pt x="5316" y="562"/>
                    </a:lnTo>
                    <a:lnTo>
                      <a:pt x="5355" y="579"/>
                    </a:lnTo>
                    <a:lnTo>
                      <a:pt x="5396" y="597"/>
                    </a:lnTo>
                    <a:lnTo>
                      <a:pt x="5435" y="615"/>
                    </a:lnTo>
                    <a:lnTo>
                      <a:pt x="5474" y="634"/>
                    </a:lnTo>
                    <a:lnTo>
                      <a:pt x="5513" y="653"/>
                    </a:lnTo>
                    <a:lnTo>
                      <a:pt x="5552" y="674"/>
                    </a:lnTo>
                    <a:lnTo>
                      <a:pt x="5589" y="694"/>
                    </a:lnTo>
                    <a:lnTo>
                      <a:pt x="5628" y="714"/>
                    </a:lnTo>
                    <a:lnTo>
                      <a:pt x="5665" y="736"/>
                    </a:lnTo>
                    <a:lnTo>
                      <a:pt x="5701" y="758"/>
                    </a:lnTo>
                    <a:lnTo>
                      <a:pt x="5739" y="780"/>
                    </a:lnTo>
                    <a:lnTo>
                      <a:pt x="5775" y="803"/>
                    </a:lnTo>
                    <a:lnTo>
                      <a:pt x="5811" y="826"/>
                    </a:lnTo>
                    <a:lnTo>
                      <a:pt x="5846" y="851"/>
                    </a:lnTo>
                    <a:lnTo>
                      <a:pt x="5882" y="875"/>
                    </a:lnTo>
                    <a:lnTo>
                      <a:pt x="5917" y="900"/>
                    </a:lnTo>
                    <a:lnTo>
                      <a:pt x="5952" y="926"/>
                    </a:lnTo>
                    <a:lnTo>
                      <a:pt x="5985" y="951"/>
                    </a:lnTo>
                    <a:lnTo>
                      <a:pt x="6019" y="977"/>
                    </a:lnTo>
                    <a:lnTo>
                      <a:pt x="6053" y="1005"/>
                    </a:lnTo>
                    <a:lnTo>
                      <a:pt x="6085" y="1032"/>
                    </a:lnTo>
                    <a:lnTo>
                      <a:pt x="6118" y="1059"/>
                    </a:lnTo>
                    <a:lnTo>
                      <a:pt x="6150" y="1088"/>
                    </a:lnTo>
                    <a:lnTo>
                      <a:pt x="6181" y="1116"/>
                    </a:lnTo>
                    <a:lnTo>
                      <a:pt x="6213" y="1146"/>
                    </a:lnTo>
                    <a:lnTo>
                      <a:pt x="6243" y="1175"/>
                    </a:lnTo>
                    <a:lnTo>
                      <a:pt x="6274" y="1205"/>
                    </a:lnTo>
                    <a:lnTo>
                      <a:pt x="6304" y="1236"/>
                    </a:lnTo>
                    <a:lnTo>
                      <a:pt x="6333" y="1267"/>
                    </a:lnTo>
                    <a:lnTo>
                      <a:pt x="6363" y="1299"/>
                    </a:lnTo>
                    <a:lnTo>
                      <a:pt x="6391" y="1330"/>
                    </a:lnTo>
                    <a:lnTo>
                      <a:pt x="6419" y="1362"/>
                    </a:lnTo>
                    <a:lnTo>
                      <a:pt x="6447" y="1395"/>
                    </a:lnTo>
                    <a:lnTo>
                      <a:pt x="6474" y="1428"/>
                    </a:lnTo>
                    <a:lnTo>
                      <a:pt x="6500" y="1462"/>
                    </a:lnTo>
                    <a:lnTo>
                      <a:pt x="6527" y="1495"/>
                    </a:lnTo>
                    <a:lnTo>
                      <a:pt x="6553" y="1529"/>
                    </a:lnTo>
                    <a:lnTo>
                      <a:pt x="6577" y="1564"/>
                    </a:lnTo>
                    <a:lnTo>
                      <a:pt x="6603" y="1599"/>
                    </a:lnTo>
                    <a:lnTo>
                      <a:pt x="6627" y="1635"/>
                    </a:lnTo>
                    <a:lnTo>
                      <a:pt x="6650" y="1670"/>
                    </a:lnTo>
                    <a:lnTo>
                      <a:pt x="6674" y="1707"/>
                    </a:lnTo>
                    <a:lnTo>
                      <a:pt x="6697" y="1743"/>
                    </a:lnTo>
                    <a:lnTo>
                      <a:pt x="6718" y="1780"/>
                    </a:lnTo>
                    <a:lnTo>
                      <a:pt x="6740" y="1817"/>
                    </a:lnTo>
                    <a:lnTo>
                      <a:pt x="6762" y="1855"/>
                    </a:lnTo>
                    <a:lnTo>
                      <a:pt x="6782" y="1893"/>
                    </a:lnTo>
                    <a:lnTo>
                      <a:pt x="6802" y="1932"/>
                    </a:lnTo>
                    <a:lnTo>
                      <a:pt x="6821" y="1970"/>
                    </a:lnTo>
                    <a:lnTo>
                      <a:pt x="6841" y="2010"/>
                    </a:lnTo>
                    <a:lnTo>
                      <a:pt x="6859" y="2049"/>
                    </a:lnTo>
                    <a:lnTo>
                      <a:pt x="6877" y="2089"/>
                    </a:lnTo>
                    <a:lnTo>
                      <a:pt x="6894" y="2129"/>
                    </a:lnTo>
                    <a:lnTo>
                      <a:pt x="6911" y="2170"/>
                    </a:lnTo>
                    <a:lnTo>
                      <a:pt x="6927" y="2210"/>
                    </a:lnTo>
                    <a:lnTo>
                      <a:pt x="6942" y="2252"/>
                    </a:lnTo>
                    <a:lnTo>
                      <a:pt x="6957" y="2293"/>
                    </a:lnTo>
                    <a:lnTo>
                      <a:pt x="6971" y="2335"/>
                    </a:lnTo>
                    <a:lnTo>
                      <a:pt x="6986" y="2377"/>
                    </a:lnTo>
                    <a:lnTo>
                      <a:pt x="6999" y="2420"/>
                    </a:lnTo>
                    <a:lnTo>
                      <a:pt x="7011" y="2462"/>
                    </a:lnTo>
                    <a:lnTo>
                      <a:pt x="7023" y="2505"/>
                    </a:lnTo>
                    <a:lnTo>
                      <a:pt x="7034" y="2549"/>
                    </a:lnTo>
                    <a:lnTo>
                      <a:pt x="7034" y="2549"/>
                    </a:lnTo>
                    <a:lnTo>
                      <a:pt x="6857" y="2627"/>
                    </a:lnTo>
                    <a:lnTo>
                      <a:pt x="7674" y="2742"/>
                    </a:lnTo>
                    <a:lnTo>
                      <a:pt x="8048" y="2346"/>
                    </a:lnTo>
                    <a:lnTo>
                      <a:pt x="8048" y="2346"/>
                    </a:lnTo>
                    <a:close/>
                  </a:path>
                </a:pathLst>
              </a:custGeom>
              <a:solidFill>
                <a:srgbClr val="D19EEE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9" name="Group 48"/>
              <p:cNvGrpSpPr>
                <a:grpSpLocks/>
              </p:cNvGrpSpPr>
              <p:nvPr/>
            </p:nvGrpSpPr>
            <p:grpSpPr bwMode="auto">
              <a:xfrm>
                <a:off x="1556" y="887"/>
                <a:ext cx="3387" cy="1172"/>
                <a:chOff x="1213" y="710"/>
                <a:chExt cx="3387" cy="1172"/>
              </a:xfrm>
            </p:grpSpPr>
            <p:sp>
              <p:nvSpPr>
                <p:cNvPr id="180" name="Freeform 49"/>
                <p:cNvSpPr>
                  <a:spLocks noChangeAspect="1"/>
                </p:cNvSpPr>
                <p:nvPr/>
              </p:nvSpPr>
              <p:spPr bwMode="auto">
                <a:xfrm>
                  <a:off x="1213" y="710"/>
                  <a:ext cx="3387" cy="1172"/>
                </a:xfrm>
                <a:custGeom>
                  <a:avLst/>
                  <a:gdLst/>
                  <a:ahLst/>
                  <a:cxnLst>
                    <a:cxn ang="0">
                      <a:pos x="7774" y="2093"/>
                    </a:cxn>
                    <a:cxn ang="0">
                      <a:pos x="7609" y="1677"/>
                    </a:cxn>
                    <a:cxn ang="0">
                      <a:pos x="7408" y="1325"/>
                    </a:cxn>
                    <a:cxn ang="0">
                      <a:pos x="7222" y="1065"/>
                    </a:cxn>
                    <a:cxn ang="0">
                      <a:pos x="7110" y="926"/>
                    </a:cxn>
                    <a:cxn ang="0">
                      <a:pos x="7029" y="1004"/>
                    </a:cxn>
                    <a:cxn ang="0">
                      <a:pos x="6703" y="1045"/>
                    </a:cxn>
                    <a:cxn ang="0">
                      <a:pos x="6520" y="973"/>
                    </a:cxn>
                    <a:cxn ang="0">
                      <a:pos x="6093" y="639"/>
                    </a:cxn>
                    <a:cxn ang="0">
                      <a:pos x="5679" y="391"/>
                    </a:cxn>
                    <a:cxn ang="0">
                      <a:pos x="5290" y="216"/>
                    </a:cxn>
                    <a:cxn ang="0">
                      <a:pos x="4936" y="102"/>
                    </a:cxn>
                    <a:cxn ang="0">
                      <a:pos x="4626" y="36"/>
                    </a:cxn>
                    <a:cxn ang="0">
                      <a:pos x="4373" y="7"/>
                    </a:cxn>
                    <a:cxn ang="0">
                      <a:pos x="4188" y="0"/>
                    </a:cxn>
                    <a:cxn ang="0">
                      <a:pos x="4080" y="4"/>
                    </a:cxn>
                    <a:cxn ang="0">
                      <a:pos x="3987" y="7"/>
                    </a:cxn>
                    <a:cxn ang="0">
                      <a:pos x="3522" y="59"/>
                    </a:cxn>
                    <a:cxn ang="0">
                      <a:pos x="3095" y="177"/>
                    </a:cxn>
                    <a:cxn ang="0">
                      <a:pos x="2713" y="338"/>
                    </a:cxn>
                    <a:cxn ang="0">
                      <a:pos x="2383" y="521"/>
                    </a:cxn>
                    <a:cxn ang="0">
                      <a:pos x="2112" y="703"/>
                    </a:cxn>
                    <a:cxn ang="0">
                      <a:pos x="1905" y="864"/>
                    </a:cxn>
                    <a:cxn ang="0">
                      <a:pos x="1771" y="982"/>
                    </a:cxn>
                    <a:cxn ang="0">
                      <a:pos x="1717" y="1034"/>
                    </a:cxn>
                    <a:cxn ang="0">
                      <a:pos x="1403" y="1040"/>
                    </a:cxn>
                    <a:cxn ang="0">
                      <a:pos x="1193" y="1287"/>
                    </a:cxn>
                    <a:cxn ang="0">
                      <a:pos x="961" y="1672"/>
                    </a:cxn>
                    <a:cxn ang="0">
                      <a:pos x="784" y="2040"/>
                    </a:cxn>
                    <a:cxn ang="0">
                      <a:pos x="666" y="2329"/>
                    </a:cxn>
                    <a:cxn ang="0">
                      <a:pos x="611" y="2478"/>
                    </a:cxn>
                    <a:cxn ang="0">
                      <a:pos x="1086" y="2783"/>
                    </a:cxn>
                    <a:cxn ang="0">
                      <a:pos x="1151" y="2477"/>
                    </a:cxn>
                    <a:cxn ang="0">
                      <a:pos x="1245" y="2187"/>
                    </a:cxn>
                    <a:cxn ang="0">
                      <a:pos x="1367" y="1912"/>
                    </a:cxn>
                    <a:cxn ang="0">
                      <a:pos x="1515" y="1655"/>
                    </a:cxn>
                    <a:cxn ang="0">
                      <a:pos x="1688" y="1417"/>
                    </a:cxn>
                    <a:cxn ang="0">
                      <a:pos x="1885" y="1199"/>
                    </a:cxn>
                    <a:cxn ang="0">
                      <a:pos x="2103" y="1003"/>
                    </a:cxn>
                    <a:cxn ang="0">
                      <a:pos x="2340" y="829"/>
                    </a:cxn>
                    <a:cxn ang="0">
                      <a:pos x="2595" y="678"/>
                    </a:cxn>
                    <a:cxn ang="0">
                      <a:pos x="2867" y="551"/>
                    </a:cxn>
                    <a:cxn ang="0">
                      <a:pos x="3154" y="451"/>
                    </a:cxn>
                    <a:cxn ang="0">
                      <a:pos x="3453" y="378"/>
                    </a:cxn>
                    <a:cxn ang="0">
                      <a:pos x="3765" y="333"/>
                    </a:cxn>
                    <a:cxn ang="0">
                      <a:pos x="4087" y="318"/>
                    </a:cxn>
                    <a:cxn ang="0">
                      <a:pos x="4364" y="329"/>
                    </a:cxn>
                    <a:cxn ang="0">
                      <a:pos x="4680" y="372"/>
                    </a:cxn>
                    <a:cxn ang="0">
                      <a:pos x="4984" y="445"/>
                    </a:cxn>
                    <a:cxn ang="0">
                      <a:pos x="5275" y="545"/>
                    </a:cxn>
                    <a:cxn ang="0">
                      <a:pos x="5552" y="674"/>
                    </a:cxn>
                    <a:cxn ang="0">
                      <a:pos x="5811" y="826"/>
                    </a:cxn>
                    <a:cxn ang="0">
                      <a:pos x="6053" y="1005"/>
                    </a:cxn>
                    <a:cxn ang="0">
                      <a:pos x="6274" y="1205"/>
                    </a:cxn>
                    <a:cxn ang="0">
                      <a:pos x="6474" y="1428"/>
                    </a:cxn>
                    <a:cxn ang="0">
                      <a:pos x="6650" y="1670"/>
                    </a:cxn>
                    <a:cxn ang="0">
                      <a:pos x="6802" y="1932"/>
                    </a:cxn>
                    <a:cxn ang="0">
                      <a:pos x="6927" y="2210"/>
                    </a:cxn>
                    <a:cxn ang="0">
                      <a:pos x="7023" y="2505"/>
                    </a:cxn>
                    <a:cxn ang="0">
                      <a:pos x="8048" y="2346"/>
                    </a:cxn>
                  </a:cxnLst>
                  <a:rect l="0" t="0" r="r" b="b"/>
                  <a:pathLst>
                    <a:path w="8048" h="2783">
                      <a:moveTo>
                        <a:pt x="8048" y="2346"/>
                      </a:moveTo>
                      <a:lnTo>
                        <a:pt x="7830" y="2346"/>
                      </a:lnTo>
                      <a:lnTo>
                        <a:pt x="7830" y="2346"/>
                      </a:lnTo>
                      <a:lnTo>
                        <a:pt x="7819" y="2282"/>
                      </a:lnTo>
                      <a:lnTo>
                        <a:pt x="7806" y="2218"/>
                      </a:lnTo>
                      <a:lnTo>
                        <a:pt x="7792" y="2155"/>
                      </a:lnTo>
                      <a:lnTo>
                        <a:pt x="7774" y="2093"/>
                      </a:lnTo>
                      <a:lnTo>
                        <a:pt x="7755" y="2031"/>
                      </a:lnTo>
                      <a:lnTo>
                        <a:pt x="7734" y="1969"/>
                      </a:lnTo>
                      <a:lnTo>
                        <a:pt x="7712" y="1909"/>
                      </a:lnTo>
                      <a:lnTo>
                        <a:pt x="7688" y="1850"/>
                      </a:lnTo>
                      <a:lnTo>
                        <a:pt x="7663" y="1791"/>
                      </a:lnTo>
                      <a:lnTo>
                        <a:pt x="7637" y="1734"/>
                      </a:lnTo>
                      <a:lnTo>
                        <a:pt x="7609" y="1677"/>
                      </a:lnTo>
                      <a:lnTo>
                        <a:pt x="7582" y="1623"/>
                      </a:lnTo>
                      <a:lnTo>
                        <a:pt x="7554" y="1569"/>
                      </a:lnTo>
                      <a:lnTo>
                        <a:pt x="7524" y="1517"/>
                      </a:lnTo>
                      <a:lnTo>
                        <a:pt x="7496" y="1467"/>
                      </a:lnTo>
                      <a:lnTo>
                        <a:pt x="7467" y="1418"/>
                      </a:lnTo>
                      <a:lnTo>
                        <a:pt x="7437" y="1370"/>
                      </a:lnTo>
                      <a:lnTo>
                        <a:pt x="7408" y="1325"/>
                      </a:lnTo>
                      <a:lnTo>
                        <a:pt x="7379" y="1281"/>
                      </a:lnTo>
                      <a:lnTo>
                        <a:pt x="7351" y="1240"/>
                      </a:lnTo>
                      <a:lnTo>
                        <a:pt x="7324" y="1200"/>
                      </a:lnTo>
                      <a:lnTo>
                        <a:pt x="7296" y="1163"/>
                      </a:lnTo>
                      <a:lnTo>
                        <a:pt x="7271" y="1127"/>
                      </a:lnTo>
                      <a:lnTo>
                        <a:pt x="7246" y="1095"/>
                      </a:lnTo>
                      <a:lnTo>
                        <a:pt x="7222" y="1065"/>
                      </a:lnTo>
                      <a:lnTo>
                        <a:pt x="7201" y="1036"/>
                      </a:lnTo>
                      <a:lnTo>
                        <a:pt x="7181" y="1011"/>
                      </a:lnTo>
                      <a:lnTo>
                        <a:pt x="7163" y="988"/>
                      </a:lnTo>
                      <a:lnTo>
                        <a:pt x="7146" y="968"/>
                      </a:lnTo>
                      <a:lnTo>
                        <a:pt x="7131" y="951"/>
                      </a:lnTo>
                      <a:lnTo>
                        <a:pt x="7119" y="937"/>
                      </a:lnTo>
                      <a:lnTo>
                        <a:pt x="7110" y="926"/>
                      </a:lnTo>
                      <a:lnTo>
                        <a:pt x="7103" y="918"/>
                      </a:lnTo>
                      <a:lnTo>
                        <a:pt x="7098" y="913"/>
                      </a:lnTo>
                      <a:lnTo>
                        <a:pt x="7097" y="911"/>
                      </a:lnTo>
                      <a:lnTo>
                        <a:pt x="7097" y="911"/>
                      </a:lnTo>
                      <a:lnTo>
                        <a:pt x="7083" y="948"/>
                      </a:lnTo>
                      <a:lnTo>
                        <a:pt x="7059" y="979"/>
                      </a:lnTo>
                      <a:lnTo>
                        <a:pt x="7029" y="1004"/>
                      </a:lnTo>
                      <a:lnTo>
                        <a:pt x="6992" y="1023"/>
                      </a:lnTo>
                      <a:lnTo>
                        <a:pt x="6948" y="1037"/>
                      </a:lnTo>
                      <a:lnTo>
                        <a:pt x="6901" y="1047"/>
                      </a:lnTo>
                      <a:lnTo>
                        <a:pt x="6853" y="1052"/>
                      </a:lnTo>
                      <a:lnTo>
                        <a:pt x="6802" y="1053"/>
                      </a:lnTo>
                      <a:lnTo>
                        <a:pt x="6752" y="1050"/>
                      </a:lnTo>
                      <a:lnTo>
                        <a:pt x="6703" y="1045"/>
                      </a:lnTo>
                      <a:lnTo>
                        <a:pt x="6657" y="1037"/>
                      </a:lnTo>
                      <a:lnTo>
                        <a:pt x="6616" y="1027"/>
                      </a:lnTo>
                      <a:lnTo>
                        <a:pt x="6580" y="1015"/>
                      </a:lnTo>
                      <a:lnTo>
                        <a:pt x="6551" y="1002"/>
                      </a:lnTo>
                      <a:lnTo>
                        <a:pt x="6531" y="988"/>
                      </a:lnTo>
                      <a:lnTo>
                        <a:pt x="6520" y="973"/>
                      </a:lnTo>
                      <a:lnTo>
                        <a:pt x="6520" y="973"/>
                      </a:lnTo>
                      <a:lnTo>
                        <a:pt x="6458" y="920"/>
                      </a:lnTo>
                      <a:lnTo>
                        <a:pt x="6397" y="868"/>
                      </a:lnTo>
                      <a:lnTo>
                        <a:pt x="6335" y="818"/>
                      </a:lnTo>
                      <a:lnTo>
                        <a:pt x="6275" y="771"/>
                      </a:lnTo>
                      <a:lnTo>
                        <a:pt x="6214" y="725"/>
                      </a:lnTo>
                      <a:lnTo>
                        <a:pt x="6153" y="681"/>
                      </a:lnTo>
                      <a:lnTo>
                        <a:pt x="6093" y="639"/>
                      </a:lnTo>
                      <a:lnTo>
                        <a:pt x="6033" y="599"/>
                      </a:lnTo>
                      <a:lnTo>
                        <a:pt x="5973" y="560"/>
                      </a:lnTo>
                      <a:lnTo>
                        <a:pt x="5913" y="523"/>
                      </a:lnTo>
                      <a:lnTo>
                        <a:pt x="5854" y="487"/>
                      </a:lnTo>
                      <a:lnTo>
                        <a:pt x="5796" y="454"/>
                      </a:lnTo>
                      <a:lnTo>
                        <a:pt x="5737" y="421"/>
                      </a:lnTo>
                      <a:lnTo>
                        <a:pt x="5679" y="391"/>
                      </a:lnTo>
                      <a:lnTo>
                        <a:pt x="5623" y="362"/>
                      </a:lnTo>
                      <a:lnTo>
                        <a:pt x="5566" y="334"/>
                      </a:lnTo>
                      <a:lnTo>
                        <a:pt x="5509" y="308"/>
                      </a:lnTo>
                      <a:lnTo>
                        <a:pt x="5453" y="283"/>
                      </a:lnTo>
                      <a:lnTo>
                        <a:pt x="5399" y="259"/>
                      </a:lnTo>
                      <a:lnTo>
                        <a:pt x="5344" y="237"/>
                      </a:lnTo>
                      <a:lnTo>
                        <a:pt x="5290" y="216"/>
                      </a:lnTo>
                      <a:lnTo>
                        <a:pt x="5237" y="196"/>
                      </a:lnTo>
                      <a:lnTo>
                        <a:pt x="5185" y="178"/>
                      </a:lnTo>
                      <a:lnTo>
                        <a:pt x="5133" y="161"/>
                      </a:lnTo>
                      <a:lnTo>
                        <a:pt x="5083" y="145"/>
                      </a:lnTo>
                      <a:lnTo>
                        <a:pt x="5032" y="130"/>
                      </a:lnTo>
                      <a:lnTo>
                        <a:pt x="4984" y="115"/>
                      </a:lnTo>
                      <a:lnTo>
                        <a:pt x="4936" y="102"/>
                      </a:lnTo>
                      <a:lnTo>
                        <a:pt x="4888" y="90"/>
                      </a:lnTo>
                      <a:lnTo>
                        <a:pt x="4842" y="79"/>
                      </a:lnTo>
                      <a:lnTo>
                        <a:pt x="4797" y="69"/>
                      </a:lnTo>
                      <a:lnTo>
                        <a:pt x="4753" y="60"/>
                      </a:lnTo>
                      <a:lnTo>
                        <a:pt x="4709" y="52"/>
                      </a:lnTo>
                      <a:lnTo>
                        <a:pt x="4668" y="43"/>
                      </a:lnTo>
                      <a:lnTo>
                        <a:pt x="4626" y="36"/>
                      </a:lnTo>
                      <a:lnTo>
                        <a:pt x="4587" y="30"/>
                      </a:lnTo>
                      <a:lnTo>
                        <a:pt x="4548" y="25"/>
                      </a:lnTo>
                      <a:lnTo>
                        <a:pt x="4511" y="20"/>
                      </a:lnTo>
                      <a:lnTo>
                        <a:pt x="4474" y="16"/>
                      </a:lnTo>
                      <a:lnTo>
                        <a:pt x="4439" y="12"/>
                      </a:lnTo>
                      <a:lnTo>
                        <a:pt x="4405" y="9"/>
                      </a:lnTo>
                      <a:lnTo>
                        <a:pt x="4373" y="7"/>
                      </a:lnTo>
                      <a:lnTo>
                        <a:pt x="4343" y="5"/>
                      </a:lnTo>
                      <a:lnTo>
                        <a:pt x="4313" y="3"/>
                      </a:lnTo>
                      <a:lnTo>
                        <a:pt x="4285" y="2"/>
                      </a:lnTo>
                      <a:lnTo>
                        <a:pt x="4257" y="1"/>
                      </a:lnTo>
                      <a:lnTo>
                        <a:pt x="4233" y="0"/>
                      </a:lnTo>
                      <a:lnTo>
                        <a:pt x="4209" y="0"/>
                      </a:lnTo>
                      <a:lnTo>
                        <a:pt x="4188" y="0"/>
                      </a:lnTo>
                      <a:lnTo>
                        <a:pt x="4166" y="0"/>
                      </a:lnTo>
                      <a:lnTo>
                        <a:pt x="4148" y="1"/>
                      </a:lnTo>
                      <a:lnTo>
                        <a:pt x="4132" y="1"/>
                      </a:lnTo>
                      <a:lnTo>
                        <a:pt x="4116" y="2"/>
                      </a:lnTo>
                      <a:lnTo>
                        <a:pt x="4103" y="2"/>
                      </a:lnTo>
                      <a:lnTo>
                        <a:pt x="4090" y="3"/>
                      </a:lnTo>
                      <a:lnTo>
                        <a:pt x="4080" y="4"/>
                      </a:lnTo>
                      <a:lnTo>
                        <a:pt x="4071" y="4"/>
                      </a:lnTo>
                      <a:lnTo>
                        <a:pt x="4065" y="5"/>
                      </a:lnTo>
                      <a:lnTo>
                        <a:pt x="4060" y="5"/>
                      </a:lnTo>
                      <a:lnTo>
                        <a:pt x="4057" y="6"/>
                      </a:lnTo>
                      <a:lnTo>
                        <a:pt x="4056" y="6"/>
                      </a:lnTo>
                      <a:lnTo>
                        <a:pt x="4056" y="6"/>
                      </a:lnTo>
                      <a:lnTo>
                        <a:pt x="3987" y="7"/>
                      </a:lnTo>
                      <a:lnTo>
                        <a:pt x="3918" y="9"/>
                      </a:lnTo>
                      <a:lnTo>
                        <a:pt x="3850" y="14"/>
                      </a:lnTo>
                      <a:lnTo>
                        <a:pt x="3784" y="20"/>
                      </a:lnTo>
                      <a:lnTo>
                        <a:pt x="3717" y="27"/>
                      </a:lnTo>
                      <a:lnTo>
                        <a:pt x="3651" y="36"/>
                      </a:lnTo>
                      <a:lnTo>
                        <a:pt x="3586" y="48"/>
                      </a:lnTo>
                      <a:lnTo>
                        <a:pt x="3522" y="59"/>
                      </a:lnTo>
                      <a:lnTo>
                        <a:pt x="3459" y="73"/>
                      </a:lnTo>
                      <a:lnTo>
                        <a:pt x="3396" y="87"/>
                      </a:lnTo>
                      <a:lnTo>
                        <a:pt x="3334" y="103"/>
                      </a:lnTo>
                      <a:lnTo>
                        <a:pt x="3273" y="119"/>
                      </a:lnTo>
                      <a:lnTo>
                        <a:pt x="3213" y="138"/>
                      </a:lnTo>
                      <a:lnTo>
                        <a:pt x="3154" y="157"/>
                      </a:lnTo>
                      <a:lnTo>
                        <a:pt x="3095" y="177"/>
                      </a:lnTo>
                      <a:lnTo>
                        <a:pt x="3038" y="197"/>
                      </a:lnTo>
                      <a:lnTo>
                        <a:pt x="2982" y="219"/>
                      </a:lnTo>
                      <a:lnTo>
                        <a:pt x="2926" y="242"/>
                      </a:lnTo>
                      <a:lnTo>
                        <a:pt x="2871" y="264"/>
                      </a:lnTo>
                      <a:lnTo>
                        <a:pt x="2818" y="289"/>
                      </a:lnTo>
                      <a:lnTo>
                        <a:pt x="2765" y="313"/>
                      </a:lnTo>
                      <a:lnTo>
                        <a:pt x="2713" y="338"/>
                      </a:lnTo>
                      <a:lnTo>
                        <a:pt x="2663" y="363"/>
                      </a:lnTo>
                      <a:lnTo>
                        <a:pt x="2613" y="389"/>
                      </a:lnTo>
                      <a:lnTo>
                        <a:pt x="2565" y="414"/>
                      </a:lnTo>
                      <a:lnTo>
                        <a:pt x="2518" y="441"/>
                      </a:lnTo>
                      <a:lnTo>
                        <a:pt x="2471" y="467"/>
                      </a:lnTo>
                      <a:lnTo>
                        <a:pt x="2427" y="494"/>
                      </a:lnTo>
                      <a:lnTo>
                        <a:pt x="2383" y="521"/>
                      </a:lnTo>
                      <a:lnTo>
                        <a:pt x="2341" y="547"/>
                      </a:lnTo>
                      <a:lnTo>
                        <a:pt x="2299" y="573"/>
                      </a:lnTo>
                      <a:lnTo>
                        <a:pt x="2259" y="601"/>
                      </a:lnTo>
                      <a:lnTo>
                        <a:pt x="2220" y="626"/>
                      </a:lnTo>
                      <a:lnTo>
                        <a:pt x="2183" y="652"/>
                      </a:lnTo>
                      <a:lnTo>
                        <a:pt x="2146" y="678"/>
                      </a:lnTo>
                      <a:lnTo>
                        <a:pt x="2112" y="703"/>
                      </a:lnTo>
                      <a:lnTo>
                        <a:pt x="2077" y="728"/>
                      </a:lnTo>
                      <a:lnTo>
                        <a:pt x="2045" y="753"/>
                      </a:lnTo>
                      <a:lnTo>
                        <a:pt x="2015" y="776"/>
                      </a:lnTo>
                      <a:lnTo>
                        <a:pt x="1985" y="799"/>
                      </a:lnTo>
                      <a:lnTo>
                        <a:pt x="1957" y="821"/>
                      </a:lnTo>
                      <a:lnTo>
                        <a:pt x="1930" y="844"/>
                      </a:lnTo>
                      <a:lnTo>
                        <a:pt x="1905" y="864"/>
                      </a:lnTo>
                      <a:lnTo>
                        <a:pt x="1882" y="884"/>
                      </a:lnTo>
                      <a:lnTo>
                        <a:pt x="1860" y="903"/>
                      </a:lnTo>
                      <a:lnTo>
                        <a:pt x="1838" y="922"/>
                      </a:lnTo>
                      <a:lnTo>
                        <a:pt x="1819" y="938"/>
                      </a:lnTo>
                      <a:lnTo>
                        <a:pt x="1802" y="954"/>
                      </a:lnTo>
                      <a:lnTo>
                        <a:pt x="1786" y="968"/>
                      </a:lnTo>
                      <a:lnTo>
                        <a:pt x="1771" y="982"/>
                      </a:lnTo>
                      <a:lnTo>
                        <a:pt x="1758" y="994"/>
                      </a:lnTo>
                      <a:lnTo>
                        <a:pt x="1747" y="1005"/>
                      </a:lnTo>
                      <a:lnTo>
                        <a:pt x="1738" y="1014"/>
                      </a:lnTo>
                      <a:lnTo>
                        <a:pt x="1730" y="1021"/>
                      </a:lnTo>
                      <a:lnTo>
                        <a:pt x="1724" y="1027"/>
                      </a:lnTo>
                      <a:lnTo>
                        <a:pt x="1720" y="1032"/>
                      </a:lnTo>
                      <a:lnTo>
                        <a:pt x="1717" y="1034"/>
                      </a:lnTo>
                      <a:lnTo>
                        <a:pt x="1716" y="1035"/>
                      </a:lnTo>
                      <a:lnTo>
                        <a:pt x="1716" y="1035"/>
                      </a:lnTo>
                      <a:lnTo>
                        <a:pt x="1643" y="1057"/>
                      </a:lnTo>
                      <a:lnTo>
                        <a:pt x="1569" y="1064"/>
                      </a:lnTo>
                      <a:lnTo>
                        <a:pt x="1500" y="1058"/>
                      </a:lnTo>
                      <a:lnTo>
                        <a:pt x="1442" y="1049"/>
                      </a:lnTo>
                      <a:lnTo>
                        <a:pt x="1403" y="1040"/>
                      </a:lnTo>
                      <a:lnTo>
                        <a:pt x="1389" y="1035"/>
                      </a:lnTo>
                      <a:lnTo>
                        <a:pt x="1389" y="1035"/>
                      </a:lnTo>
                      <a:lnTo>
                        <a:pt x="1347" y="1083"/>
                      </a:lnTo>
                      <a:lnTo>
                        <a:pt x="1308" y="1132"/>
                      </a:lnTo>
                      <a:lnTo>
                        <a:pt x="1268" y="1183"/>
                      </a:lnTo>
                      <a:lnTo>
                        <a:pt x="1230" y="1235"/>
                      </a:lnTo>
                      <a:lnTo>
                        <a:pt x="1193" y="1287"/>
                      </a:lnTo>
                      <a:lnTo>
                        <a:pt x="1157" y="1341"/>
                      </a:lnTo>
                      <a:lnTo>
                        <a:pt x="1121" y="1396"/>
                      </a:lnTo>
                      <a:lnTo>
                        <a:pt x="1088" y="1451"/>
                      </a:lnTo>
                      <a:lnTo>
                        <a:pt x="1055" y="1506"/>
                      </a:lnTo>
                      <a:lnTo>
                        <a:pt x="1022" y="1562"/>
                      </a:lnTo>
                      <a:lnTo>
                        <a:pt x="992" y="1618"/>
                      </a:lnTo>
                      <a:lnTo>
                        <a:pt x="961" y="1672"/>
                      </a:lnTo>
                      <a:lnTo>
                        <a:pt x="933" y="1728"/>
                      </a:lnTo>
                      <a:lnTo>
                        <a:pt x="905" y="1782"/>
                      </a:lnTo>
                      <a:lnTo>
                        <a:pt x="878" y="1835"/>
                      </a:lnTo>
                      <a:lnTo>
                        <a:pt x="853" y="1888"/>
                      </a:lnTo>
                      <a:lnTo>
                        <a:pt x="829" y="1941"/>
                      </a:lnTo>
                      <a:lnTo>
                        <a:pt x="805" y="1990"/>
                      </a:lnTo>
                      <a:lnTo>
                        <a:pt x="784" y="2040"/>
                      </a:lnTo>
                      <a:lnTo>
                        <a:pt x="763" y="2088"/>
                      </a:lnTo>
                      <a:lnTo>
                        <a:pt x="744" y="2133"/>
                      </a:lnTo>
                      <a:lnTo>
                        <a:pt x="725" y="2177"/>
                      </a:lnTo>
                      <a:lnTo>
                        <a:pt x="708" y="2218"/>
                      </a:lnTo>
                      <a:lnTo>
                        <a:pt x="693" y="2258"/>
                      </a:lnTo>
                      <a:lnTo>
                        <a:pt x="679" y="2294"/>
                      </a:lnTo>
                      <a:lnTo>
                        <a:pt x="666" y="2329"/>
                      </a:lnTo>
                      <a:lnTo>
                        <a:pt x="654" y="2360"/>
                      </a:lnTo>
                      <a:lnTo>
                        <a:pt x="643" y="2387"/>
                      </a:lnTo>
                      <a:lnTo>
                        <a:pt x="634" y="2413"/>
                      </a:lnTo>
                      <a:lnTo>
                        <a:pt x="626" y="2435"/>
                      </a:lnTo>
                      <a:lnTo>
                        <a:pt x="620" y="2453"/>
                      </a:lnTo>
                      <a:lnTo>
                        <a:pt x="615" y="2467"/>
                      </a:lnTo>
                      <a:lnTo>
                        <a:pt x="611" y="2478"/>
                      </a:lnTo>
                      <a:lnTo>
                        <a:pt x="609" y="2484"/>
                      </a:lnTo>
                      <a:lnTo>
                        <a:pt x="609" y="2487"/>
                      </a:lnTo>
                      <a:lnTo>
                        <a:pt x="609" y="2487"/>
                      </a:lnTo>
                      <a:lnTo>
                        <a:pt x="812" y="2580"/>
                      </a:lnTo>
                      <a:lnTo>
                        <a:pt x="0" y="2783"/>
                      </a:lnTo>
                      <a:lnTo>
                        <a:pt x="1086" y="2783"/>
                      </a:lnTo>
                      <a:lnTo>
                        <a:pt x="1086" y="2783"/>
                      </a:lnTo>
                      <a:lnTo>
                        <a:pt x="1093" y="2738"/>
                      </a:lnTo>
                      <a:lnTo>
                        <a:pt x="1101" y="2694"/>
                      </a:lnTo>
                      <a:lnTo>
                        <a:pt x="1110" y="2650"/>
                      </a:lnTo>
                      <a:lnTo>
                        <a:pt x="1119" y="2606"/>
                      </a:lnTo>
                      <a:lnTo>
                        <a:pt x="1129" y="2563"/>
                      </a:lnTo>
                      <a:lnTo>
                        <a:pt x="1140" y="2520"/>
                      </a:lnTo>
                      <a:lnTo>
                        <a:pt x="1151" y="2477"/>
                      </a:lnTo>
                      <a:lnTo>
                        <a:pt x="1162" y="2435"/>
                      </a:lnTo>
                      <a:lnTo>
                        <a:pt x="1175" y="2393"/>
                      </a:lnTo>
                      <a:lnTo>
                        <a:pt x="1187" y="2351"/>
                      </a:lnTo>
                      <a:lnTo>
                        <a:pt x="1201" y="2309"/>
                      </a:lnTo>
                      <a:lnTo>
                        <a:pt x="1216" y="2268"/>
                      </a:lnTo>
                      <a:lnTo>
                        <a:pt x="1230" y="2227"/>
                      </a:lnTo>
                      <a:lnTo>
                        <a:pt x="1245" y="2187"/>
                      </a:lnTo>
                      <a:lnTo>
                        <a:pt x="1261" y="2146"/>
                      </a:lnTo>
                      <a:lnTo>
                        <a:pt x="1277" y="2107"/>
                      </a:lnTo>
                      <a:lnTo>
                        <a:pt x="1294" y="2066"/>
                      </a:lnTo>
                      <a:lnTo>
                        <a:pt x="1312" y="2028"/>
                      </a:lnTo>
                      <a:lnTo>
                        <a:pt x="1329" y="1988"/>
                      </a:lnTo>
                      <a:lnTo>
                        <a:pt x="1348" y="1950"/>
                      </a:lnTo>
                      <a:lnTo>
                        <a:pt x="1367" y="1912"/>
                      </a:lnTo>
                      <a:lnTo>
                        <a:pt x="1387" y="1875"/>
                      </a:lnTo>
                      <a:lnTo>
                        <a:pt x="1407" y="1837"/>
                      </a:lnTo>
                      <a:lnTo>
                        <a:pt x="1427" y="1800"/>
                      </a:lnTo>
                      <a:lnTo>
                        <a:pt x="1448" y="1763"/>
                      </a:lnTo>
                      <a:lnTo>
                        <a:pt x="1471" y="1727"/>
                      </a:lnTo>
                      <a:lnTo>
                        <a:pt x="1493" y="1691"/>
                      </a:lnTo>
                      <a:lnTo>
                        <a:pt x="1515" y="1655"/>
                      </a:lnTo>
                      <a:lnTo>
                        <a:pt x="1539" y="1621"/>
                      </a:lnTo>
                      <a:lnTo>
                        <a:pt x="1563" y="1585"/>
                      </a:lnTo>
                      <a:lnTo>
                        <a:pt x="1587" y="1551"/>
                      </a:lnTo>
                      <a:lnTo>
                        <a:pt x="1611" y="1517"/>
                      </a:lnTo>
                      <a:lnTo>
                        <a:pt x="1637" y="1484"/>
                      </a:lnTo>
                      <a:lnTo>
                        <a:pt x="1662" y="1450"/>
                      </a:lnTo>
                      <a:lnTo>
                        <a:pt x="1688" y="1417"/>
                      </a:lnTo>
                      <a:lnTo>
                        <a:pt x="1715" y="1385"/>
                      </a:lnTo>
                      <a:lnTo>
                        <a:pt x="1742" y="1353"/>
                      </a:lnTo>
                      <a:lnTo>
                        <a:pt x="1769" y="1322"/>
                      </a:lnTo>
                      <a:lnTo>
                        <a:pt x="1798" y="1290"/>
                      </a:lnTo>
                      <a:lnTo>
                        <a:pt x="1826" y="1260"/>
                      </a:lnTo>
                      <a:lnTo>
                        <a:pt x="1856" y="1230"/>
                      </a:lnTo>
                      <a:lnTo>
                        <a:pt x="1885" y="1199"/>
                      </a:lnTo>
                      <a:lnTo>
                        <a:pt x="1914" y="1170"/>
                      </a:lnTo>
                      <a:lnTo>
                        <a:pt x="1945" y="1142"/>
                      </a:lnTo>
                      <a:lnTo>
                        <a:pt x="1975" y="1112"/>
                      </a:lnTo>
                      <a:lnTo>
                        <a:pt x="2006" y="1085"/>
                      </a:lnTo>
                      <a:lnTo>
                        <a:pt x="2038" y="1056"/>
                      </a:lnTo>
                      <a:lnTo>
                        <a:pt x="2070" y="1029"/>
                      </a:lnTo>
                      <a:lnTo>
                        <a:pt x="2103" y="1003"/>
                      </a:lnTo>
                      <a:lnTo>
                        <a:pt x="2135" y="976"/>
                      </a:lnTo>
                      <a:lnTo>
                        <a:pt x="2168" y="950"/>
                      </a:lnTo>
                      <a:lnTo>
                        <a:pt x="2202" y="925"/>
                      </a:lnTo>
                      <a:lnTo>
                        <a:pt x="2235" y="900"/>
                      </a:lnTo>
                      <a:lnTo>
                        <a:pt x="2270" y="876"/>
                      </a:lnTo>
                      <a:lnTo>
                        <a:pt x="2304" y="852"/>
                      </a:lnTo>
                      <a:lnTo>
                        <a:pt x="2340" y="829"/>
                      </a:lnTo>
                      <a:lnTo>
                        <a:pt x="2375" y="805"/>
                      </a:lnTo>
                      <a:lnTo>
                        <a:pt x="2410" y="783"/>
                      </a:lnTo>
                      <a:lnTo>
                        <a:pt x="2447" y="761"/>
                      </a:lnTo>
                      <a:lnTo>
                        <a:pt x="2483" y="739"/>
                      </a:lnTo>
                      <a:lnTo>
                        <a:pt x="2520" y="718"/>
                      </a:lnTo>
                      <a:lnTo>
                        <a:pt x="2557" y="697"/>
                      </a:lnTo>
                      <a:lnTo>
                        <a:pt x="2595" y="678"/>
                      </a:lnTo>
                      <a:lnTo>
                        <a:pt x="2632" y="657"/>
                      </a:lnTo>
                      <a:lnTo>
                        <a:pt x="2671" y="638"/>
                      </a:lnTo>
                      <a:lnTo>
                        <a:pt x="2709" y="620"/>
                      </a:lnTo>
                      <a:lnTo>
                        <a:pt x="2749" y="602"/>
                      </a:lnTo>
                      <a:lnTo>
                        <a:pt x="2787" y="584"/>
                      </a:lnTo>
                      <a:lnTo>
                        <a:pt x="2827" y="567"/>
                      </a:lnTo>
                      <a:lnTo>
                        <a:pt x="2867" y="551"/>
                      </a:lnTo>
                      <a:lnTo>
                        <a:pt x="2907" y="535"/>
                      </a:lnTo>
                      <a:lnTo>
                        <a:pt x="2947" y="520"/>
                      </a:lnTo>
                      <a:lnTo>
                        <a:pt x="2988" y="504"/>
                      </a:lnTo>
                      <a:lnTo>
                        <a:pt x="3029" y="490"/>
                      </a:lnTo>
                      <a:lnTo>
                        <a:pt x="3070" y="477"/>
                      </a:lnTo>
                      <a:lnTo>
                        <a:pt x="3111" y="464"/>
                      </a:lnTo>
                      <a:lnTo>
                        <a:pt x="3154" y="451"/>
                      </a:lnTo>
                      <a:lnTo>
                        <a:pt x="3195" y="439"/>
                      </a:lnTo>
                      <a:lnTo>
                        <a:pt x="3238" y="427"/>
                      </a:lnTo>
                      <a:lnTo>
                        <a:pt x="3280" y="416"/>
                      </a:lnTo>
                      <a:lnTo>
                        <a:pt x="3324" y="405"/>
                      </a:lnTo>
                      <a:lnTo>
                        <a:pt x="3366" y="396"/>
                      </a:lnTo>
                      <a:lnTo>
                        <a:pt x="3410" y="387"/>
                      </a:lnTo>
                      <a:lnTo>
                        <a:pt x="3453" y="378"/>
                      </a:lnTo>
                      <a:lnTo>
                        <a:pt x="3497" y="370"/>
                      </a:lnTo>
                      <a:lnTo>
                        <a:pt x="3542" y="362"/>
                      </a:lnTo>
                      <a:lnTo>
                        <a:pt x="3586" y="354"/>
                      </a:lnTo>
                      <a:lnTo>
                        <a:pt x="3631" y="348"/>
                      </a:lnTo>
                      <a:lnTo>
                        <a:pt x="3675" y="342"/>
                      </a:lnTo>
                      <a:lnTo>
                        <a:pt x="3720" y="337"/>
                      </a:lnTo>
                      <a:lnTo>
                        <a:pt x="3765" y="333"/>
                      </a:lnTo>
                      <a:lnTo>
                        <a:pt x="3811" y="329"/>
                      </a:lnTo>
                      <a:lnTo>
                        <a:pt x="3856" y="325"/>
                      </a:lnTo>
                      <a:lnTo>
                        <a:pt x="3902" y="323"/>
                      </a:lnTo>
                      <a:lnTo>
                        <a:pt x="3948" y="321"/>
                      </a:lnTo>
                      <a:lnTo>
                        <a:pt x="3994" y="319"/>
                      </a:lnTo>
                      <a:lnTo>
                        <a:pt x="4041" y="318"/>
                      </a:lnTo>
                      <a:lnTo>
                        <a:pt x="4087" y="318"/>
                      </a:lnTo>
                      <a:lnTo>
                        <a:pt x="4087" y="318"/>
                      </a:lnTo>
                      <a:lnTo>
                        <a:pt x="4134" y="318"/>
                      </a:lnTo>
                      <a:lnTo>
                        <a:pt x="4180" y="319"/>
                      </a:lnTo>
                      <a:lnTo>
                        <a:pt x="4226" y="321"/>
                      </a:lnTo>
                      <a:lnTo>
                        <a:pt x="4273" y="323"/>
                      </a:lnTo>
                      <a:lnTo>
                        <a:pt x="4318" y="326"/>
                      </a:lnTo>
                      <a:lnTo>
                        <a:pt x="4364" y="329"/>
                      </a:lnTo>
                      <a:lnTo>
                        <a:pt x="4410" y="333"/>
                      </a:lnTo>
                      <a:lnTo>
                        <a:pt x="4456" y="338"/>
                      </a:lnTo>
                      <a:lnTo>
                        <a:pt x="4501" y="344"/>
                      </a:lnTo>
                      <a:lnTo>
                        <a:pt x="4546" y="350"/>
                      </a:lnTo>
                      <a:lnTo>
                        <a:pt x="4591" y="356"/>
                      </a:lnTo>
                      <a:lnTo>
                        <a:pt x="4635" y="365"/>
                      </a:lnTo>
                      <a:lnTo>
                        <a:pt x="4680" y="372"/>
                      </a:lnTo>
                      <a:lnTo>
                        <a:pt x="4724" y="381"/>
                      </a:lnTo>
                      <a:lnTo>
                        <a:pt x="4768" y="390"/>
                      </a:lnTo>
                      <a:lnTo>
                        <a:pt x="4811" y="399"/>
                      </a:lnTo>
                      <a:lnTo>
                        <a:pt x="4855" y="410"/>
                      </a:lnTo>
                      <a:lnTo>
                        <a:pt x="4898" y="420"/>
                      </a:lnTo>
                      <a:lnTo>
                        <a:pt x="4941" y="432"/>
                      </a:lnTo>
                      <a:lnTo>
                        <a:pt x="4984" y="445"/>
                      </a:lnTo>
                      <a:lnTo>
                        <a:pt x="5026" y="457"/>
                      </a:lnTo>
                      <a:lnTo>
                        <a:pt x="5069" y="470"/>
                      </a:lnTo>
                      <a:lnTo>
                        <a:pt x="5110" y="484"/>
                      </a:lnTo>
                      <a:lnTo>
                        <a:pt x="5152" y="498"/>
                      </a:lnTo>
                      <a:lnTo>
                        <a:pt x="5193" y="513"/>
                      </a:lnTo>
                      <a:lnTo>
                        <a:pt x="5235" y="529"/>
                      </a:lnTo>
                      <a:lnTo>
                        <a:pt x="5275" y="545"/>
                      </a:lnTo>
                      <a:lnTo>
                        <a:pt x="5316" y="562"/>
                      </a:lnTo>
                      <a:lnTo>
                        <a:pt x="5355" y="579"/>
                      </a:lnTo>
                      <a:lnTo>
                        <a:pt x="5396" y="597"/>
                      </a:lnTo>
                      <a:lnTo>
                        <a:pt x="5435" y="615"/>
                      </a:lnTo>
                      <a:lnTo>
                        <a:pt x="5474" y="634"/>
                      </a:lnTo>
                      <a:lnTo>
                        <a:pt x="5513" y="653"/>
                      </a:lnTo>
                      <a:lnTo>
                        <a:pt x="5552" y="674"/>
                      </a:lnTo>
                      <a:lnTo>
                        <a:pt x="5589" y="694"/>
                      </a:lnTo>
                      <a:lnTo>
                        <a:pt x="5628" y="714"/>
                      </a:lnTo>
                      <a:lnTo>
                        <a:pt x="5665" y="736"/>
                      </a:lnTo>
                      <a:lnTo>
                        <a:pt x="5701" y="758"/>
                      </a:lnTo>
                      <a:lnTo>
                        <a:pt x="5739" y="780"/>
                      </a:lnTo>
                      <a:lnTo>
                        <a:pt x="5775" y="803"/>
                      </a:lnTo>
                      <a:lnTo>
                        <a:pt x="5811" y="826"/>
                      </a:lnTo>
                      <a:lnTo>
                        <a:pt x="5846" y="851"/>
                      </a:lnTo>
                      <a:lnTo>
                        <a:pt x="5882" y="875"/>
                      </a:lnTo>
                      <a:lnTo>
                        <a:pt x="5917" y="900"/>
                      </a:lnTo>
                      <a:lnTo>
                        <a:pt x="5952" y="926"/>
                      </a:lnTo>
                      <a:lnTo>
                        <a:pt x="5985" y="951"/>
                      </a:lnTo>
                      <a:lnTo>
                        <a:pt x="6019" y="977"/>
                      </a:lnTo>
                      <a:lnTo>
                        <a:pt x="6053" y="1005"/>
                      </a:lnTo>
                      <a:lnTo>
                        <a:pt x="6085" y="1032"/>
                      </a:lnTo>
                      <a:lnTo>
                        <a:pt x="6118" y="1059"/>
                      </a:lnTo>
                      <a:lnTo>
                        <a:pt x="6150" y="1088"/>
                      </a:lnTo>
                      <a:lnTo>
                        <a:pt x="6181" y="1116"/>
                      </a:lnTo>
                      <a:lnTo>
                        <a:pt x="6213" y="1146"/>
                      </a:lnTo>
                      <a:lnTo>
                        <a:pt x="6243" y="1175"/>
                      </a:lnTo>
                      <a:lnTo>
                        <a:pt x="6274" y="1205"/>
                      </a:lnTo>
                      <a:lnTo>
                        <a:pt x="6304" y="1236"/>
                      </a:lnTo>
                      <a:lnTo>
                        <a:pt x="6333" y="1267"/>
                      </a:lnTo>
                      <a:lnTo>
                        <a:pt x="6363" y="1299"/>
                      </a:lnTo>
                      <a:lnTo>
                        <a:pt x="6391" y="1330"/>
                      </a:lnTo>
                      <a:lnTo>
                        <a:pt x="6419" y="1362"/>
                      </a:lnTo>
                      <a:lnTo>
                        <a:pt x="6447" y="1395"/>
                      </a:lnTo>
                      <a:lnTo>
                        <a:pt x="6474" y="1428"/>
                      </a:lnTo>
                      <a:lnTo>
                        <a:pt x="6500" y="1462"/>
                      </a:lnTo>
                      <a:lnTo>
                        <a:pt x="6527" y="1495"/>
                      </a:lnTo>
                      <a:lnTo>
                        <a:pt x="6553" y="1529"/>
                      </a:lnTo>
                      <a:lnTo>
                        <a:pt x="6577" y="1564"/>
                      </a:lnTo>
                      <a:lnTo>
                        <a:pt x="6603" y="1599"/>
                      </a:lnTo>
                      <a:lnTo>
                        <a:pt x="6627" y="1635"/>
                      </a:lnTo>
                      <a:lnTo>
                        <a:pt x="6650" y="1670"/>
                      </a:lnTo>
                      <a:lnTo>
                        <a:pt x="6674" y="1707"/>
                      </a:lnTo>
                      <a:lnTo>
                        <a:pt x="6697" y="1743"/>
                      </a:lnTo>
                      <a:lnTo>
                        <a:pt x="6718" y="1780"/>
                      </a:lnTo>
                      <a:lnTo>
                        <a:pt x="6740" y="1817"/>
                      </a:lnTo>
                      <a:lnTo>
                        <a:pt x="6762" y="1855"/>
                      </a:lnTo>
                      <a:lnTo>
                        <a:pt x="6782" y="1893"/>
                      </a:lnTo>
                      <a:lnTo>
                        <a:pt x="6802" y="1932"/>
                      </a:lnTo>
                      <a:lnTo>
                        <a:pt x="6821" y="1970"/>
                      </a:lnTo>
                      <a:lnTo>
                        <a:pt x="6841" y="2010"/>
                      </a:lnTo>
                      <a:lnTo>
                        <a:pt x="6859" y="2049"/>
                      </a:lnTo>
                      <a:lnTo>
                        <a:pt x="6877" y="2089"/>
                      </a:lnTo>
                      <a:lnTo>
                        <a:pt x="6894" y="2129"/>
                      </a:lnTo>
                      <a:lnTo>
                        <a:pt x="6911" y="2170"/>
                      </a:lnTo>
                      <a:lnTo>
                        <a:pt x="6927" y="2210"/>
                      </a:lnTo>
                      <a:lnTo>
                        <a:pt x="6942" y="2252"/>
                      </a:lnTo>
                      <a:lnTo>
                        <a:pt x="6957" y="2293"/>
                      </a:lnTo>
                      <a:lnTo>
                        <a:pt x="6971" y="2335"/>
                      </a:lnTo>
                      <a:lnTo>
                        <a:pt x="6986" y="2377"/>
                      </a:lnTo>
                      <a:lnTo>
                        <a:pt x="6999" y="2420"/>
                      </a:lnTo>
                      <a:lnTo>
                        <a:pt x="7011" y="2462"/>
                      </a:lnTo>
                      <a:lnTo>
                        <a:pt x="7023" y="2505"/>
                      </a:lnTo>
                      <a:lnTo>
                        <a:pt x="7034" y="2549"/>
                      </a:lnTo>
                      <a:lnTo>
                        <a:pt x="7034" y="2549"/>
                      </a:lnTo>
                      <a:lnTo>
                        <a:pt x="6857" y="2627"/>
                      </a:lnTo>
                      <a:lnTo>
                        <a:pt x="7674" y="2742"/>
                      </a:lnTo>
                      <a:lnTo>
                        <a:pt x="8048" y="2346"/>
                      </a:lnTo>
                      <a:lnTo>
                        <a:pt x="8048" y="2346"/>
                      </a:lnTo>
                      <a:lnTo>
                        <a:pt x="8048" y="2346"/>
                      </a:lnTo>
                    </a:path>
                  </a:pathLst>
                </a:custGeom>
                <a:noFill/>
                <a:ln w="6350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81" name="Group 50"/>
                <p:cNvGrpSpPr>
                  <a:grpSpLocks/>
                </p:cNvGrpSpPr>
                <p:nvPr/>
              </p:nvGrpSpPr>
              <p:grpSpPr bwMode="auto">
                <a:xfrm rot="111471">
                  <a:off x="2478" y="741"/>
                  <a:ext cx="930" cy="160"/>
                  <a:chOff x="2510" y="736"/>
                  <a:chExt cx="930" cy="160"/>
                </a:xfrm>
              </p:grpSpPr>
              <p:sp>
                <p:nvSpPr>
                  <p:cNvPr id="182" name="Freeform 51"/>
                  <p:cNvSpPr>
                    <a:spLocks noChangeAspect="1"/>
                  </p:cNvSpPr>
                  <p:nvPr/>
                </p:nvSpPr>
                <p:spPr bwMode="auto">
                  <a:xfrm>
                    <a:off x="2510" y="817"/>
                    <a:ext cx="79" cy="79"/>
                  </a:xfrm>
                  <a:custGeom>
                    <a:avLst/>
                    <a:gdLst/>
                    <a:ahLst/>
                    <a:cxnLst>
                      <a:cxn ang="0">
                        <a:pos x="84" y="89"/>
                      </a:cxn>
                      <a:cxn ang="0">
                        <a:pos x="159" y="63"/>
                      </a:cxn>
                      <a:cxn ang="0">
                        <a:pos x="190" y="153"/>
                      </a:cxn>
                      <a:cxn ang="0">
                        <a:pos x="176" y="158"/>
                      </a:cxn>
                      <a:cxn ang="0">
                        <a:pos x="162" y="139"/>
                      </a:cxn>
                      <a:cxn ang="0">
                        <a:pos x="162" y="139"/>
                      </a:cxn>
                      <a:cxn ang="0">
                        <a:pos x="152" y="157"/>
                      </a:cxn>
                      <a:cxn ang="0">
                        <a:pos x="136" y="174"/>
                      </a:cxn>
                      <a:cxn ang="0">
                        <a:pos x="116" y="185"/>
                      </a:cxn>
                      <a:cxn ang="0">
                        <a:pos x="116" y="185"/>
                      </a:cxn>
                      <a:cxn ang="0">
                        <a:pos x="90" y="190"/>
                      </a:cxn>
                      <a:cxn ang="0">
                        <a:pos x="71" y="188"/>
                      </a:cxn>
                      <a:cxn ang="0">
                        <a:pos x="57" y="183"/>
                      </a:cxn>
                      <a:cxn ang="0">
                        <a:pos x="57" y="183"/>
                      </a:cxn>
                      <a:cxn ang="0">
                        <a:pos x="30" y="163"/>
                      </a:cxn>
                      <a:cxn ang="0">
                        <a:pos x="15" y="141"/>
                      </a:cxn>
                      <a:cxn ang="0">
                        <a:pos x="6" y="120"/>
                      </a:cxn>
                      <a:cxn ang="0">
                        <a:pos x="6" y="120"/>
                      </a:cxn>
                      <a:cxn ang="0">
                        <a:pos x="0" y="76"/>
                      </a:cxn>
                      <a:cxn ang="0">
                        <a:pos x="16" y="34"/>
                      </a:cxn>
                      <a:cxn ang="0">
                        <a:pos x="56" y="5"/>
                      </a:cxn>
                      <a:cxn ang="0">
                        <a:pos x="56" y="5"/>
                      </a:cxn>
                      <a:cxn ang="0">
                        <a:pos x="90" y="0"/>
                      </a:cxn>
                      <a:cxn ang="0">
                        <a:pos x="123" y="10"/>
                      </a:cxn>
                      <a:cxn ang="0">
                        <a:pos x="147" y="37"/>
                      </a:cxn>
                      <a:cxn ang="0">
                        <a:pos x="147" y="37"/>
                      </a:cxn>
                      <a:cxn ang="0">
                        <a:pos x="125" y="44"/>
                      </a:cxn>
                      <a:cxn ang="0">
                        <a:pos x="125" y="44"/>
                      </a:cxn>
                      <a:cxn ang="0">
                        <a:pos x="105" y="26"/>
                      </a:cxn>
                      <a:cxn ang="0">
                        <a:pos x="82" y="22"/>
                      </a:cxn>
                      <a:cxn ang="0">
                        <a:pos x="62" y="26"/>
                      </a:cxn>
                      <a:cxn ang="0">
                        <a:pos x="62" y="26"/>
                      </a:cxn>
                      <a:cxn ang="0">
                        <a:pos x="37" y="43"/>
                      </a:cxn>
                      <a:cxn ang="0">
                        <a:pos x="25" y="73"/>
                      </a:cxn>
                      <a:cxn ang="0">
                        <a:pos x="30" y="114"/>
                      </a:cxn>
                      <a:cxn ang="0">
                        <a:pos x="30" y="114"/>
                      </a:cxn>
                      <a:cxn ang="0">
                        <a:pos x="46" y="145"/>
                      </a:cxn>
                      <a:cxn ang="0">
                        <a:pos x="72" y="166"/>
                      </a:cxn>
                      <a:cxn ang="0">
                        <a:pos x="110" y="165"/>
                      </a:cxn>
                      <a:cxn ang="0">
                        <a:pos x="110" y="165"/>
                      </a:cxn>
                      <a:cxn ang="0">
                        <a:pos x="120" y="160"/>
                      </a:cxn>
                      <a:cxn ang="0">
                        <a:pos x="131" y="153"/>
                      </a:cxn>
                      <a:cxn ang="0">
                        <a:pos x="141" y="141"/>
                      </a:cxn>
                      <a:cxn ang="0">
                        <a:pos x="141" y="141"/>
                      </a:cxn>
                      <a:cxn ang="0">
                        <a:pos x="148" y="125"/>
                      </a:cxn>
                      <a:cxn ang="0">
                        <a:pos x="149" y="108"/>
                      </a:cxn>
                      <a:cxn ang="0">
                        <a:pos x="144" y="91"/>
                      </a:cxn>
                      <a:cxn ang="0">
                        <a:pos x="144" y="91"/>
                      </a:cxn>
                      <a:cxn ang="0">
                        <a:pos x="92" y="108"/>
                      </a:cxn>
                      <a:cxn ang="0">
                        <a:pos x="84" y="89"/>
                      </a:cxn>
                      <a:cxn ang="0">
                        <a:pos x="84" y="89"/>
                      </a:cxn>
                    </a:cxnLst>
                    <a:rect l="0" t="0" r="r" b="b"/>
                    <a:pathLst>
                      <a:path w="190" h="190">
                        <a:moveTo>
                          <a:pt x="84" y="89"/>
                        </a:moveTo>
                        <a:lnTo>
                          <a:pt x="159" y="63"/>
                        </a:lnTo>
                        <a:lnTo>
                          <a:pt x="190" y="153"/>
                        </a:lnTo>
                        <a:lnTo>
                          <a:pt x="176" y="158"/>
                        </a:lnTo>
                        <a:lnTo>
                          <a:pt x="162" y="139"/>
                        </a:lnTo>
                        <a:lnTo>
                          <a:pt x="162" y="139"/>
                        </a:lnTo>
                        <a:lnTo>
                          <a:pt x="152" y="157"/>
                        </a:lnTo>
                        <a:lnTo>
                          <a:pt x="136" y="174"/>
                        </a:lnTo>
                        <a:lnTo>
                          <a:pt x="116" y="185"/>
                        </a:lnTo>
                        <a:lnTo>
                          <a:pt x="116" y="185"/>
                        </a:lnTo>
                        <a:lnTo>
                          <a:pt x="90" y="190"/>
                        </a:lnTo>
                        <a:lnTo>
                          <a:pt x="71" y="188"/>
                        </a:lnTo>
                        <a:lnTo>
                          <a:pt x="57" y="183"/>
                        </a:lnTo>
                        <a:lnTo>
                          <a:pt x="57" y="183"/>
                        </a:lnTo>
                        <a:lnTo>
                          <a:pt x="30" y="163"/>
                        </a:lnTo>
                        <a:lnTo>
                          <a:pt x="15" y="141"/>
                        </a:lnTo>
                        <a:lnTo>
                          <a:pt x="6" y="120"/>
                        </a:lnTo>
                        <a:lnTo>
                          <a:pt x="6" y="120"/>
                        </a:lnTo>
                        <a:lnTo>
                          <a:pt x="0" y="76"/>
                        </a:lnTo>
                        <a:lnTo>
                          <a:pt x="16" y="34"/>
                        </a:lnTo>
                        <a:lnTo>
                          <a:pt x="56" y="5"/>
                        </a:lnTo>
                        <a:lnTo>
                          <a:pt x="56" y="5"/>
                        </a:lnTo>
                        <a:lnTo>
                          <a:pt x="90" y="0"/>
                        </a:lnTo>
                        <a:lnTo>
                          <a:pt x="123" y="10"/>
                        </a:lnTo>
                        <a:lnTo>
                          <a:pt x="147" y="37"/>
                        </a:lnTo>
                        <a:lnTo>
                          <a:pt x="147" y="37"/>
                        </a:lnTo>
                        <a:lnTo>
                          <a:pt x="125" y="44"/>
                        </a:lnTo>
                        <a:lnTo>
                          <a:pt x="125" y="44"/>
                        </a:lnTo>
                        <a:lnTo>
                          <a:pt x="105" y="26"/>
                        </a:lnTo>
                        <a:lnTo>
                          <a:pt x="82" y="22"/>
                        </a:lnTo>
                        <a:lnTo>
                          <a:pt x="62" y="26"/>
                        </a:lnTo>
                        <a:lnTo>
                          <a:pt x="62" y="26"/>
                        </a:lnTo>
                        <a:lnTo>
                          <a:pt x="37" y="43"/>
                        </a:lnTo>
                        <a:lnTo>
                          <a:pt x="25" y="73"/>
                        </a:lnTo>
                        <a:lnTo>
                          <a:pt x="30" y="114"/>
                        </a:lnTo>
                        <a:lnTo>
                          <a:pt x="30" y="114"/>
                        </a:lnTo>
                        <a:lnTo>
                          <a:pt x="46" y="145"/>
                        </a:lnTo>
                        <a:lnTo>
                          <a:pt x="72" y="166"/>
                        </a:lnTo>
                        <a:lnTo>
                          <a:pt x="110" y="165"/>
                        </a:lnTo>
                        <a:lnTo>
                          <a:pt x="110" y="165"/>
                        </a:lnTo>
                        <a:lnTo>
                          <a:pt x="120" y="160"/>
                        </a:lnTo>
                        <a:lnTo>
                          <a:pt x="131" y="153"/>
                        </a:lnTo>
                        <a:lnTo>
                          <a:pt x="141" y="141"/>
                        </a:lnTo>
                        <a:lnTo>
                          <a:pt x="141" y="141"/>
                        </a:lnTo>
                        <a:lnTo>
                          <a:pt x="148" y="125"/>
                        </a:lnTo>
                        <a:lnTo>
                          <a:pt x="149" y="108"/>
                        </a:lnTo>
                        <a:lnTo>
                          <a:pt x="144" y="91"/>
                        </a:lnTo>
                        <a:lnTo>
                          <a:pt x="144" y="91"/>
                        </a:lnTo>
                        <a:lnTo>
                          <a:pt x="92" y="108"/>
                        </a:lnTo>
                        <a:lnTo>
                          <a:pt x="84" y="89"/>
                        </a:lnTo>
                        <a:lnTo>
                          <a:pt x="84" y="8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3" name="Freeform 52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590" y="817"/>
                    <a:ext cx="52" cy="55"/>
                  </a:xfrm>
                  <a:custGeom>
                    <a:avLst/>
                    <a:gdLst/>
                    <a:ahLst/>
                    <a:cxnLst>
                      <a:cxn ang="0">
                        <a:pos x="42" y="0"/>
                      </a:cxn>
                      <a:cxn ang="0">
                        <a:pos x="78" y="1"/>
                      </a:cxn>
                      <a:cxn ang="0">
                        <a:pos x="104" y="20"/>
                      </a:cxn>
                      <a:cxn ang="0">
                        <a:pos x="119" y="50"/>
                      </a:cxn>
                      <a:cxn ang="0">
                        <a:pos x="119" y="50"/>
                      </a:cxn>
                      <a:cxn ang="0">
                        <a:pos x="122" y="83"/>
                      </a:cxn>
                      <a:cxn ang="0">
                        <a:pos x="110" y="114"/>
                      </a:cxn>
                      <a:cxn ang="0">
                        <a:pos x="81" y="133"/>
                      </a:cxn>
                      <a:cxn ang="0">
                        <a:pos x="81" y="133"/>
                      </a:cxn>
                      <a:cxn ang="0">
                        <a:pos x="44" y="132"/>
                      </a:cxn>
                      <a:cxn ang="0">
                        <a:pos x="18" y="114"/>
                      </a:cxn>
                      <a:cxn ang="0">
                        <a:pos x="3" y="83"/>
                      </a:cxn>
                      <a:cxn ang="0">
                        <a:pos x="3" y="83"/>
                      </a:cxn>
                      <a:cxn ang="0">
                        <a:pos x="0" y="50"/>
                      </a:cxn>
                      <a:cxn ang="0">
                        <a:pos x="12" y="21"/>
                      </a:cxn>
                      <a:cxn ang="0">
                        <a:pos x="42" y="0"/>
                      </a:cxn>
                      <a:cxn ang="0">
                        <a:pos x="42" y="0"/>
                      </a:cxn>
                      <a:cxn ang="0">
                        <a:pos x="76" y="115"/>
                      </a:cxn>
                      <a:cxn ang="0">
                        <a:pos x="96" y="100"/>
                      </a:cxn>
                      <a:cxn ang="0">
                        <a:pos x="101" y="76"/>
                      </a:cxn>
                      <a:cxn ang="0">
                        <a:pos x="98" y="56"/>
                      </a:cxn>
                      <a:cxn ang="0">
                        <a:pos x="98" y="56"/>
                      </a:cxn>
                      <a:cxn ang="0">
                        <a:pos x="89" y="37"/>
                      </a:cxn>
                      <a:cxn ang="0">
                        <a:pos x="73" y="21"/>
                      </a:cxn>
                      <a:cxn ang="0">
                        <a:pos x="47" y="19"/>
                      </a:cxn>
                      <a:cxn ang="0">
                        <a:pos x="47" y="19"/>
                      </a:cxn>
                      <a:cxn ang="0">
                        <a:pos x="27" y="34"/>
                      </a:cxn>
                      <a:cxn ang="0">
                        <a:pos x="22" y="57"/>
                      </a:cxn>
                      <a:cxn ang="0">
                        <a:pos x="25" y="77"/>
                      </a:cxn>
                      <a:cxn ang="0">
                        <a:pos x="25" y="77"/>
                      </a:cxn>
                      <a:cxn ang="0">
                        <a:pos x="33" y="97"/>
                      </a:cxn>
                      <a:cxn ang="0">
                        <a:pos x="49" y="113"/>
                      </a:cxn>
                      <a:cxn ang="0">
                        <a:pos x="76" y="115"/>
                      </a:cxn>
                      <a:cxn ang="0">
                        <a:pos x="76" y="115"/>
                      </a:cxn>
                    </a:cxnLst>
                    <a:rect l="0" t="0" r="r" b="b"/>
                    <a:pathLst>
                      <a:path w="122" h="133">
                        <a:moveTo>
                          <a:pt x="42" y="0"/>
                        </a:moveTo>
                        <a:lnTo>
                          <a:pt x="78" y="1"/>
                        </a:lnTo>
                        <a:lnTo>
                          <a:pt x="104" y="20"/>
                        </a:lnTo>
                        <a:lnTo>
                          <a:pt x="119" y="50"/>
                        </a:lnTo>
                        <a:lnTo>
                          <a:pt x="119" y="50"/>
                        </a:lnTo>
                        <a:lnTo>
                          <a:pt x="122" y="83"/>
                        </a:lnTo>
                        <a:lnTo>
                          <a:pt x="110" y="114"/>
                        </a:lnTo>
                        <a:lnTo>
                          <a:pt x="81" y="133"/>
                        </a:lnTo>
                        <a:lnTo>
                          <a:pt x="81" y="133"/>
                        </a:lnTo>
                        <a:lnTo>
                          <a:pt x="44" y="132"/>
                        </a:lnTo>
                        <a:lnTo>
                          <a:pt x="18" y="114"/>
                        </a:lnTo>
                        <a:lnTo>
                          <a:pt x="3" y="83"/>
                        </a:lnTo>
                        <a:lnTo>
                          <a:pt x="3" y="83"/>
                        </a:lnTo>
                        <a:lnTo>
                          <a:pt x="0" y="50"/>
                        </a:lnTo>
                        <a:lnTo>
                          <a:pt x="12" y="21"/>
                        </a:lnTo>
                        <a:lnTo>
                          <a:pt x="42" y="0"/>
                        </a:lnTo>
                        <a:lnTo>
                          <a:pt x="42" y="0"/>
                        </a:lnTo>
                        <a:close/>
                        <a:moveTo>
                          <a:pt x="76" y="115"/>
                        </a:moveTo>
                        <a:lnTo>
                          <a:pt x="96" y="100"/>
                        </a:lnTo>
                        <a:lnTo>
                          <a:pt x="101" y="76"/>
                        </a:lnTo>
                        <a:lnTo>
                          <a:pt x="98" y="56"/>
                        </a:lnTo>
                        <a:lnTo>
                          <a:pt x="98" y="56"/>
                        </a:lnTo>
                        <a:lnTo>
                          <a:pt x="89" y="37"/>
                        </a:lnTo>
                        <a:lnTo>
                          <a:pt x="73" y="21"/>
                        </a:lnTo>
                        <a:lnTo>
                          <a:pt x="47" y="19"/>
                        </a:lnTo>
                        <a:lnTo>
                          <a:pt x="47" y="19"/>
                        </a:lnTo>
                        <a:lnTo>
                          <a:pt x="27" y="34"/>
                        </a:lnTo>
                        <a:lnTo>
                          <a:pt x="22" y="57"/>
                        </a:lnTo>
                        <a:lnTo>
                          <a:pt x="25" y="77"/>
                        </a:lnTo>
                        <a:lnTo>
                          <a:pt x="25" y="77"/>
                        </a:lnTo>
                        <a:lnTo>
                          <a:pt x="33" y="97"/>
                        </a:lnTo>
                        <a:lnTo>
                          <a:pt x="49" y="113"/>
                        </a:lnTo>
                        <a:lnTo>
                          <a:pt x="76" y="115"/>
                        </a:lnTo>
                        <a:lnTo>
                          <a:pt x="76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4" name="Freeform 53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647" y="802"/>
                    <a:ext cx="51" cy="55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80" y="1"/>
                      </a:cxn>
                      <a:cxn ang="0">
                        <a:pos x="105" y="21"/>
                      </a:cxn>
                      <a:cxn ang="0">
                        <a:pos x="119" y="52"/>
                      </a:cxn>
                      <a:cxn ang="0">
                        <a:pos x="119" y="52"/>
                      </a:cxn>
                      <a:cxn ang="0">
                        <a:pos x="121" y="85"/>
                      </a:cxn>
                      <a:cxn ang="0">
                        <a:pos x="108" y="114"/>
                      </a:cxn>
                      <a:cxn ang="0">
                        <a:pos x="77" y="133"/>
                      </a:cxn>
                      <a:cxn ang="0">
                        <a:pos x="77" y="133"/>
                      </a:cxn>
                      <a:cxn ang="0">
                        <a:pos x="42" y="132"/>
                      </a:cxn>
                      <a:cxn ang="0">
                        <a:pos x="16" y="111"/>
                      </a:cxn>
                      <a:cxn ang="0">
                        <a:pos x="2" y="81"/>
                      </a:cxn>
                      <a:cxn ang="0">
                        <a:pos x="2" y="81"/>
                      </a:cxn>
                      <a:cxn ang="0">
                        <a:pos x="0" y="48"/>
                      </a:cxn>
                      <a:cxn ang="0">
                        <a:pos x="13" y="18"/>
                      </a:cxn>
                      <a:cxn ang="0">
                        <a:pos x="44" y="0"/>
                      </a:cxn>
                      <a:cxn ang="0">
                        <a:pos x="44" y="0"/>
                      </a:cxn>
                      <a:cxn ang="0">
                        <a:pos x="72" y="114"/>
                      </a:cxn>
                      <a:cxn ang="0">
                        <a:pos x="94" y="100"/>
                      </a:cxn>
                      <a:cxn ang="0">
                        <a:pos x="100" y="78"/>
                      </a:cxn>
                      <a:cxn ang="0">
                        <a:pos x="98" y="57"/>
                      </a:cxn>
                      <a:cxn ang="0">
                        <a:pos x="98" y="57"/>
                      </a:cxn>
                      <a:cxn ang="0">
                        <a:pos x="90" y="37"/>
                      </a:cxn>
                      <a:cxn ang="0">
                        <a:pos x="73" y="21"/>
                      </a:cxn>
                      <a:cxn ang="0">
                        <a:pos x="48" y="18"/>
                      </a:cxn>
                      <a:cxn ang="0">
                        <a:pos x="48" y="18"/>
                      </a:cxn>
                      <a:cxn ang="0">
                        <a:pos x="28" y="32"/>
                      </a:cxn>
                      <a:cxn ang="0">
                        <a:pos x="22" y="55"/>
                      </a:cxn>
                      <a:cxn ang="0">
                        <a:pos x="24" y="76"/>
                      </a:cxn>
                      <a:cxn ang="0">
                        <a:pos x="24" y="76"/>
                      </a:cxn>
                      <a:cxn ang="0">
                        <a:pos x="32" y="95"/>
                      </a:cxn>
                      <a:cxn ang="0">
                        <a:pos x="47" y="111"/>
                      </a:cxn>
                      <a:cxn ang="0">
                        <a:pos x="72" y="114"/>
                      </a:cxn>
                      <a:cxn ang="0">
                        <a:pos x="72" y="114"/>
                      </a:cxn>
                    </a:cxnLst>
                    <a:rect l="0" t="0" r="r" b="b"/>
                    <a:pathLst>
                      <a:path w="121" h="133">
                        <a:moveTo>
                          <a:pt x="44" y="0"/>
                        </a:moveTo>
                        <a:lnTo>
                          <a:pt x="80" y="1"/>
                        </a:lnTo>
                        <a:lnTo>
                          <a:pt x="105" y="21"/>
                        </a:lnTo>
                        <a:lnTo>
                          <a:pt x="119" y="52"/>
                        </a:lnTo>
                        <a:lnTo>
                          <a:pt x="119" y="52"/>
                        </a:lnTo>
                        <a:lnTo>
                          <a:pt x="121" y="85"/>
                        </a:lnTo>
                        <a:lnTo>
                          <a:pt x="108" y="114"/>
                        </a:lnTo>
                        <a:lnTo>
                          <a:pt x="77" y="133"/>
                        </a:lnTo>
                        <a:lnTo>
                          <a:pt x="77" y="133"/>
                        </a:lnTo>
                        <a:lnTo>
                          <a:pt x="42" y="132"/>
                        </a:lnTo>
                        <a:lnTo>
                          <a:pt x="16" y="111"/>
                        </a:lnTo>
                        <a:lnTo>
                          <a:pt x="2" y="81"/>
                        </a:lnTo>
                        <a:lnTo>
                          <a:pt x="2" y="81"/>
                        </a:lnTo>
                        <a:lnTo>
                          <a:pt x="0" y="48"/>
                        </a:lnTo>
                        <a:lnTo>
                          <a:pt x="13" y="18"/>
                        </a:lnTo>
                        <a:lnTo>
                          <a:pt x="44" y="0"/>
                        </a:lnTo>
                        <a:lnTo>
                          <a:pt x="44" y="0"/>
                        </a:lnTo>
                        <a:close/>
                        <a:moveTo>
                          <a:pt x="72" y="114"/>
                        </a:moveTo>
                        <a:lnTo>
                          <a:pt x="94" y="100"/>
                        </a:lnTo>
                        <a:lnTo>
                          <a:pt x="100" y="78"/>
                        </a:lnTo>
                        <a:lnTo>
                          <a:pt x="98" y="57"/>
                        </a:lnTo>
                        <a:lnTo>
                          <a:pt x="98" y="57"/>
                        </a:lnTo>
                        <a:lnTo>
                          <a:pt x="90" y="37"/>
                        </a:lnTo>
                        <a:lnTo>
                          <a:pt x="73" y="21"/>
                        </a:lnTo>
                        <a:lnTo>
                          <a:pt x="48" y="18"/>
                        </a:lnTo>
                        <a:lnTo>
                          <a:pt x="48" y="18"/>
                        </a:lnTo>
                        <a:lnTo>
                          <a:pt x="28" y="32"/>
                        </a:lnTo>
                        <a:lnTo>
                          <a:pt x="22" y="55"/>
                        </a:lnTo>
                        <a:lnTo>
                          <a:pt x="24" y="76"/>
                        </a:lnTo>
                        <a:lnTo>
                          <a:pt x="24" y="76"/>
                        </a:lnTo>
                        <a:lnTo>
                          <a:pt x="32" y="95"/>
                        </a:lnTo>
                        <a:lnTo>
                          <a:pt x="47" y="111"/>
                        </a:lnTo>
                        <a:lnTo>
                          <a:pt x="72" y="114"/>
                        </a:lnTo>
                        <a:lnTo>
                          <a:pt x="72" y="1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Freeform 54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704" y="764"/>
                    <a:ext cx="54" cy="80"/>
                  </a:xfrm>
                  <a:custGeom>
                    <a:avLst/>
                    <a:gdLst/>
                    <a:ahLst/>
                    <a:cxnLst>
                      <a:cxn ang="0">
                        <a:pos x="129" y="175"/>
                      </a:cxn>
                      <a:cxn ang="0">
                        <a:pos x="109" y="179"/>
                      </a:cxn>
                      <a:cxn ang="0">
                        <a:pos x="105" y="162"/>
                      </a:cxn>
                      <a:cxn ang="0">
                        <a:pos x="105" y="162"/>
                      </a:cxn>
                      <a:cxn ang="0">
                        <a:pos x="105" y="162"/>
                      </a:cxn>
                      <a:cxn ang="0">
                        <a:pos x="96" y="178"/>
                      </a:cxn>
                      <a:cxn ang="0">
                        <a:pos x="85" y="186"/>
                      </a:cxn>
                      <a:cxn ang="0">
                        <a:pos x="72" y="191"/>
                      </a:cxn>
                      <a:cxn ang="0">
                        <a:pos x="72" y="191"/>
                      </a:cxn>
                      <a:cxn ang="0">
                        <a:pos x="36" y="186"/>
                      </a:cxn>
                      <a:cxn ang="0">
                        <a:pos x="12" y="163"/>
                      </a:cxn>
                      <a:cxn ang="0">
                        <a:pos x="1" y="132"/>
                      </a:cxn>
                      <a:cxn ang="0">
                        <a:pos x="1" y="132"/>
                      </a:cxn>
                      <a:cxn ang="0">
                        <a:pos x="0" y="98"/>
                      </a:cxn>
                      <a:cxn ang="0">
                        <a:pos x="13" y="71"/>
                      </a:cxn>
                      <a:cxn ang="0">
                        <a:pos x="41" y="57"/>
                      </a:cxn>
                      <a:cxn ang="0">
                        <a:pos x="41" y="57"/>
                      </a:cxn>
                      <a:cxn ang="0">
                        <a:pos x="61" y="57"/>
                      </a:cxn>
                      <a:cxn ang="0">
                        <a:pos x="75" y="63"/>
                      </a:cxn>
                      <a:cxn ang="0">
                        <a:pos x="83" y="71"/>
                      </a:cxn>
                      <a:cxn ang="0">
                        <a:pos x="83" y="71"/>
                      </a:cxn>
                      <a:cxn ang="0">
                        <a:pos x="83" y="69"/>
                      </a:cxn>
                      <a:cxn ang="0">
                        <a:pos x="70" y="5"/>
                      </a:cxn>
                      <a:cxn ang="0">
                        <a:pos x="91" y="0"/>
                      </a:cxn>
                      <a:cxn ang="0">
                        <a:pos x="129" y="175"/>
                      </a:cxn>
                      <a:cxn ang="0">
                        <a:pos x="129" y="175"/>
                      </a:cxn>
                      <a:cxn ang="0">
                        <a:pos x="69" y="172"/>
                      </a:cxn>
                      <a:cxn ang="0">
                        <a:pos x="83" y="166"/>
                      </a:cxn>
                      <a:cxn ang="0">
                        <a:pos x="94" y="150"/>
                      </a:cxn>
                      <a:cxn ang="0">
                        <a:pos x="94" y="122"/>
                      </a:cxn>
                      <a:cxn ang="0">
                        <a:pos x="94" y="122"/>
                      </a:cxn>
                      <a:cxn ang="0">
                        <a:pos x="87" y="99"/>
                      </a:cxn>
                      <a:cxn ang="0">
                        <a:pos x="73" y="80"/>
                      </a:cxn>
                      <a:cxn ang="0">
                        <a:pos x="49" y="75"/>
                      </a:cxn>
                      <a:cxn ang="0">
                        <a:pos x="49" y="75"/>
                      </a:cxn>
                      <a:cxn ang="0">
                        <a:pos x="27" y="89"/>
                      </a:cxn>
                      <a:cxn ang="0">
                        <a:pos x="21" y="110"/>
                      </a:cxn>
                      <a:cxn ang="0">
                        <a:pos x="23" y="130"/>
                      </a:cxn>
                      <a:cxn ang="0">
                        <a:pos x="23" y="130"/>
                      </a:cxn>
                      <a:cxn ang="0">
                        <a:pos x="33" y="155"/>
                      </a:cxn>
                      <a:cxn ang="0">
                        <a:pos x="48" y="170"/>
                      </a:cxn>
                      <a:cxn ang="0">
                        <a:pos x="69" y="172"/>
                      </a:cxn>
                      <a:cxn ang="0">
                        <a:pos x="69" y="172"/>
                      </a:cxn>
                    </a:cxnLst>
                    <a:rect l="0" t="0" r="r" b="b"/>
                    <a:pathLst>
                      <a:path w="129" h="191">
                        <a:moveTo>
                          <a:pt x="129" y="175"/>
                        </a:moveTo>
                        <a:lnTo>
                          <a:pt x="109" y="179"/>
                        </a:lnTo>
                        <a:lnTo>
                          <a:pt x="105" y="162"/>
                        </a:lnTo>
                        <a:lnTo>
                          <a:pt x="105" y="162"/>
                        </a:lnTo>
                        <a:lnTo>
                          <a:pt x="105" y="162"/>
                        </a:lnTo>
                        <a:lnTo>
                          <a:pt x="96" y="178"/>
                        </a:lnTo>
                        <a:lnTo>
                          <a:pt x="85" y="186"/>
                        </a:lnTo>
                        <a:lnTo>
                          <a:pt x="72" y="191"/>
                        </a:lnTo>
                        <a:lnTo>
                          <a:pt x="72" y="191"/>
                        </a:lnTo>
                        <a:lnTo>
                          <a:pt x="36" y="186"/>
                        </a:lnTo>
                        <a:lnTo>
                          <a:pt x="12" y="163"/>
                        </a:lnTo>
                        <a:lnTo>
                          <a:pt x="1" y="132"/>
                        </a:lnTo>
                        <a:lnTo>
                          <a:pt x="1" y="132"/>
                        </a:lnTo>
                        <a:lnTo>
                          <a:pt x="0" y="98"/>
                        </a:lnTo>
                        <a:lnTo>
                          <a:pt x="13" y="71"/>
                        </a:lnTo>
                        <a:lnTo>
                          <a:pt x="41" y="57"/>
                        </a:lnTo>
                        <a:lnTo>
                          <a:pt x="41" y="57"/>
                        </a:lnTo>
                        <a:lnTo>
                          <a:pt x="61" y="57"/>
                        </a:lnTo>
                        <a:lnTo>
                          <a:pt x="75" y="63"/>
                        </a:lnTo>
                        <a:lnTo>
                          <a:pt x="83" y="71"/>
                        </a:lnTo>
                        <a:lnTo>
                          <a:pt x="83" y="71"/>
                        </a:lnTo>
                        <a:lnTo>
                          <a:pt x="83" y="69"/>
                        </a:lnTo>
                        <a:lnTo>
                          <a:pt x="70" y="5"/>
                        </a:lnTo>
                        <a:lnTo>
                          <a:pt x="91" y="0"/>
                        </a:lnTo>
                        <a:lnTo>
                          <a:pt x="129" y="175"/>
                        </a:lnTo>
                        <a:lnTo>
                          <a:pt x="129" y="175"/>
                        </a:lnTo>
                        <a:close/>
                        <a:moveTo>
                          <a:pt x="69" y="172"/>
                        </a:moveTo>
                        <a:lnTo>
                          <a:pt x="83" y="166"/>
                        </a:lnTo>
                        <a:lnTo>
                          <a:pt x="94" y="150"/>
                        </a:lnTo>
                        <a:lnTo>
                          <a:pt x="94" y="122"/>
                        </a:lnTo>
                        <a:lnTo>
                          <a:pt x="94" y="122"/>
                        </a:lnTo>
                        <a:lnTo>
                          <a:pt x="87" y="99"/>
                        </a:lnTo>
                        <a:lnTo>
                          <a:pt x="73" y="80"/>
                        </a:lnTo>
                        <a:lnTo>
                          <a:pt x="49" y="75"/>
                        </a:lnTo>
                        <a:lnTo>
                          <a:pt x="49" y="75"/>
                        </a:lnTo>
                        <a:lnTo>
                          <a:pt x="27" y="89"/>
                        </a:lnTo>
                        <a:lnTo>
                          <a:pt x="21" y="110"/>
                        </a:lnTo>
                        <a:lnTo>
                          <a:pt x="23" y="130"/>
                        </a:lnTo>
                        <a:lnTo>
                          <a:pt x="23" y="130"/>
                        </a:lnTo>
                        <a:lnTo>
                          <a:pt x="33" y="155"/>
                        </a:lnTo>
                        <a:lnTo>
                          <a:pt x="48" y="170"/>
                        </a:lnTo>
                        <a:lnTo>
                          <a:pt x="69" y="172"/>
                        </a:lnTo>
                        <a:lnTo>
                          <a:pt x="69" y="17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6" name="Freeform 55"/>
                  <p:cNvSpPr>
                    <a:spLocks noChangeAspect="1"/>
                  </p:cNvSpPr>
                  <p:nvPr/>
                </p:nvSpPr>
                <p:spPr bwMode="auto">
                  <a:xfrm>
                    <a:off x="2762" y="776"/>
                    <a:ext cx="46" cy="58"/>
                  </a:xfrm>
                  <a:custGeom>
                    <a:avLst/>
                    <a:gdLst/>
                    <a:ahLst/>
                    <a:cxnLst>
                      <a:cxn ang="0">
                        <a:pos x="77" y="36"/>
                      </a:cxn>
                      <a:cxn ang="0">
                        <a:pos x="73" y="27"/>
                      </a:cxn>
                      <a:cxn ang="0">
                        <a:pos x="63" y="19"/>
                      </a:cxn>
                      <a:cxn ang="0">
                        <a:pos x="42" y="19"/>
                      </a:cxn>
                      <a:cxn ang="0">
                        <a:pos x="42" y="19"/>
                      </a:cxn>
                      <a:cxn ang="0">
                        <a:pos x="33" y="22"/>
                      </a:cxn>
                      <a:cxn ang="0">
                        <a:pos x="23" y="30"/>
                      </a:cxn>
                      <a:cxn ang="0">
                        <a:pos x="20" y="42"/>
                      </a:cxn>
                      <a:cxn ang="0">
                        <a:pos x="20" y="42"/>
                      </a:cxn>
                      <a:cxn ang="0">
                        <a:pos x="24" y="50"/>
                      </a:cxn>
                      <a:cxn ang="0">
                        <a:pos x="32" y="53"/>
                      </a:cxn>
                      <a:cxn ang="0">
                        <a:pos x="46" y="55"/>
                      </a:cxn>
                      <a:cxn ang="0">
                        <a:pos x="46" y="55"/>
                      </a:cxn>
                      <a:cxn ang="0">
                        <a:pos x="69" y="57"/>
                      </a:cxn>
                      <a:cxn ang="0">
                        <a:pos x="69" y="57"/>
                      </a:cxn>
                      <a:cxn ang="0">
                        <a:pos x="92" y="61"/>
                      </a:cxn>
                      <a:cxn ang="0">
                        <a:pos x="105" y="70"/>
                      </a:cxn>
                      <a:cxn ang="0">
                        <a:pos x="111" y="84"/>
                      </a:cxn>
                      <a:cxn ang="0">
                        <a:pos x="111" y="84"/>
                      </a:cxn>
                      <a:cxn ang="0">
                        <a:pos x="108" y="109"/>
                      </a:cxn>
                      <a:cxn ang="0">
                        <a:pos x="93" y="126"/>
                      </a:cxn>
                      <a:cxn ang="0">
                        <a:pos x="68" y="136"/>
                      </a:cxn>
                      <a:cxn ang="0">
                        <a:pos x="68" y="136"/>
                      </a:cxn>
                      <a:cxn ang="0">
                        <a:pos x="29" y="134"/>
                      </a:cxn>
                      <a:cxn ang="0">
                        <a:pos x="11" y="118"/>
                      </a:cxn>
                      <a:cxn ang="0">
                        <a:pos x="4" y="100"/>
                      </a:cxn>
                      <a:cxn ang="0">
                        <a:pos x="4" y="100"/>
                      </a:cxn>
                      <a:cxn ang="0">
                        <a:pos x="25" y="96"/>
                      </a:cxn>
                      <a:cxn ang="0">
                        <a:pos x="25" y="96"/>
                      </a:cxn>
                      <a:cxn ang="0">
                        <a:pos x="29" y="108"/>
                      </a:cxn>
                      <a:cxn ang="0">
                        <a:pos x="40" y="117"/>
                      </a:cxn>
                      <a:cxn ang="0">
                        <a:pos x="64" y="117"/>
                      </a:cxn>
                      <a:cxn ang="0">
                        <a:pos x="64" y="117"/>
                      </a:cxn>
                      <a:cxn ang="0">
                        <a:pos x="78" y="113"/>
                      </a:cxn>
                      <a:cxn ang="0">
                        <a:pos x="88" y="104"/>
                      </a:cxn>
                      <a:cxn ang="0">
                        <a:pos x="90" y="91"/>
                      </a:cxn>
                      <a:cxn ang="0">
                        <a:pos x="90" y="91"/>
                      </a:cxn>
                      <a:cxn ang="0">
                        <a:pos x="86" y="83"/>
                      </a:cxn>
                      <a:cxn ang="0">
                        <a:pos x="77" y="79"/>
                      </a:cxn>
                      <a:cxn ang="0">
                        <a:pos x="61" y="77"/>
                      </a:cxn>
                      <a:cxn ang="0">
                        <a:pos x="61" y="77"/>
                      </a:cxn>
                      <a:cxn ang="0">
                        <a:pos x="35" y="75"/>
                      </a:cxn>
                      <a:cxn ang="0">
                        <a:pos x="35" y="75"/>
                      </a:cxn>
                      <a:cxn ang="0">
                        <a:pos x="18" y="72"/>
                      </a:cxn>
                      <a:cxn ang="0">
                        <a:pos x="6" y="64"/>
                      </a:cxn>
                      <a:cxn ang="0">
                        <a:pos x="0" y="50"/>
                      </a:cxn>
                      <a:cxn ang="0">
                        <a:pos x="0" y="50"/>
                      </a:cxn>
                      <a:cxn ang="0">
                        <a:pos x="3" y="26"/>
                      </a:cxn>
                      <a:cxn ang="0">
                        <a:pos x="18" y="8"/>
                      </a:cxn>
                      <a:cxn ang="0">
                        <a:pos x="41" y="0"/>
                      </a:cxn>
                      <a:cxn ang="0">
                        <a:pos x="41" y="0"/>
                      </a:cxn>
                      <a:cxn ang="0">
                        <a:pos x="76" y="3"/>
                      </a:cxn>
                      <a:cxn ang="0">
                        <a:pos x="93" y="19"/>
                      </a:cxn>
                      <a:cxn ang="0">
                        <a:pos x="97" y="32"/>
                      </a:cxn>
                      <a:cxn ang="0">
                        <a:pos x="97" y="32"/>
                      </a:cxn>
                      <a:cxn ang="0">
                        <a:pos x="77" y="36"/>
                      </a:cxn>
                      <a:cxn ang="0">
                        <a:pos x="77" y="36"/>
                      </a:cxn>
                    </a:cxnLst>
                    <a:rect l="0" t="0" r="r" b="b"/>
                    <a:pathLst>
                      <a:path w="111" h="136">
                        <a:moveTo>
                          <a:pt x="77" y="36"/>
                        </a:moveTo>
                        <a:lnTo>
                          <a:pt x="73" y="27"/>
                        </a:lnTo>
                        <a:lnTo>
                          <a:pt x="63" y="19"/>
                        </a:lnTo>
                        <a:lnTo>
                          <a:pt x="42" y="19"/>
                        </a:lnTo>
                        <a:lnTo>
                          <a:pt x="42" y="19"/>
                        </a:lnTo>
                        <a:lnTo>
                          <a:pt x="33" y="22"/>
                        </a:lnTo>
                        <a:lnTo>
                          <a:pt x="23" y="30"/>
                        </a:lnTo>
                        <a:lnTo>
                          <a:pt x="20" y="42"/>
                        </a:lnTo>
                        <a:lnTo>
                          <a:pt x="20" y="42"/>
                        </a:lnTo>
                        <a:lnTo>
                          <a:pt x="24" y="50"/>
                        </a:lnTo>
                        <a:lnTo>
                          <a:pt x="32" y="53"/>
                        </a:lnTo>
                        <a:lnTo>
                          <a:pt x="46" y="55"/>
                        </a:lnTo>
                        <a:lnTo>
                          <a:pt x="46" y="55"/>
                        </a:lnTo>
                        <a:lnTo>
                          <a:pt x="69" y="57"/>
                        </a:lnTo>
                        <a:lnTo>
                          <a:pt x="69" y="57"/>
                        </a:lnTo>
                        <a:lnTo>
                          <a:pt x="92" y="61"/>
                        </a:lnTo>
                        <a:lnTo>
                          <a:pt x="105" y="70"/>
                        </a:lnTo>
                        <a:lnTo>
                          <a:pt x="111" y="84"/>
                        </a:lnTo>
                        <a:lnTo>
                          <a:pt x="111" y="84"/>
                        </a:lnTo>
                        <a:lnTo>
                          <a:pt x="108" y="109"/>
                        </a:lnTo>
                        <a:lnTo>
                          <a:pt x="93" y="126"/>
                        </a:lnTo>
                        <a:lnTo>
                          <a:pt x="68" y="136"/>
                        </a:lnTo>
                        <a:lnTo>
                          <a:pt x="68" y="136"/>
                        </a:lnTo>
                        <a:lnTo>
                          <a:pt x="29" y="134"/>
                        </a:lnTo>
                        <a:lnTo>
                          <a:pt x="11" y="118"/>
                        </a:lnTo>
                        <a:lnTo>
                          <a:pt x="4" y="100"/>
                        </a:lnTo>
                        <a:lnTo>
                          <a:pt x="4" y="100"/>
                        </a:lnTo>
                        <a:lnTo>
                          <a:pt x="25" y="96"/>
                        </a:lnTo>
                        <a:lnTo>
                          <a:pt x="25" y="96"/>
                        </a:lnTo>
                        <a:lnTo>
                          <a:pt x="29" y="108"/>
                        </a:lnTo>
                        <a:lnTo>
                          <a:pt x="40" y="117"/>
                        </a:lnTo>
                        <a:lnTo>
                          <a:pt x="64" y="117"/>
                        </a:lnTo>
                        <a:lnTo>
                          <a:pt x="64" y="117"/>
                        </a:lnTo>
                        <a:lnTo>
                          <a:pt x="78" y="113"/>
                        </a:lnTo>
                        <a:lnTo>
                          <a:pt x="88" y="104"/>
                        </a:lnTo>
                        <a:lnTo>
                          <a:pt x="90" y="91"/>
                        </a:lnTo>
                        <a:lnTo>
                          <a:pt x="90" y="91"/>
                        </a:lnTo>
                        <a:lnTo>
                          <a:pt x="86" y="83"/>
                        </a:lnTo>
                        <a:lnTo>
                          <a:pt x="77" y="79"/>
                        </a:lnTo>
                        <a:lnTo>
                          <a:pt x="61" y="77"/>
                        </a:lnTo>
                        <a:lnTo>
                          <a:pt x="61" y="77"/>
                        </a:lnTo>
                        <a:lnTo>
                          <a:pt x="35" y="75"/>
                        </a:lnTo>
                        <a:lnTo>
                          <a:pt x="35" y="75"/>
                        </a:lnTo>
                        <a:lnTo>
                          <a:pt x="18" y="72"/>
                        </a:lnTo>
                        <a:lnTo>
                          <a:pt x="6" y="64"/>
                        </a:lnTo>
                        <a:lnTo>
                          <a:pt x="0" y="50"/>
                        </a:lnTo>
                        <a:lnTo>
                          <a:pt x="0" y="50"/>
                        </a:lnTo>
                        <a:lnTo>
                          <a:pt x="3" y="26"/>
                        </a:lnTo>
                        <a:lnTo>
                          <a:pt x="18" y="8"/>
                        </a:lnTo>
                        <a:lnTo>
                          <a:pt x="41" y="0"/>
                        </a:lnTo>
                        <a:lnTo>
                          <a:pt x="41" y="0"/>
                        </a:lnTo>
                        <a:lnTo>
                          <a:pt x="76" y="3"/>
                        </a:lnTo>
                        <a:lnTo>
                          <a:pt x="93" y="19"/>
                        </a:lnTo>
                        <a:lnTo>
                          <a:pt x="97" y="32"/>
                        </a:lnTo>
                        <a:lnTo>
                          <a:pt x="97" y="32"/>
                        </a:lnTo>
                        <a:lnTo>
                          <a:pt x="77" y="36"/>
                        </a:lnTo>
                        <a:lnTo>
                          <a:pt x="77" y="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7" name="Freeform 56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845" y="765"/>
                    <a:ext cx="53" cy="58"/>
                  </a:xfrm>
                  <a:custGeom>
                    <a:avLst/>
                    <a:gdLst/>
                    <a:ahLst/>
                    <a:cxnLst>
                      <a:cxn ang="0">
                        <a:pos x="4" y="23"/>
                      </a:cxn>
                      <a:cxn ang="0">
                        <a:pos x="49" y="0"/>
                      </a:cxn>
                      <a:cxn ang="0">
                        <a:pos x="66" y="0"/>
                      </a:cxn>
                      <a:cxn ang="0">
                        <a:pos x="102" y="31"/>
                      </a:cxn>
                      <a:cxn ang="0">
                        <a:pos x="110" y="105"/>
                      </a:cxn>
                      <a:cxn ang="0">
                        <a:pos x="111" y="110"/>
                      </a:cxn>
                      <a:cxn ang="0">
                        <a:pos x="118" y="112"/>
                      </a:cxn>
                      <a:cxn ang="0">
                        <a:pos x="120" y="112"/>
                      </a:cxn>
                      <a:cxn ang="0">
                        <a:pos x="125" y="110"/>
                      </a:cxn>
                      <a:cxn ang="0">
                        <a:pos x="126" y="126"/>
                      </a:cxn>
                      <a:cxn ang="0">
                        <a:pos x="123" y="127"/>
                      </a:cxn>
                      <a:cxn ang="0">
                        <a:pos x="115" y="131"/>
                      </a:cxn>
                      <a:cxn ang="0">
                        <a:pos x="100" y="128"/>
                      </a:cxn>
                      <a:cxn ang="0">
                        <a:pos x="89" y="113"/>
                      </a:cxn>
                      <a:cxn ang="0">
                        <a:pos x="80" y="123"/>
                      </a:cxn>
                      <a:cxn ang="0">
                        <a:pos x="45" y="140"/>
                      </a:cxn>
                      <a:cxn ang="0">
                        <a:pos x="24" y="137"/>
                      </a:cxn>
                      <a:cxn ang="0">
                        <a:pos x="0" y="106"/>
                      </a:cxn>
                      <a:cxn ang="0">
                        <a:pos x="0" y="92"/>
                      </a:cxn>
                      <a:cxn ang="0">
                        <a:pos x="35" y="62"/>
                      </a:cxn>
                      <a:cxn ang="0">
                        <a:pos x="70" y="53"/>
                      </a:cxn>
                      <a:cxn ang="0">
                        <a:pos x="75" y="50"/>
                      </a:cxn>
                      <a:cxn ang="0">
                        <a:pos x="80" y="36"/>
                      </a:cxn>
                      <a:cxn ang="0">
                        <a:pos x="75" y="25"/>
                      </a:cxn>
                      <a:cxn ang="0">
                        <a:pos x="47" y="18"/>
                      </a:cxn>
                      <a:cxn ang="0">
                        <a:pos x="30" y="25"/>
                      </a:cxn>
                      <a:cxn ang="0">
                        <a:pos x="21" y="46"/>
                      </a:cxn>
                      <a:cxn ang="0">
                        <a:pos x="0" y="49"/>
                      </a:cxn>
                      <a:cxn ang="0">
                        <a:pos x="82" y="65"/>
                      </a:cxn>
                      <a:cxn ang="0">
                        <a:pos x="68" y="71"/>
                      </a:cxn>
                      <a:cxn ang="0">
                        <a:pos x="48" y="77"/>
                      </a:cxn>
                      <a:cxn ang="0">
                        <a:pos x="26" y="88"/>
                      </a:cxn>
                      <a:cxn ang="0">
                        <a:pos x="23" y="100"/>
                      </a:cxn>
                      <a:cxn ang="0">
                        <a:pos x="35" y="119"/>
                      </a:cxn>
                      <a:cxn ang="0">
                        <a:pos x="48" y="120"/>
                      </a:cxn>
                      <a:cxn ang="0">
                        <a:pos x="81" y="102"/>
                      </a:cxn>
                      <a:cxn ang="0">
                        <a:pos x="85" y="86"/>
                      </a:cxn>
                      <a:cxn ang="0">
                        <a:pos x="82" y="65"/>
                      </a:cxn>
                    </a:cxnLst>
                    <a:rect l="0" t="0" r="r" b="b"/>
                    <a:pathLst>
                      <a:path w="126" h="140">
                        <a:moveTo>
                          <a:pt x="0" y="49"/>
                        </a:moveTo>
                        <a:lnTo>
                          <a:pt x="4" y="23"/>
                        </a:lnTo>
                        <a:lnTo>
                          <a:pt x="22" y="7"/>
                        </a:lnTo>
                        <a:lnTo>
                          <a:pt x="49" y="0"/>
                        </a:lnTo>
                        <a:lnTo>
                          <a:pt x="49" y="0"/>
                        </a:lnTo>
                        <a:lnTo>
                          <a:pt x="66" y="0"/>
                        </a:lnTo>
                        <a:lnTo>
                          <a:pt x="88" y="8"/>
                        </a:lnTo>
                        <a:lnTo>
                          <a:pt x="102" y="31"/>
                        </a:lnTo>
                        <a:lnTo>
                          <a:pt x="102" y="31"/>
                        </a:lnTo>
                        <a:lnTo>
                          <a:pt x="110" y="105"/>
                        </a:lnTo>
                        <a:lnTo>
                          <a:pt x="110" y="105"/>
                        </a:lnTo>
                        <a:lnTo>
                          <a:pt x="111" y="110"/>
                        </a:lnTo>
                        <a:lnTo>
                          <a:pt x="114" y="112"/>
                        </a:lnTo>
                        <a:lnTo>
                          <a:pt x="118" y="112"/>
                        </a:lnTo>
                        <a:lnTo>
                          <a:pt x="118" y="112"/>
                        </a:lnTo>
                        <a:lnTo>
                          <a:pt x="120" y="112"/>
                        </a:lnTo>
                        <a:lnTo>
                          <a:pt x="122" y="111"/>
                        </a:lnTo>
                        <a:lnTo>
                          <a:pt x="125" y="110"/>
                        </a:lnTo>
                        <a:lnTo>
                          <a:pt x="125" y="110"/>
                        </a:lnTo>
                        <a:lnTo>
                          <a:pt x="126" y="126"/>
                        </a:lnTo>
                        <a:lnTo>
                          <a:pt x="126" y="126"/>
                        </a:lnTo>
                        <a:lnTo>
                          <a:pt x="123" y="127"/>
                        </a:lnTo>
                        <a:lnTo>
                          <a:pt x="119" y="129"/>
                        </a:lnTo>
                        <a:lnTo>
                          <a:pt x="115" y="131"/>
                        </a:lnTo>
                        <a:lnTo>
                          <a:pt x="115" y="131"/>
                        </a:lnTo>
                        <a:lnTo>
                          <a:pt x="100" y="128"/>
                        </a:lnTo>
                        <a:lnTo>
                          <a:pt x="93" y="122"/>
                        </a:lnTo>
                        <a:lnTo>
                          <a:pt x="89" y="113"/>
                        </a:lnTo>
                        <a:lnTo>
                          <a:pt x="89" y="113"/>
                        </a:lnTo>
                        <a:lnTo>
                          <a:pt x="80" y="123"/>
                        </a:lnTo>
                        <a:lnTo>
                          <a:pt x="66" y="134"/>
                        </a:lnTo>
                        <a:lnTo>
                          <a:pt x="45" y="140"/>
                        </a:lnTo>
                        <a:lnTo>
                          <a:pt x="45" y="140"/>
                        </a:lnTo>
                        <a:lnTo>
                          <a:pt x="24" y="137"/>
                        </a:lnTo>
                        <a:lnTo>
                          <a:pt x="7" y="125"/>
                        </a:lnTo>
                        <a:lnTo>
                          <a:pt x="0" y="106"/>
                        </a:lnTo>
                        <a:lnTo>
                          <a:pt x="0" y="106"/>
                        </a:lnTo>
                        <a:lnTo>
                          <a:pt x="0" y="92"/>
                        </a:lnTo>
                        <a:lnTo>
                          <a:pt x="9" y="74"/>
                        </a:lnTo>
                        <a:lnTo>
                          <a:pt x="35" y="62"/>
                        </a:lnTo>
                        <a:lnTo>
                          <a:pt x="35" y="62"/>
                        </a:lnTo>
                        <a:lnTo>
                          <a:pt x="70" y="53"/>
                        </a:lnTo>
                        <a:lnTo>
                          <a:pt x="70" y="53"/>
                        </a:lnTo>
                        <a:lnTo>
                          <a:pt x="75" y="50"/>
                        </a:lnTo>
                        <a:lnTo>
                          <a:pt x="79" y="46"/>
                        </a:lnTo>
                        <a:lnTo>
                          <a:pt x="80" y="36"/>
                        </a:lnTo>
                        <a:lnTo>
                          <a:pt x="80" y="36"/>
                        </a:lnTo>
                        <a:lnTo>
                          <a:pt x="75" y="25"/>
                        </a:lnTo>
                        <a:lnTo>
                          <a:pt x="64" y="19"/>
                        </a:lnTo>
                        <a:lnTo>
                          <a:pt x="47" y="18"/>
                        </a:lnTo>
                        <a:lnTo>
                          <a:pt x="47" y="18"/>
                        </a:lnTo>
                        <a:lnTo>
                          <a:pt x="30" y="25"/>
                        </a:lnTo>
                        <a:lnTo>
                          <a:pt x="22" y="35"/>
                        </a:lnTo>
                        <a:lnTo>
                          <a:pt x="21" y="46"/>
                        </a:lnTo>
                        <a:lnTo>
                          <a:pt x="21" y="46"/>
                        </a:lnTo>
                        <a:lnTo>
                          <a:pt x="0" y="49"/>
                        </a:lnTo>
                        <a:lnTo>
                          <a:pt x="0" y="49"/>
                        </a:lnTo>
                        <a:close/>
                        <a:moveTo>
                          <a:pt x="82" y="65"/>
                        </a:moveTo>
                        <a:lnTo>
                          <a:pt x="78" y="68"/>
                        </a:lnTo>
                        <a:lnTo>
                          <a:pt x="68" y="71"/>
                        </a:lnTo>
                        <a:lnTo>
                          <a:pt x="48" y="77"/>
                        </a:lnTo>
                        <a:lnTo>
                          <a:pt x="48" y="77"/>
                        </a:lnTo>
                        <a:lnTo>
                          <a:pt x="36" y="80"/>
                        </a:lnTo>
                        <a:lnTo>
                          <a:pt x="26" y="88"/>
                        </a:lnTo>
                        <a:lnTo>
                          <a:pt x="23" y="100"/>
                        </a:lnTo>
                        <a:lnTo>
                          <a:pt x="23" y="100"/>
                        </a:lnTo>
                        <a:lnTo>
                          <a:pt x="26" y="112"/>
                        </a:lnTo>
                        <a:lnTo>
                          <a:pt x="35" y="119"/>
                        </a:lnTo>
                        <a:lnTo>
                          <a:pt x="48" y="120"/>
                        </a:lnTo>
                        <a:lnTo>
                          <a:pt x="48" y="120"/>
                        </a:lnTo>
                        <a:lnTo>
                          <a:pt x="67" y="114"/>
                        </a:lnTo>
                        <a:lnTo>
                          <a:pt x="81" y="102"/>
                        </a:lnTo>
                        <a:lnTo>
                          <a:pt x="85" y="86"/>
                        </a:lnTo>
                        <a:lnTo>
                          <a:pt x="85" y="86"/>
                        </a:lnTo>
                        <a:lnTo>
                          <a:pt x="82" y="65"/>
                        </a:lnTo>
                        <a:lnTo>
                          <a:pt x="82" y="6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57"/>
                  <p:cNvSpPr>
                    <a:spLocks noChangeAspect="1"/>
                  </p:cNvSpPr>
                  <p:nvPr/>
                </p:nvSpPr>
                <p:spPr bwMode="auto">
                  <a:xfrm>
                    <a:off x="2903" y="759"/>
                    <a:ext cx="48" cy="58"/>
                  </a:xfrm>
                  <a:custGeom>
                    <a:avLst/>
                    <a:gdLst/>
                    <a:ahLst/>
                    <a:cxnLst>
                      <a:cxn ang="0">
                        <a:pos x="115" y="130"/>
                      </a:cxn>
                      <a:cxn ang="0">
                        <a:pos x="93" y="132"/>
                      </a:cxn>
                      <a:cxn ang="0">
                        <a:pos x="87" y="51"/>
                      </a:cxn>
                      <a:cxn ang="0">
                        <a:pos x="87" y="51"/>
                      </a:cxn>
                      <a:cxn ang="0">
                        <a:pos x="83" y="33"/>
                      </a:cxn>
                      <a:cxn ang="0">
                        <a:pos x="74" y="22"/>
                      </a:cxn>
                      <a:cxn ang="0">
                        <a:pos x="57" y="20"/>
                      </a:cxn>
                      <a:cxn ang="0">
                        <a:pos x="57" y="20"/>
                      </a:cxn>
                      <a:cxn ang="0">
                        <a:pos x="43" y="24"/>
                      </a:cxn>
                      <a:cxn ang="0">
                        <a:pos x="30" y="38"/>
                      </a:cxn>
                      <a:cxn ang="0">
                        <a:pos x="25" y="66"/>
                      </a:cxn>
                      <a:cxn ang="0">
                        <a:pos x="25" y="66"/>
                      </a:cxn>
                      <a:cxn ang="0">
                        <a:pos x="30" y="136"/>
                      </a:cxn>
                      <a:cxn ang="0">
                        <a:pos x="9" y="137"/>
                      </a:cxn>
                      <a:cxn ang="0">
                        <a:pos x="0" y="8"/>
                      </a:cxn>
                      <a:cxn ang="0">
                        <a:pos x="20" y="6"/>
                      </a:cxn>
                      <a:cxn ang="0">
                        <a:pos x="21" y="25"/>
                      </a:cxn>
                      <a:cxn ang="0">
                        <a:pos x="22" y="25"/>
                      </a:cxn>
                      <a:cxn ang="0">
                        <a:pos x="22" y="25"/>
                      </a:cxn>
                      <a:cxn ang="0">
                        <a:pos x="28" y="15"/>
                      </a:cxn>
                      <a:cxn ang="0">
                        <a:pos x="42" y="5"/>
                      </a:cxn>
                      <a:cxn ang="0">
                        <a:pos x="60" y="0"/>
                      </a:cxn>
                      <a:cxn ang="0">
                        <a:pos x="60" y="0"/>
                      </a:cxn>
                      <a:cxn ang="0">
                        <a:pos x="81" y="2"/>
                      </a:cxn>
                      <a:cxn ang="0">
                        <a:pos x="99" y="14"/>
                      </a:cxn>
                      <a:cxn ang="0">
                        <a:pos x="108" y="42"/>
                      </a:cxn>
                      <a:cxn ang="0">
                        <a:pos x="108" y="42"/>
                      </a:cxn>
                      <a:cxn ang="0">
                        <a:pos x="115" y="130"/>
                      </a:cxn>
                      <a:cxn ang="0">
                        <a:pos x="115" y="130"/>
                      </a:cxn>
                    </a:cxnLst>
                    <a:rect l="0" t="0" r="r" b="b"/>
                    <a:pathLst>
                      <a:path w="115" h="137">
                        <a:moveTo>
                          <a:pt x="115" y="130"/>
                        </a:moveTo>
                        <a:lnTo>
                          <a:pt x="93" y="132"/>
                        </a:lnTo>
                        <a:lnTo>
                          <a:pt x="87" y="51"/>
                        </a:lnTo>
                        <a:lnTo>
                          <a:pt x="87" y="51"/>
                        </a:lnTo>
                        <a:lnTo>
                          <a:pt x="83" y="33"/>
                        </a:lnTo>
                        <a:lnTo>
                          <a:pt x="74" y="22"/>
                        </a:lnTo>
                        <a:lnTo>
                          <a:pt x="57" y="20"/>
                        </a:lnTo>
                        <a:lnTo>
                          <a:pt x="57" y="20"/>
                        </a:lnTo>
                        <a:lnTo>
                          <a:pt x="43" y="24"/>
                        </a:lnTo>
                        <a:lnTo>
                          <a:pt x="30" y="38"/>
                        </a:lnTo>
                        <a:lnTo>
                          <a:pt x="25" y="66"/>
                        </a:lnTo>
                        <a:lnTo>
                          <a:pt x="25" y="66"/>
                        </a:lnTo>
                        <a:lnTo>
                          <a:pt x="30" y="136"/>
                        </a:lnTo>
                        <a:lnTo>
                          <a:pt x="9" y="137"/>
                        </a:lnTo>
                        <a:lnTo>
                          <a:pt x="0" y="8"/>
                        </a:lnTo>
                        <a:lnTo>
                          <a:pt x="20" y="6"/>
                        </a:lnTo>
                        <a:lnTo>
                          <a:pt x="21" y="25"/>
                        </a:lnTo>
                        <a:lnTo>
                          <a:pt x="22" y="25"/>
                        </a:lnTo>
                        <a:lnTo>
                          <a:pt x="22" y="25"/>
                        </a:lnTo>
                        <a:lnTo>
                          <a:pt x="28" y="15"/>
                        </a:lnTo>
                        <a:lnTo>
                          <a:pt x="42" y="5"/>
                        </a:lnTo>
                        <a:lnTo>
                          <a:pt x="60" y="0"/>
                        </a:lnTo>
                        <a:lnTo>
                          <a:pt x="60" y="0"/>
                        </a:lnTo>
                        <a:lnTo>
                          <a:pt x="81" y="2"/>
                        </a:lnTo>
                        <a:lnTo>
                          <a:pt x="99" y="14"/>
                        </a:lnTo>
                        <a:lnTo>
                          <a:pt x="108" y="42"/>
                        </a:lnTo>
                        <a:lnTo>
                          <a:pt x="108" y="42"/>
                        </a:lnTo>
                        <a:lnTo>
                          <a:pt x="115" y="130"/>
                        </a:lnTo>
                        <a:lnTo>
                          <a:pt x="115" y="13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9" name="Freeform 58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960" y="737"/>
                    <a:ext cx="49" cy="77"/>
                  </a:xfrm>
                  <a:custGeom>
                    <a:avLst/>
                    <a:gdLst/>
                    <a:ahLst/>
                    <a:cxnLst>
                      <a:cxn ang="0">
                        <a:pos x="117" y="179"/>
                      </a:cxn>
                      <a:cxn ang="0">
                        <a:pos x="96" y="179"/>
                      </a:cxn>
                      <a:cxn ang="0">
                        <a:pos x="96" y="162"/>
                      </a:cxn>
                      <a:cxn ang="0">
                        <a:pos x="95" y="162"/>
                      </a:cxn>
                      <a:cxn ang="0">
                        <a:pos x="95" y="162"/>
                      </a:cxn>
                      <a:cxn ang="0">
                        <a:pos x="85" y="175"/>
                      </a:cxn>
                      <a:cxn ang="0">
                        <a:pos x="72" y="182"/>
                      </a:cxn>
                      <a:cxn ang="0">
                        <a:pos x="59" y="184"/>
                      </a:cxn>
                      <a:cxn ang="0">
                        <a:pos x="59" y="184"/>
                      </a:cxn>
                      <a:cxn ang="0">
                        <a:pos x="24" y="173"/>
                      </a:cxn>
                      <a:cxn ang="0">
                        <a:pos x="6" y="146"/>
                      </a:cxn>
                      <a:cxn ang="0">
                        <a:pos x="0" y="113"/>
                      </a:cxn>
                      <a:cxn ang="0">
                        <a:pos x="0" y="113"/>
                      </a:cxn>
                      <a:cxn ang="0">
                        <a:pos x="5" y="80"/>
                      </a:cxn>
                      <a:cxn ang="0">
                        <a:pos x="23" y="56"/>
                      </a:cxn>
                      <a:cxn ang="0">
                        <a:pos x="52" y="47"/>
                      </a:cxn>
                      <a:cxn ang="0">
                        <a:pos x="52" y="47"/>
                      </a:cxn>
                      <a:cxn ang="0">
                        <a:pos x="72" y="50"/>
                      </a:cxn>
                      <a:cxn ang="0">
                        <a:pos x="84" y="59"/>
                      </a:cxn>
                      <a:cxn ang="0">
                        <a:pos x="92" y="68"/>
                      </a:cxn>
                      <a:cxn ang="0">
                        <a:pos x="92" y="68"/>
                      </a:cxn>
                      <a:cxn ang="0">
                        <a:pos x="92" y="66"/>
                      </a:cxn>
                      <a:cxn ang="0">
                        <a:pos x="90" y="1"/>
                      </a:cxn>
                      <a:cxn ang="0">
                        <a:pos x="112" y="0"/>
                      </a:cxn>
                      <a:cxn ang="0">
                        <a:pos x="117" y="179"/>
                      </a:cxn>
                      <a:cxn ang="0">
                        <a:pos x="117" y="179"/>
                      </a:cxn>
                      <a:cxn ang="0">
                        <a:pos x="59" y="165"/>
                      </a:cxn>
                      <a:cxn ang="0">
                        <a:pos x="74" y="161"/>
                      </a:cxn>
                      <a:cxn ang="0">
                        <a:pos x="88" y="148"/>
                      </a:cxn>
                      <a:cxn ang="0">
                        <a:pos x="93" y="121"/>
                      </a:cxn>
                      <a:cxn ang="0">
                        <a:pos x="93" y="121"/>
                      </a:cxn>
                      <a:cxn ang="0">
                        <a:pos x="91" y="97"/>
                      </a:cxn>
                      <a:cxn ang="0">
                        <a:pos x="80" y="75"/>
                      </a:cxn>
                      <a:cxn ang="0">
                        <a:pos x="56" y="66"/>
                      </a:cxn>
                      <a:cxn ang="0">
                        <a:pos x="56" y="66"/>
                      </a:cxn>
                      <a:cxn ang="0">
                        <a:pos x="32" y="76"/>
                      </a:cxn>
                      <a:cxn ang="0">
                        <a:pos x="23" y="96"/>
                      </a:cxn>
                      <a:cxn ang="0">
                        <a:pos x="22" y="115"/>
                      </a:cxn>
                      <a:cxn ang="0">
                        <a:pos x="22" y="115"/>
                      </a:cxn>
                      <a:cxn ang="0">
                        <a:pos x="27" y="142"/>
                      </a:cxn>
                      <a:cxn ang="0">
                        <a:pos x="39" y="159"/>
                      </a:cxn>
                      <a:cxn ang="0">
                        <a:pos x="59" y="165"/>
                      </a:cxn>
                      <a:cxn ang="0">
                        <a:pos x="59" y="165"/>
                      </a:cxn>
                    </a:cxnLst>
                    <a:rect l="0" t="0" r="r" b="b"/>
                    <a:pathLst>
                      <a:path w="117" h="184">
                        <a:moveTo>
                          <a:pt x="117" y="179"/>
                        </a:moveTo>
                        <a:lnTo>
                          <a:pt x="96" y="179"/>
                        </a:lnTo>
                        <a:lnTo>
                          <a:pt x="96" y="162"/>
                        </a:lnTo>
                        <a:lnTo>
                          <a:pt x="95" y="162"/>
                        </a:lnTo>
                        <a:lnTo>
                          <a:pt x="95" y="162"/>
                        </a:lnTo>
                        <a:lnTo>
                          <a:pt x="85" y="175"/>
                        </a:lnTo>
                        <a:lnTo>
                          <a:pt x="72" y="182"/>
                        </a:lnTo>
                        <a:lnTo>
                          <a:pt x="59" y="184"/>
                        </a:lnTo>
                        <a:lnTo>
                          <a:pt x="59" y="184"/>
                        </a:lnTo>
                        <a:lnTo>
                          <a:pt x="24" y="173"/>
                        </a:lnTo>
                        <a:lnTo>
                          <a:pt x="6" y="146"/>
                        </a:lnTo>
                        <a:lnTo>
                          <a:pt x="0" y="113"/>
                        </a:lnTo>
                        <a:lnTo>
                          <a:pt x="0" y="113"/>
                        </a:lnTo>
                        <a:lnTo>
                          <a:pt x="5" y="80"/>
                        </a:lnTo>
                        <a:lnTo>
                          <a:pt x="23" y="56"/>
                        </a:lnTo>
                        <a:lnTo>
                          <a:pt x="52" y="47"/>
                        </a:lnTo>
                        <a:lnTo>
                          <a:pt x="52" y="47"/>
                        </a:lnTo>
                        <a:lnTo>
                          <a:pt x="72" y="50"/>
                        </a:lnTo>
                        <a:lnTo>
                          <a:pt x="84" y="59"/>
                        </a:lnTo>
                        <a:lnTo>
                          <a:pt x="92" y="68"/>
                        </a:lnTo>
                        <a:lnTo>
                          <a:pt x="92" y="68"/>
                        </a:lnTo>
                        <a:lnTo>
                          <a:pt x="92" y="66"/>
                        </a:lnTo>
                        <a:lnTo>
                          <a:pt x="90" y="1"/>
                        </a:lnTo>
                        <a:lnTo>
                          <a:pt x="112" y="0"/>
                        </a:lnTo>
                        <a:lnTo>
                          <a:pt x="117" y="179"/>
                        </a:lnTo>
                        <a:lnTo>
                          <a:pt x="117" y="179"/>
                        </a:lnTo>
                        <a:close/>
                        <a:moveTo>
                          <a:pt x="59" y="165"/>
                        </a:moveTo>
                        <a:lnTo>
                          <a:pt x="74" y="161"/>
                        </a:lnTo>
                        <a:lnTo>
                          <a:pt x="88" y="148"/>
                        </a:lnTo>
                        <a:lnTo>
                          <a:pt x="93" y="121"/>
                        </a:lnTo>
                        <a:lnTo>
                          <a:pt x="93" y="121"/>
                        </a:lnTo>
                        <a:lnTo>
                          <a:pt x="91" y="97"/>
                        </a:lnTo>
                        <a:lnTo>
                          <a:pt x="80" y="75"/>
                        </a:lnTo>
                        <a:lnTo>
                          <a:pt x="56" y="66"/>
                        </a:lnTo>
                        <a:lnTo>
                          <a:pt x="56" y="66"/>
                        </a:lnTo>
                        <a:lnTo>
                          <a:pt x="32" y="76"/>
                        </a:lnTo>
                        <a:lnTo>
                          <a:pt x="23" y="96"/>
                        </a:lnTo>
                        <a:lnTo>
                          <a:pt x="22" y="115"/>
                        </a:lnTo>
                        <a:lnTo>
                          <a:pt x="22" y="115"/>
                        </a:lnTo>
                        <a:lnTo>
                          <a:pt x="27" y="142"/>
                        </a:lnTo>
                        <a:lnTo>
                          <a:pt x="39" y="159"/>
                        </a:lnTo>
                        <a:lnTo>
                          <a:pt x="59" y="165"/>
                        </a:lnTo>
                        <a:lnTo>
                          <a:pt x="59" y="16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0" name="Freeform 59"/>
                  <p:cNvSpPr>
                    <a:spLocks noChangeAspect="1"/>
                  </p:cNvSpPr>
                  <p:nvPr/>
                </p:nvSpPr>
                <p:spPr bwMode="auto">
                  <a:xfrm>
                    <a:off x="3048" y="736"/>
                    <a:ext cx="60" cy="79"/>
                  </a:xfrm>
                  <a:custGeom>
                    <a:avLst/>
                    <a:gdLst/>
                    <a:ahLst/>
                    <a:cxnLst>
                      <a:cxn ang="0">
                        <a:pos x="118" y="59"/>
                      </a:cxn>
                      <a:cxn ang="0">
                        <a:pos x="112" y="37"/>
                      </a:cxn>
                      <a:cxn ang="0">
                        <a:pos x="96" y="25"/>
                      </a:cxn>
                      <a:cxn ang="0">
                        <a:pos x="75" y="21"/>
                      </a:cxn>
                      <a:cxn ang="0">
                        <a:pos x="75" y="21"/>
                      </a:cxn>
                      <a:cxn ang="0">
                        <a:pos x="58" y="22"/>
                      </a:cxn>
                      <a:cxn ang="0">
                        <a:pos x="41" y="30"/>
                      </a:cxn>
                      <a:cxn ang="0">
                        <a:pos x="33" y="51"/>
                      </a:cxn>
                      <a:cxn ang="0">
                        <a:pos x="33" y="51"/>
                      </a:cxn>
                      <a:cxn ang="0">
                        <a:pos x="36" y="63"/>
                      </a:cxn>
                      <a:cxn ang="0">
                        <a:pos x="44" y="70"/>
                      </a:cxn>
                      <a:cxn ang="0">
                        <a:pos x="53" y="74"/>
                      </a:cxn>
                      <a:cxn ang="0">
                        <a:pos x="53" y="74"/>
                      </a:cxn>
                      <a:cxn ang="0">
                        <a:pos x="105" y="88"/>
                      </a:cxn>
                      <a:cxn ang="0">
                        <a:pos x="105" y="88"/>
                      </a:cxn>
                      <a:cxn ang="0">
                        <a:pos x="125" y="97"/>
                      </a:cxn>
                      <a:cxn ang="0">
                        <a:pos x="138" y="113"/>
                      </a:cxn>
                      <a:cxn ang="0">
                        <a:pos x="143" y="138"/>
                      </a:cxn>
                      <a:cxn ang="0">
                        <a:pos x="143" y="138"/>
                      </a:cxn>
                      <a:cxn ang="0">
                        <a:pos x="130" y="170"/>
                      </a:cxn>
                      <a:cxn ang="0">
                        <a:pos x="103" y="185"/>
                      </a:cxn>
                      <a:cxn ang="0">
                        <a:pos x="70" y="188"/>
                      </a:cxn>
                      <a:cxn ang="0">
                        <a:pos x="70" y="188"/>
                      </a:cxn>
                      <a:cxn ang="0">
                        <a:pos x="44" y="185"/>
                      </a:cxn>
                      <a:cxn ang="0">
                        <a:pos x="27" y="177"/>
                      </a:cxn>
                      <a:cxn ang="0">
                        <a:pos x="18" y="169"/>
                      </a:cxn>
                      <a:cxn ang="0">
                        <a:pos x="18" y="169"/>
                      </a:cxn>
                      <a:cxn ang="0">
                        <a:pos x="6" y="155"/>
                      </a:cxn>
                      <a:cxn ang="0">
                        <a:pos x="1" y="140"/>
                      </a:cxn>
                      <a:cxn ang="0">
                        <a:pos x="0" y="124"/>
                      </a:cxn>
                      <a:cxn ang="0">
                        <a:pos x="0" y="124"/>
                      </a:cxn>
                      <a:cxn ang="0">
                        <a:pos x="24" y="125"/>
                      </a:cxn>
                      <a:cxn ang="0">
                        <a:pos x="24" y="125"/>
                      </a:cxn>
                      <a:cxn ang="0">
                        <a:pos x="30" y="150"/>
                      </a:cxn>
                      <a:cxn ang="0">
                        <a:pos x="48" y="163"/>
                      </a:cxn>
                      <a:cxn ang="0">
                        <a:pos x="71" y="168"/>
                      </a:cxn>
                      <a:cxn ang="0">
                        <a:pos x="71" y="168"/>
                      </a:cxn>
                      <a:cxn ang="0">
                        <a:pos x="92" y="167"/>
                      </a:cxn>
                      <a:cxn ang="0">
                        <a:pos x="111" y="159"/>
                      </a:cxn>
                      <a:cxn ang="0">
                        <a:pos x="119" y="140"/>
                      </a:cxn>
                      <a:cxn ang="0">
                        <a:pos x="119" y="140"/>
                      </a:cxn>
                      <a:cxn ang="0">
                        <a:pos x="117" y="125"/>
                      </a:cxn>
                      <a:cxn ang="0">
                        <a:pos x="105" y="114"/>
                      </a:cxn>
                      <a:cxn ang="0">
                        <a:pos x="82" y="106"/>
                      </a:cxn>
                      <a:cxn ang="0">
                        <a:pos x="82" y="106"/>
                      </a:cxn>
                      <a:cxn ang="0">
                        <a:pos x="46" y="96"/>
                      </a:cxn>
                      <a:cxn ang="0">
                        <a:pos x="46" y="96"/>
                      </a:cxn>
                      <a:cxn ang="0">
                        <a:pos x="31" y="91"/>
                      </a:cxn>
                      <a:cxn ang="0">
                        <a:pos x="16" y="77"/>
                      </a:cxn>
                      <a:cxn ang="0">
                        <a:pos x="10" y="53"/>
                      </a:cxn>
                      <a:cxn ang="0">
                        <a:pos x="10" y="53"/>
                      </a:cxn>
                      <a:cxn ang="0">
                        <a:pos x="17" y="26"/>
                      </a:cxn>
                      <a:cxn ang="0">
                        <a:pos x="38" y="7"/>
                      </a:cxn>
                      <a:cxn ang="0">
                        <a:pos x="73" y="0"/>
                      </a:cxn>
                      <a:cxn ang="0">
                        <a:pos x="73" y="0"/>
                      </a:cxn>
                      <a:cxn ang="0">
                        <a:pos x="119" y="12"/>
                      </a:cxn>
                      <a:cxn ang="0">
                        <a:pos x="137" y="36"/>
                      </a:cxn>
                      <a:cxn ang="0">
                        <a:pos x="141" y="60"/>
                      </a:cxn>
                      <a:cxn ang="0">
                        <a:pos x="141" y="60"/>
                      </a:cxn>
                      <a:cxn ang="0">
                        <a:pos x="118" y="59"/>
                      </a:cxn>
                      <a:cxn ang="0">
                        <a:pos x="118" y="59"/>
                      </a:cxn>
                    </a:cxnLst>
                    <a:rect l="0" t="0" r="r" b="b"/>
                    <a:pathLst>
                      <a:path w="143" h="188">
                        <a:moveTo>
                          <a:pt x="118" y="59"/>
                        </a:moveTo>
                        <a:lnTo>
                          <a:pt x="112" y="37"/>
                        </a:lnTo>
                        <a:lnTo>
                          <a:pt x="96" y="25"/>
                        </a:lnTo>
                        <a:lnTo>
                          <a:pt x="75" y="21"/>
                        </a:lnTo>
                        <a:lnTo>
                          <a:pt x="75" y="21"/>
                        </a:lnTo>
                        <a:lnTo>
                          <a:pt x="58" y="22"/>
                        </a:lnTo>
                        <a:lnTo>
                          <a:pt x="41" y="30"/>
                        </a:lnTo>
                        <a:lnTo>
                          <a:pt x="33" y="51"/>
                        </a:lnTo>
                        <a:lnTo>
                          <a:pt x="33" y="51"/>
                        </a:lnTo>
                        <a:lnTo>
                          <a:pt x="36" y="63"/>
                        </a:lnTo>
                        <a:lnTo>
                          <a:pt x="44" y="70"/>
                        </a:lnTo>
                        <a:lnTo>
                          <a:pt x="53" y="74"/>
                        </a:lnTo>
                        <a:lnTo>
                          <a:pt x="53" y="74"/>
                        </a:lnTo>
                        <a:lnTo>
                          <a:pt x="105" y="88"/>
                        </a:lnTo>
                        <a:lnTo>
                          <a:pt x="105" y="88"/>
                        </a:lnTo>
                        <a:lnTo>
                          <a:pt x="125" y="97"/>
                        </a:lnTo>
                        <a:lnTo>
                          <a:pt x="138" y="113"/>
                        </a:lnTo>
                        <a:lnTo>
                          <a:pt x="143" y="138"/>
                        </a:lnTo>
                        <a:lnTo>
                          <a:pt x="143" y="138"/>
                        </a:lnTo>
                        <a:lnTo>
                          <a:pt x="130" y="170"/>
                        </a:lnTo>
                        <a:lnTo>
                          <a:pt x="103" y="185"/>
                        </a:lnTo>
                        <a:lnTo>
                          <a:pt x="70" y="188"/>
                        </a:lnTo>
                        <a:lnTo>
                          <a:pt x="70" y="188"/>
                        </a:lnTo>
                        <a:lnTo>
                          <a:pt x="44" y="185"/>
                        </a:lnTo>
                        <a:lnTo>
                          <a:pt x="27" y="177"/>
                        </a:lnTo>
                        <a:lnTo>
                          <a:pt x="18" y="169"/>
                        </a:lnTo>
                        <a:lnTo>
                          <a:pt x="18" y="169"/>
                        </a:lnTo>
                        <a:lnTo>
                          <a:pt x="6" y="155"/>
                        </a:lnTo>
                        <a:lnTo>
                          <a:pt x="1" y="140"/>
                        </a:lnTo>
                        <a:lnTo>
                          <a:pt x="0" y="124"/>
                        </a:lnTo>
                        <a:lnTo>
                          <a:pt x="0" y="124"/>
                        </a:lnTo>
                        <a:lnTo>
                          <a:pt x="24" y="125"/>
                        </a:lnTo>
                        <a:lnTo>
                          <a:pt x="24" y="125"/>
                        </a:lnTo>
                        <a:lnTo>
                          <a:pt x="30" y="150"/>
                        </a:lnTo>
                        <a:lnTo>
                          <a:pt x="48" y="163"/>
                        </a:lnTo>
                        <a:lnTo>
                          <a:pt x="71" y="168"/>
                        </a:lnTo>
                        <a:lnTo>
                          <a:pt x="71" y="168"/>
                        </a:lnTo>
                        <a:lnTo>
                          <a:pt x="92" y="167"/>
                        </a:lnTo>
                        <a:lnTo>
                          <a:pt x="111" y="159"/>
                        </a:lnTo>
                        <a:lnTo>
                          <a:pt x="119" y="140"/>
                        </a:lnTo>
                        <a:lnTo>
                          <a:pt x="119" y="140"/>
                        </a:lnTo>
                        <a:lnTo>
                          <a:pt x="117" y="125"/>
                        </a:lnTo>
                        <a:lnTo>
                          <a:pt x="105" y="114"/>
                        </a:lnTo>
                        <a:lnTo>
                          <a:pt x="82" y="106"/>
                        </a:lnTo>
                        <a:lnTo>
                          <a:pt x="82" y="106"/>
                        </a:lnTo>
                        <a:lnTo>
                          <a:pt x="46" y="96"/>
                        </a:lnTo>
                        <a:lnTo>
                          <a:pt x="46" y="96"/>
                        </a:lnTo>
                        <a:lnTo>
                          <a:pt x="31" y="91"/>
                        </a:lnTo>
                        <a:lnTo>
                          <a:pt x="16" y="77"/>
                        </a:lnTo>
                        <a:lnTo>
                          <a:pt x="10" y="53"/>
                        </a:lnTo>
                        <a:lnTo>
                          <a:pt x="10" y="53"/>
                        </a:lnTo>
                        <a:lnTo>
                          <a:pt x="17" y="26"/>
                        </a:lnTo>
                        <a:lnTo>
                          <a:pt x="38" y="7"/>
                        </a:lnTo>
                        <a:lnTo>
                          <a:pt x="73" y="0"/>
                        </a:lnTo>
                        <a:lnTo>
                          <a:pt x="73" y="0"/>
                        </a:lnTo>
                        <a:lnTo>
                          <a:pt x="119" y="12"/>
                        </a:lnTo>
                        <a:lnTo>
                          <a:pt x="137" y="36"/>
                        </a:lnTo>
                        <a:lnTo>
                          <a:pt x="141" y="60"/>
                        </a:lnTo>
                        <a:lnTo>
                          <a:pt x="141" y="60"/>
                        </a:lnTo>
                        <a:lnTo>
                          <a:pt x="118" y="59"/>
                        </a:lnTo>
                        <a:lnTo>
                          <a:pt x="118" y="5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" name="Freeform 60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3117" y="761"/>
                    <a:ext cx="49" cy="58"/>
                  </a:xfrm>
                  <a:custGeom>
                    <a:avLst/>
                    <a:gdLst/>
                    <a:ahLst/>
                    <a:cxnLst>
                      <a:cxn ang="0">
                        <a:pos x="115" y="97"/>
                      </a:cxn>
                      <a:cxn ang="0">
                        <a:pos x="112" y="106"/>
                      </a:cxn>
                      <a:cxn ang="0">
                        <a:pos x="104" y="119"/>
                      </a:cxn>
                      <a:cxn ang="0">
                        <a:pos x="90" y="130"/>
                      </a:cxn>
                      <a:cxn ang="0">
                        <a:pos x="90" y="130"/>
                      </a:cxn>
                      <a:cxn ang="0">
                        <a:pos x="81" y="134"/>
                      </a:cxn>
                      <a:cxn ang="0">
                        <a:pos x="70" y="136"/>
                      </a:cxn>
                      <a:cxn ang="0">
                        <a:pos x="53" y="136"/>
                      </a:cxn>
                      <a:cxn ang="0">
                        <a:pos x="53" y="136"/>
                      </a:cxn>
                      <a:cxn ang="0">
                        <a:pos x="23" y="125"/>
                      </a:cxn>
                      <a:cxn ang="0">
                        <a:pos x="5" y="100"/>
                      </a:cxn>
                      <a:cxn ang="0">
                        <a:pos x="0" y="67"/>
                      </a:cxn>
                      <a:cxn ang="0">
                        <a:pos x="0" y="67"/>
                      </a:cxn>
                      <a:cxn ang="0">
                        <a:pos x="11" y="30"/>
                      </a:cxn>
                      <a:cxn ang="0">
                        <a:pos x="33" y="6"/>
                      </a:cxn>
                      <a:cxn ang="0">
                        <a:pos x="69" y="0"/>
                      </a:cxn>
                      <a:cxn ang="0">
                        <a:pos x="69" y="0"/>
                      </a:cxn>
                      <a:cxn ang="0">
                        <a:pos x="100" y="12"/>
                      </a:cxn>
                      <a:cxn ang="0">
                        <a:pos x="116" y="39"/>
                      </a:cxn>
                      <a:cxn ang="0">
                        <a:pos x="119" y="80"/>
                      </a:cxn>
                      <a:cxn ang="0">
                        <a:pos x="119" y="80"/>
                      </a:cxn>
                      <a:cxn ang="0">
                        <a:pos x="24" y="72"/>
                      </a:cxn>
                      <a:cxn ang="0">
                        <a:pos x="24" y="72"/>
                      </a:cxn>
                      <a:cxn ang="0">
                        <a:pos x="26" y="95"/>
                      </a:cxn>
                      <a:cxn ang="0">
                        <a:pos x="37" y="111"/>
                      </a:cxn>
                      <a:cxn ang="0">
                        <a:pos x="57" y="118"/>
                      </a:cxn>
                      <a:cxn ang="0">
                        <a:pos x="57" y="118"/>
                      </a:cxn>
                      <a:cxn ang="0">
                        <a:pos x="75" y="115"/>
                      </a:cxn>
                      <a:cxn ang="0">
                        <a:pos x="88" y="106"/>
                      </a:cxn>
                      <a:cxn ang="0">
                        <a:pos x="94" y="95"/>
                      </a:cxn>
                      <a:cxn ang="0">
                        <a:pos x="94" y="95"/>
                      </a:cxn>
                      <a:cxn ang="0">
                        <a:pos x="115" y="97"/>
                      </a:cxn>
                      <a:cxn ang="0">
                        <a:pos x="115" y="97"/>
                      </a:cxn>
                      <a:cxn ang="0">
                        <a:pos x="98" y="61"/>
                      </a:cxn>
                      <a:cxn ang="0">
                        <a:pos x="95" y="41"/>
                      </a:cxn>
                      <a:cxn ang="0">
                        <a:pos x="86" y="26"/>
                      </a:cxn>
                      <a:cxn ang="0">
                        <a:pos x="64" y="19"/>
                      </a:cxn>
                      <a:cxn ang="0">
                        <a:pos x="64" y="19"/>
                      </a:cxn>
                      <a:cxn ang="0">
                        <a:pos x="46" y="23"/>
                      </a:cxn>
                      <a:cxn ang="0">
                        <a:pos x="32" y="36"/>
                      </a:cxn>
                      <a:cxn ang="0">
                        <a:pos x="25" y="54"/>
                      </a:cxn>
                      <a:cxn ang="0">
                        <a:pos x="25" y="54"/>
                      </a:cxn>
                      <a:cxn ang="0">
                        <a:pos x="98" y="61"/>
                      </a:cxn>
                      <a:cxn ang="0">
                        <a:pos x="98" y="61"/>
                      </a:cxn>
                    </a:cxnLst>
                    <a:rect l="0" t="0" r="r" b="b"/>
                    <a:pathLst>
                      <a:path w="119" h="136">
                        <a:moveTo>
                          <a:pt x="115" y="97"/>
                        </a:moveTo>
                        <a:lnTo>
                          <a:pt x="112" y="106"/>
                        </a:lnTo>
                        <a:lnTo>
                          <a:pt x="104" y="119"/>
                        </a:lnTo>
                        <a:lnTo>
                          <a:pt x="90" y="130"/>
                        </a:lnTo>
                        <a:lnTo>
                          <a:pt x="90" y="130"/>
                        </a:lnTo>
                        <a:lnTo>
                          <a:pt x="81" y="134"/>
                        </a:lnTo>
                        <a:lnTo>
                          <a:pt x="70" y="136"/>
                        </a:lnTo>
                        <a:lnTo>
                          <a:pt x="53" y="136"/>
                        </a:lnTo>
                        <a:lnTo>
                          <a:pt x="53" y="136"/>
                        </a:lnTo>
                        <a:lnTo>
                          <a:pt x="23" y="125"/>
                        </a:lnTo>
                        <a:lnTo>
                          <a:pt x="5" y="100"/>
                        </a:lnTo>
                        <a:lnTo>
                          <a:pt x="0" y="67"/>
                        </a:lnTo>
                        <a:lnTo>
                          <a:pt x="0" y="67"/>
                        </a:lnTo>
                        <a:lnTo>
                          <a:pt x="11" y="30"/>
                        </a:lnTo>
                        <a:lnTo>
                          <a:pt x="33" y="6"/>
                        </a:lnTo>
                        <a:lnTo>
                          <a:pt x="69" y="0"/>
                        </a:lnTo>
                        <a:lnTo>
                          <a:pt x="69" y="0"/>
                        </a:lnTo>
                        <a:lnTo>
                          <a:pt x="100" y="12"/>
                        </a:lnTo>
                        <a:lnTo>
                          <a:pt x="116" y="39"/>
                        </a:lnTo>
                        <a:lnTo>
                          <a:pt x="119" y="80"/>
                        </a:lnTo>
                        <a:lnTo>
                          <a:pt x="119" y="80"/>
                        </a:lnTo>
                        <a:lnTo>
                          <a:pt x="24" y="72"/>
                        </a:lnTo>
                        <a:lnTo>
                          <a:pt x="24" y="72"/>
                        </a:lnTo>
                        <a:lnTo>
                          <a:pt x="26" y="95"/>
                        </a:lnTo>
                        <a:lnTo>
                          <a:pt x="37" y="111"/>
                        </a:lnTo>
                        <a:lnTo>
                          <a:pt x="57" y="118"/>
                        </a:lnTo>
                        <a:lnTo>
                          <a:pt x="57" y="118"/>
                        </a:lnTo>
                        <a:lnTo>
                          <a:pt x="75" y="115"/>
                        </a:lnTo>
                        <a:lnTo>
                          <a:pt x="88" y="106"/>
                        </a:lnTo>
                        <a:lnTo>
                          <a:pt x="94" y="95"/>
                        </a:lnTo>
                        <a:lnTo>
                          <a:pt x="94" y="95"/>
                        </a:lnTo>
                        <a:lnTo>
                          <a:pt x="115" y="97"/>
                        </a:lnTo>
                        <a:lnTo>
                          <a:pt x="115" y="97"/>
                        </a:lnTo>
                        <a:close/>
                        <a:moveTo>
                          <a:pt x="98" y="61"/>
                        </a:moveTo>
                        <a:lnTo>
                          <a:pt x="95" y="41"/>
                        </a:lnTo>
                        <a:lnTo>
                          <a:pt x="86" y="26"/>
                        </a:lnTo>
                        <a:lnTo>
                          <a:pt x="64" y="19"/>
                        </a:lnTo>
                        <a:lnTo>
                          <a:pt x="64" y="19"/>
                        </a:lnTo>
                        <a:lnTo>
                          <a:pt x="46" y="23"/>
                        </a:lnTo>
                        <a:lnTo>
                          <a:pt x="32" y="36"/>
                        </a:lnTo>
                        <a:lnTo>
                          <a:pt x="25" y="54"/>
                        </a:lnTo>
                        <a:lnTo>
                          <a:pt x="25" y="54"/>
                        </a:lnTo>
                        <a:lnTo>
                          <a:pt x="98" y="61"/>
                        </a:lnTo>
                        <a:lnTo>
                          <a:pt x="98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3175" y="766"/>
                    <a:ext cx="34" cy="57"/>
                  </a:xfrm>
                  <a:custGeom>
                    <a:avLst/>
                    <a:gdLst/>
                    <a:ahLst/>
                    <a:cxnLst>
                      <a:cxn ang="0">
                        <a:pos x="22" y="133"/>
                      </a:cxn>
                      <a:cxn ang="0">
                        <a:pos x="0" y="130"/>
                      </a:cxn>
                      <a:cxn ang="0">
                        <a:pos x="16" y="0"/>
                      </a:cxn>
                      <a:cxn ang="0">
                        <a:pos x="37" y="3"/>
                      </a:cxn>
                      <a:cxn ang="0">
                        <a:pos x="35" y="24"/>
                      </a:cxn>
                      <a:cxn ang="0">
                        <a:pos x="35" y="24"/>
                      </a:cxn>
                      <a:cxn ang="0">
                        <a:pos x="35" y="24"/>
                      </a:cxn>
                      <a:cxn ang="0">
                        <a:pos x="46" y="12"/>
                      </a:cxn>
                      <a:cxn ang="0">
                        <a:pos x="59" y="5"/>
                      </a:cxn>
                      <a:cxn ang="0">
                        <a:pos x="74" y="4"/>
                      </a:cxn>
                      <a:cxn ang="0">
                        <a:pos x="74" y="4"/>
                      </a:cxn>
                      <a:cxn ang="0">
                        <a:pos x="76" y="4"/>
                      </a:cxn>
                      <a:cxn ang="0">
                        <a:pos x="78" y="4"/>
                      </a:cxn>
                      <a:cxn ang="0">
                        <a:pos x="80" y="5"/>
                      </a:cxn>
                      <a:cxn ang="0">
                        <a:pos x="80" y="5"/>
                      </a:cxn>
                      <a:cxn ang="0">
                        <a:pos x="77" y="27"/>
                      </a:cxn>
                      <a:cxn ang="0">
                        <a:pos x="69" y="26"/>
                      </a:cxn>
                      <a:cxn ang="0">
                        <a:pos x="69" y="26"/>
                      </a:cxn>
                      <a:cxn ang="0">
                        <a:pos x="51" y="29"/>
                      </a:cxn>
                      <a:cxn ang="0">
                        <a:pos x="38" y="40"/>
                      </a:cxn>
                      <a:cxn ang="0">
                        <a:pos x="32" y="57"/>
                      </a:cxn>
                      <a:cxn ang="0">
                        <a:pos x="32" y="57"/>
                      </a:cxn>
                      <a:cxn ang="0">
                        <a:pos x="22" y="133"/>
                      </a:cxn>
                      <a:cxn ang="0">
                        <a:pos x="22" y="133"/>
                      </a:cxn>
                    </a:cxnLst>
                    <a:rect l="0" t="0" r="r" b="b"/>
                    <a:pathLst>
                      <a:path w="80" h="133">
                        <a:moveTo>
                          <a:pt x="22" y="133"/>
                        </a:moveTo>
                        <a:lnTo>
                          <a:pt x="0" y="130"/>
                        </a:lnTo>
                        <a:lnTo>
                          <a:pt x="16" y="0"/>
                        </a:lnTo>
                        <a:lnTo>
                          <a:pt x="37" y="3"/>
                        </a:lnTo>
                        <a:lnTo>
                          <a:pt x="35" y="24"/>
                        </a:lnTo>
                        <a:lnTo>
                          <a:pt x="35" y="24"/>
                        </a:lnTo>
                        <a:lnTo>
                          <a:pt x="35" y="24"/>
                        </a:lnTo>
                        <a:lnTo>
                          <a:pt x="46" y="12"/>
                        </a:lnTo>
                        <a:lnTo>
                          <a:pt x="59" y="5"/>
                        </a:lnTo>
                        <a:lnTo>
                          <a:pt x="74" y="4"/>
                        </a:lnTo>
                        <a:lnTo>
                          <a:pt x="74" y="4"/>
                        </a:lnTo>
                        <a:lnTo>
                          <a:pt x="76" y="4"/>
                        </a:lnTo>
                        <a:lnTo>
                          <a:pt x="78" y="4"/>
                        </a:lnTo>
                        <a:lnTo>
                          <a:pt x="80" y="5"/>
                        </a:lnTo>
                        <a:lnTo>
                          <a:pt x="80" y="5"/>
                        </a:lnTo>
                        <a:lnTo>
                          <a:pt x="77" y="27"/>
                        </a:lnTo>
                        <a:lnTo>
                          <a:pt x="69" y="26"/>
                        </a:lnTo>
                        <a:lnTo>
                          <a:pt x="69" y="26"/>
                        </a:lnTo>
                        <a:lnTo>
                          <a:pt x="51" y="29"/>
                        </a:lnTo>
                        <a:lnTo>
                          <a:pt x="38" y="40"/>
                        </a:lnTo>
                        <a:lnTo>
                          <a:pt x="32" y="57"/>
                        </a:lnTo>
                        <a:lnTo>
                          <a:pt x="32" y="57"/>
                        </a:lnTo>
                        <a:lnTo>
                          <a:pt x="22" y="133"/>
                        </a:lnTo>
                        <a:lnTo>
                          <a:pt x="22" y="13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" name="Freeform 62"/>
                  <p:cNvSpPr>
                    <a:spLocks noChangeAspect="1"/>
                  </p:cNvSpPr>
                  <p:nvPr/>
                </p:nvSpPr>
                <p:spPr bwMode="auto">
                  <a:xfrm>
                    <a:off x="3214" y="770"/>
                    <a:ext cx="51" cy="59"/>
                  </a:xfrm>
                  <a:custGeom>
                    <a:avLst/>
                    <a:gdLst/>
                    <a:ahLst/>
                    <a:cxnLst>
                      <a:cxn ang="0">
                        <a:pos x="96" y="15"/>
                      </a:cxn>
                      <a:cxn ang="0">
                        <a:pos x="120" y="19"/>
                      </a:cxn>
                      <a:cxn ang="0">
                        <a:pos x="50" y="140"/>
                      </a:cxn>
                      <a:cxn ang="0">
                        <a:pos x="27" y="137"/>
                      </a:cxn>
                      <a:cxn ang="0">
                        <a:pos x="0" y="0"/>
                      </a:cxn>
                      <a:cxn ang="0">
                        <a:pos x="26" y="4"/>
                      </a:cxn>
                      <a:cxn ang="0">
                        <a:pos x="43" y="114"/>
                      </a:cxn>
                      <a:cxn ang="0">
                        <a:pos x="43" y="114"/>
                      </a:cxn>
                      <a:cxn ang="0">
                        <a:pos x="96" y="15"/>
                      </a:cxn>
                      <a:cxn ang="0">
                        <a:pos x="96" y="15"/>
                      </a:cxn>
                    </a:cxnLst>
                    <a:rect l="0" t="0" r="r" b="b"/>
                    <a:pathLst>
                      <a:path w="120" h="140">
                        <a:moveTo>
                          <a:pt x="96" y="15"/>
                        </a:moveTo>
                        <a:lnTo>
                          <a:pt x="120" y="19"/>
                        </a:lnTo>
                        <a:lnTo>
                          <a:pt x="50" y="140"/>
                        </a:lnTo>
                        <a:lnTo>
                          <a:pt x="27" y="137"/>
                        </a:lnTo>
                        <a:lnTo>
                          <a:pt x="0" y="0"/>
                        </a:lnTo>
                        <a:lnTo>
                          <a:pt x="26" y="4"/>
                        </a:lnTo>
                        <a:lnTo>
                          <a:pt x="43" y="114"/>
                        </a:lnTo>
                        <a:lnTo>
                          <a:pt x="43" y="114"/>
                        </a:lnTo>
                        <a:lnTo>
                          <a:pt x="96" y="15"/>
                        </a:lnTo>
                        <a:lnTo>
                          <a:pt x="96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" name="Freeform 63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3262" y="760"/>
                    <a:ext cx="23" cy="76"/>
                  </a:xfrm>
                  <a:custGeom>
                    <a:avLst/>
                    <a:gdLst/>
                    <a:ahLst/>
                    <a:cxnLst>
                      <a:cxn ang="0">
                        <a:pos x="22" y="180"/>
                      </a:cxn>
                      <a:cxn ang="0">
                        <a:pos x="0" y="176"/>
                      </a:cxn>
                      <a:cxn ang="0">
                        <a:pos x="24" y="47"/>
                      </a:cxn>
                      <a:cxn ang="0">
                        <a:pos x="45" y="51"/>
                      </a:cxn>
                      <a:cxn ang="0">
                        <a:pos x="22" y="180"/>
                      </a:cxn>
                      <a:cxn ang="0">
                        <a:pos x="22" y="180"/>
                      </a:cxn>
                      <a:cxn ang="0">
                        <a:pos x="28" y="24"/>
                      </a:cxn>
                      <a:cxn ang="0">
                        <a:pos x="33" y="0"/>
                      </a:cxn>
                      <a:cxn ang="0">
                        <a:pos x="54" y="4"/>
                      </a:cxn>
                      <a:cxn ang="0">
                        <a:pos x="50" y="28"/>
                      </a:cxn>
                      <a:cxn ang="0">
                        <a:pos x="28" y="24"/>
                      </a:cxn>
                      <a:cxn ang="0">
                        <a:pos x="28" y="24"/>
                      </a:cxn>
                    </a:cxnLst>
                    <a:rect l="0" t="0" r="r" b="b"/>
                    <a:pathLst>
                      <a:path w="54" h="180">
                        <a:moveTo>
                          <a:pt x="22" y="180"/>
                        </a:moveTo>
                        <a:lnTo>
                          <a:pt x="0" y="176"/>
                        </a:lnTo>
                        <a:lnTo>
                          <a:pt x="24" y="47"/>
                        </a:lnTo>
                        <a:lnTo>
                          <a:pt x="45" y="51"/>
                        </a:lnTo>
                        <a:lnTo>
                          <a:pt x="22" y="180"/>
                        </a:lnTo>
                        <a:lnTo>
                          <a:pt x="22" y="180"/>
                        </a:lnTo>
                        <a:close/>
                        <a:moveTo>
                          <a:pt x="28" y="24"/>
                        </a:moveTo>
                        <a:lnTo>
                          <a:pt x="33" y="0"/>
                        </a:lnTo>
                        <a:lnTo>
                          <a:pt x="54" y="4"/>
                        </a:lnTo>
                        <a:lnTo>
                          <a:pt x="50" y="28"/>
                        </a:lnTo>
                        <a:lnTo>
                          <a:pt x="28" y="24"/>
                        </a:lnTo>
                        <a:lnTo>
                          <a:pt x="28" y="2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5" name="Freeform 64"/>
                  <p:cNvSpPr>
                    <a:spLocks noChangeAspect="1"/>
                  </p:cNvSpPr>
                  <p:nvPr/>
                </p:nvSpPr>
                <p:spPr bwMode="auto">
                  <a:xfrm>
                    <a:off x="3286" y="788"/>
                    <a:ext cx="48" cy="56"/>
                  </a:xfrm>
                  <a:custGeom>
                    <a:avLst/>
                    <a:gdLst/>
                    <a:ahLst/>
                    <a:cxnLst>
                      <a:cxn ang="0">
                        <a:pos x="95" y="52"/>
                      </a:cxn>
                      <a:cxn ang="0">
                        <a:pos x="93" y="37"/>
                      </a:cxn>
                      <a:cxn ang="0">
                        <a:pos x="85" y="25"/>
                      </a:cxn>
                      <a:cxn ang="0">
                        <a:pos x="70" y="19"/>
                      </a:cxn>
                      <a:cxn ang="0">
                        <a:pos x="70" y="19"/>
                      </a:cxn>
                      <a:cxn ang="0">
                        <a:pos x="48" y="22"/>
                      </a:cxn>
                      <a:cxn ang="0">
                        <a:pos x="33" y="37"/>
                      </a:cxn>
                      <a:cxn ang="0">
                        <a:pos x="25" y="59"/>
                      </a:cxn>
                      <a:cxn ang="0">
                        <a:pos x="25" y="59"/>
                      </a:cxn>
                      <a:cxn ang="0">
                        <a:pos x="22" y="82"/>
                      </a:cxn>
                      <a:cxn ang="0">
                        <a:pos x="29" y="103"/>
                      </a:cxn>
                      <a:cxn ang="0">
                        <a:pos x="49" y="116"/>
                      </a:cxn>
                      <a:cxn ang="0">
                        <a:pos x="49" y="116"/>
                      </a:cxn>
                      <a:cxn ang="0">
                        <a:pos x="63" y="115"/>
                      </a:cxn>
                      <a:cxn ang="0">
                        <a:pos x="76" y="107"/>
                      </a:cxn>
                      <a:cxn ang="0">
                        <a:pos x="86" y="92"/>
                      </a:cxn>
                      <a:cxn ang="0">
                        <a:pos x="86" y="92"/>
                      </a:cxn>
                      <a:cxn ang="0">
                        <a:pos x="107" y="97"/>
                      </a:cxn>
                      <a:cxn ang="0">
                        <a:pos x="107" y="97"/>
                      </a:cxn>
                      <a:cxn ang="0">
                        <a:pos x="96" y="117"/>
                      </a:cxn>
                      <a:cxn ang="0">
                        <a:pos x="75" y="132"/>
                      </a:cxn>
                      <a:cxn ang="0">
                        <a:pos x="44" y="134"/>
                      </a:cxn>
                      <a:cxn ang="0">
                        <a:pos x="44" y="134"/>
                      </a:cxn>
                      <a:cxn ang="0">
                        <a:pos x="15" y="119"/>
                      </a:cxn>
                      <a:cxn ang="0">
                        <a:pos x="0" y="92"/>
                      </a:cxn>
                      <a:cxn ang="0">
                        <a:pos x="0" y="57"/>
                      </a:cxn>
                      <a:cxn ang="0">
                        <a:pos x="0" y="57"/>
                      </a:cxn>
                      <a:cxn ang="0">
                        <a:pos x="16" y="23"/>
                      </a:cxn>
                      <a:cxn ang="0">
                        <a:pos x="41" y="2"/>
                      </a:cxn>
                      <a:cxn ang="0">
                        <a:pos x="77" y="0"/>
                      </a:cxn>
                      <a:cxn ang="0">
                        <a:pos x="77" y="0"/>
                      </a:cxn>
                      <a:cxn ang="0">
                        <a:pos x="103" y="13"/>
                      </a:cxn>
                      <a:cxn ang="0">
                        <a:pos x="114" y="34"/>
                      </a:cxn>
                      <a:cxn ang="0">
                        <a:pos x="115" y="57"/>
                      </a:cxn>
                      <a:cxn ang="0">
                        <a:pos x="115" y="57"/>
                      </a:cxn>
                      <a:cxn ang="0">
                        <a:pos x="95" y="52"/>
                      </a:cxn>
                      <a:cxn ang="0">
                        <a:pos x="95" y="52"/>
                      </a:cxn>
                    </a:cxnLst>
                    <a:rect l="0" t="0" r="r" b="b"/>
                    <a:pathLst>
                      <a:path w="115" h="134">
                        <a:moveTo>
                          <a:pt x="95" y="52"/>
                        </a:moveTo>
                        <a:lnTo>
                          <a:pt x="93" y="37"/>
                        </a:lnTo>
                        <a:lnTo>
                          <a:pt x="85" y="25"/>
                        </a:lnTo>
                        <a:lnTo>
                          <a:pt x="70" y="19"/>
                        </a:lnTo>
                        <a:lnTo>
                          <a:pt x="70" y="19"/>
                        </a:lnTo>
                        <a:lnTo>
                          <a:pt x="48" y="22"/>
                        </a:lnTo>
                        <a:lnTo>
                          <a:pt x="33" y="37"/>
                        </a:lnTo>
                        <a:lnTo>
                          <a:pt x="25" y="59"/>
                        </a:lnTo>
                        <a:lnTo>
                          <a:pt x="25" y="59"/>
                        </a:lnTo>
                        <a:lnTo>
                          <a:pt x="22" y="82"/>
                        </a:lnTo>
                        <a:lnTo>
                          <a:pt x="29" y="103"/>
                        </a:lnTo>
                        <a:lnTo>
                          <a:pt x="49" y="116"/>
                        </a:lnTo>
                        <a:lnTo>
                          <a:pt x="49" y="116"/>
                        </a:lnTo>
                        <a:lnTo>
                          <a:pt x="63" y="115"/>
                        </a:lnTo>
                        <a:lnTo>
                          <a:pt x="76" y="107"/>
                        </a:lnTo>
                        <a:lnTo>
                          <a:pt x="86" y="92"/>
                        </a:lnTo>
                        <a:lnTo>
                          <a:pt x="86" y="92"/>
                        </a:lnTo>
                        <a:lnTo>
                          <a:pt x="107" y="97"/>
                        </a:lnTo>
                        <a:lnTo>
                          <a:pt x="107" y="97"/>
                        </a:lnTo>
                        <a:lnTo>
                          <a:pt x="96" y="117"/>
                        </a:lnTo>
                        <a:lnTo>
                          <a:pt x="75" y="132"/>
                        </a:lnTo>
                        <a:lnTo>
                          <a:pt x="44" y="134"/>
                        </a:lnTo>
                        <a:lnTo>
                          <a:pt x="44" y="134"/>
                        </a:lnTo>
                        <a:lnTo>
                          <a:pt x="15" y="119"/>
                        </a:lnTo>
                        <a:lnTo>
                          <a:pt x="0" y="92"/>
                        </a:lnTo>
                        <a:lnTo>
                          <a:pt x="0" y="57"/>
                        </a:lnTo>
                        <a:lnTo>
                          <a:pt x="0" y="57"/>
                        </a:lnTo>
                        <a:lnTo>
                          <a:pt x="16" y="23"/>
                        </a:lnTo>
                        <a:lnTo>
                          <a:pt x="41" y="2"/>
                        </a:lnTo>
                        <a:lnTo>
                          <a:pt x="77" y="0"/>
                        </a:lnTo>
                        <a:lnTo>
                          <a:pt x="77" y="0"/>
                        </a:lnTo>
                        <a:lnTo>
                          <a:pt x="103" y="13"/>
                        </a:lnTo>
                        <a:lnTo>
                          <a:pt x="114" y="34"/>
                        </a:lnTo>
                        <a:lnTo>
                          <a:pt x="115" y="57"/>
                        </a:lnTo>
                        <a:lnTo>
                          <a:pt x="115" y="57"/>
                        </a:lnTo>
                        <a:lnTo>
                          <a:pt x="95" y="52"/>
                        </a:lnTo>
                        <a:lnTo>
                          <a:pt x="95" y="5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6" name="Freeform 65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3338" y="800"/>
                    <a:ext cx="49" cy="58"/>
                  </a:xfrm>
                  <a:custGeom>
                    <a:avLst/>
                    <a:gdLst/>
                    <a:ahLst/>
                    <a:cxnLst>
                      <a:cxn ang="0">
                        <a:pos x="109" y="104"/>
                      </a:cxn>
                      <a:cxn ang="0">
                        <a:pos x="104" y="113"/>
                      </a:cxn>
                      <a:cxn ang="0">
                        <a:pos x="94" y="125"/>
                      </a:cxn>
                      <a:cxn ang="0">
                        <a:pos x="78" y="133"/>
                      </a:cxn>
                      <a:cxn ang="0">
                        <a:pos x="78" y="133"/>
                      </a:cxn>
                      <a:cxn ang="0">
                        <a:pos x="70" y="136"/>
                      </a:cxn>
                      <a:cxn ang="0">
                        <a:pos x="59" y="136"/>
                      </a:cxn>
                      <a:cxn ang="0">
                        <a:pos x="42" y="133"/>
                      </a:cxn>
                      <a:cxn ang="0">
                        <a:pos x="42" y="133"/>
                      </a:cxn>
                      <a:cxn ang="0">
                        <a:pos x="13" y="116"/>
                      </a:cxn>
                      <a:cxn ang="0">
                        <a:pos x="0" y="89"/>
                      </a:cxn>
                      <a:cxn ang="0">
                        <a:pos x="2" y="55"/>
                      </a:cxn>
                      <a:cxn ang="0">
                        <a:pos x="2" y="55"/>
                      </a:cxn>
                      <a:cxn ang="0">
                        <a:pos x="17" y="21"/>
                      </a:cxn>
                      <a:cxn ang="0">
                        <a:pos x="44" y="1"/>
                      </a:cxn>
                      <a:cxn ang="0">
                        <a:pos x="81" y="0"/>
                      </a:cxn>
                      <a:cxn ang="0">
                        <a:pos x="81" y="0"/>
                      </a:cxn>
                      <a:cxn ang="0">
                        <a:pos x="108" y="17"/>
                      </a:cxn>
                      <a:cxn ang="0">
                        <a:pos x="119" y="48"/>
                      </a:cxn>
                      <a:cxn ang="0">
                        <a:pos x="115" y="88"/>
                      </a:cxn>
                      <a:cxn ang="0">
                        <a:pos x="115" y="88"/>
                      </a:cxn>
                      <a:cxn ang="0">
                        <a:pos x="23" y="64"/>
                      </a:cxn>
                      <a:cxn ang="0">
                        <a:pos x="23" y="64"/>
                      </a:cxn>
                      <a:cxn ang="0">
                        <a:pos x="21" y="87"/>
                      </a:cxn>
                      <a:cxn ang="0">
                        <a:pos x="30" y="105"/>
                      </a:cxn>
                      <a:cxn ang="0">
                        <a:pos x="50" y="115"/>
                      </a:cxn>
                      <a:cxn ang="0">
                        <a:pos x="50" y="115"/>
                      </a:cxn>
                      <a:cxn ang="0">
                        <a:pos x="68" y="115"/>
                      </a:cxn>
                      <a:cxn ang="0">
                        <a:pos x="81" y="108"/>
                      </a:cxn>
                      <a:cxn ang="0">
                        <a:pos x="88" y="99"/>
                      </a:cxn>
                      <a:cxn ang="0">
                        <a:pos x="88" y="99"/>
                      </a:cxn>
                      <a:cxn ang="0">
                        <a:pos x="109" y="104"/>
                      </a:cxn>
                      <a:cxn ang="0">
                        <a:pos x="109" y="104"/>
                      </a:cxn>
                      <a:cxn ang="0">
                        <a:pos x="98" y="66"/>
                      </a:cxn>
                      <a:cxn ang="0">
                        <a:pos x="99" y="47"/>
                      </a:cxn>
                      <a:cxn ang="0">
                        <a:pos x="92" y="29"/>
                      </a:cxn>
                      <a:cxn ang="0">
                        <a:pos x="73" y="18"/>
                      </a:cxn>
                      <a:cxn ang="0">
                        <a:pos x="73" y="18"/>
                      </a:cxn>
                      <a:cxn ang="0">
                        <a:pos x="54" y="19"/>
                      </a:cxn>
                      <a:cxn ang="0">
                        <a:pos x="37" y="30"/>
                      </a:cxn>
                      <a:cxn ang="0">
                        <a:pos x="28" y="48"/>
                      </a:cxn>
                      <a:cxn ang="0">
                        <a:pos x="28" y="48"/>
                      </a:cxn>
                      <a:cxn ang="0">
                        <a:pos x="98" y="66"/>
                      </a:cxn>
                      <a:cxn ang="0">
                        <a:pos x="98" y="66"/>
                      </a:cxn>
                    </a:cxnLst>
                    <a:rect l="0" t="0" r="r" b="b"/>
                    <a:pathLst>
                      <a:path w="119" h="136">
                        <a:moveTo>
                          <a:pt x="109" y="104"/>
                        </a:moveTo>
                        <a:lnTo>
                          <a:pt x="104" y="113"/>
                        </a:lnTo>
                        <a:lnTo>
                          <a:pt x="94" y="125"/>
                        </a:lnTo>
                        <a:lnTo>
                          <a:pt x="78" y="133"/>
                        </a:lnTo>
                        <a:lnTo>
                          <a:pt x="78" y="133"/>
                        </a:lnTo>
                        <a:lnTo>
                          <a:pt x="70" y="136"/>
                        </a:lnTo>
                        <a:lnTo>
                          <a:pt x="59" y="136"/>
                        </a:lnTo>
                        <a:lnTo>
                          <a:pt x="42" y="133"/>
                        </a:lnTo>
                        <a:lnTo>
                          <a:pt x="42" y="133"/>
                        </a:lnTo>
                        <a:lnTo>
                          <a:pt x="13" y="116"/>
                        </a:lnTo>
                        <a:lnTo>
                          <a:pt x="0" y="89"/>
                        </a:lnTo>
                        <a:lnTo>
                          <a:pt x="2" y="55"/>
                        </a:lnTo>
                        <a:lnTo>
                          <a:pt x="2" y="55"/>
                        </a:lnTo>
                        <a:lnTo>
                          <a:pt x="17" y="21"/>
                        </a:lnTo>
                        <a:lnTo>
                          <a:pt x="44" y="1"/>
                        </a:lnTo>
                        <a:lnTo>
                          <a:pt x="81" y="0"/>
                        </a:lnTo>
                        <a:lnTo>
                          <a:pt x="81" y="0"/>
                        </a:lnTo>
                        <a:lnTo>
                          <a:pt x="108" y="17"/>
                        </a:lnTo>
                        <a:lnTo>
                          <a:pt x="119" y="48"/>
                        </a:lnTo>
                        <a:lnTo>
                          <a:pt x="115" y="88"/>
                        </a:lnTo>
                        <a:lnTo>
                          <a:pt x="115" y="88"/>
                        </a:lnTo>
                        <a:lnTo>
                          <a:pt x="23" y="64"/>
                        </a:lnTo>
                        <a:lnTo>
                          <a:pt x="23" y="64"/>
                        </a:lnTo>
                        <a:lnTo>
                          <a:pt x="21" y="87"/>
                        </a:lnTo>
                        <a:lnTo>
                          <a:pt x="30" y="105"/>
                        </a:lnTo>
                        <a:lnTo>
                          <a:pt x="50" y="115"/>
                        </a:lnTo>
                        <a:lnTo>
                          <a:pt x="50" y="115"/>
                        </a:lnTo>
                        <a:lnTo>
                          <a:pt x="68" y="115"/>
                        </a:lnTo>
                        <a:lnTo>
                          <a:pt x="81" y="108"/>
                        </a:lnTo>
                        <a:lnTo>
                          <a:pt x="88" y="99"/>
                        </a:lnTo>
                        <a:lnTo>
                          <a:pt x="88" y="99"/>
                        </a:lnTo>
                        <a:lnTo>
                          <a:pt x="109" y="104"/>
                        </a:lnTo>
                        <a:lnTo>
                          <a:pt x="109" y="104"/>
                        </a:lnTo>
                        <a:close/>
                        <a:moveTo>
                          <a:pt x="98" y="66"/>
                        </a:moveTo>
                        <a:lnTo>
                          <a:pt x="99" y="47"/>
                        </a:lnTo>
                        <a:lnTo>
                          <a:pt x="92" y="29"/>
                        </a:lnTo>
                        <a:lnTo>
                          <a:pt x="73" y="18"/>
                        </a:lnTo>
                        <a:lnTo>
                          <a:pt x="73" y="18"/>
                        </a:lnTo>
                        <a:lnTo>
                          <a:pt x="54" y="19"/>
                        </a:lnTo>
                        <a:lnTo>
                          <a:pt x="37" y="30"/>
                        </a:lnTo>
                        <a:lnTo>
                          <a:pt x="28" y="48"/>
                        </a:lnTo>
                        <a:lnTo>
                          <a:pt x="28" y="48"/>
                        </a:lnTo>
                        <a:lnTo>
                          <a:pt x="98" y="66"/>
                        </a:lnTo>
                        <a:lnTo>
                          <a:pt x="98" y="6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" name="Freeform 66"/>
                  <p:cNvSpPr>
                    <a:spLocks noChangeAspect="1"/>
                  </p:cNvSpPr>
                  <p:nvPr/>
                </p:nvSpPr>
                <p:spPr bwMode="auto">
                  <a:xfrm>
                    <a:off x="3391" y="815"/>
                    <a:ext cx="49" cy="58"/>
                  </a:xfrm>
                  <a:custGeom>
                    <a:avLst/>
                    <a:gdLst/>
                    <a:ahLst/>
                    <a:cxnLst>
                      <a:cxn ang="0">
                        <a:pos x="96" y="50"/>
                      </a:cxn>
                      <a:cxn ang="0">
                        <a:pos x="97" y="41"/>
                      </a:cxn>
                      <a:cxn ang="0">
                        <a:pos x="91" y="30"/>
                      </a:cxn>
                      <a:cxn ang="0">
                        <a:pos x="72" y="21"/>
                      </a:cxn>
                      <a:cxn ang="0">
                        <a:pos x="72" y="21"/>
                      </a:cxn>
                      <a:cxn ang="0">
                        <a:pos x="63" y="19"/>
                      </a:cxn>
                      <a:cxn ang="0">
                        <a:pos x="51" y="21"/>
                      </a:cxn>
                      <a:cxn ang="0">
                        <a:pos x="42" y="31"/>
                      </a:cxn>
                      <a:cxn ang="0">
                        <a:pos x="42" y="31"/>
                      </a:cxn>
                      <a:cxn ang="0">
                        <a:pos x="42" y="39"/>
                      </a:cxn>
                      <a:cxn ang="0">
                        <a:pos x="48" y="46"/>
                      </a:cxn>
                      <a:cxn ang="0">
                        <a:pos x="59" y="54"/>
                      </a:cxn>
                      <a:cxn ang="0">
                        <a:pos x="59" y="54"/>
                      </a:cxn>
                      <a:cxn ang="0">
                        <a:pos x="79" y="65"/>
                      </a:cxn>
                      <a:cxn ang="0">
                        <a:pos x="79" y="65"/>
                      </a:cxn>
                      <a:cxn ang="0">
                        <a:pos x="98" y="79"/>
                      </a:cxn>
                      <a:cxn ang="0">
                        <a:pos x="105" y="94"/>
                      </a:cxn>
                      <a:cxn ang="0">
                        <a:pos x="104" y="110"/>
                      </a:cxn>
                      <a:cxn ang="0">
                        <a:pos x="104" y="110"/>
                      </a:cxn>
                      <a:cxn ang="0">
                        <a:pos x="91" y="129"/>
                      </a:cxn>
                      <a:cxn ang="0">
                        <a:pos x="68" y="138"/>
                      </a:cxn>
                      <a:cxn ang="0">
                        <a:pos x="42" y="135"/>
                      </a:cxn>
                      <a:cxn ang="0">
                        <a:pos x="42" y="135"/>
                      </a:cxn>
                      <a:cxn ang="0">
                        <a:pos x="9" y="116"/>
                      </a:cxn>
                      <a:cxn ang="0">
                        <a:pos x="0" y="95"/>
                      </a:cxn>
                      <a:cxn ang="0">
                        <a:pos x="2" y="75"/>
                      </a:cxn>
                      <a:cxn ang="0">
                        <a:pos x="2" y="75"/>
                      </a:cxn>
                      <a:cxn ang="0">
                        <a:pos x="22" y="81"/>
                      </a:cxn>
                      <a:cxn ang="0">
                        <a:pos x="22" y="81"/>
                      </a:cxn>
                      <a:cxn ang="0">
                        <a:pos x="21" y="94"/>
                      </a:cxn>
                      <a:cxn ang="0">
                        <a:pos x="27" y="106"/>
                      </a:cxn>
                      <a:cxn ang="0">
                        <a:pos x="47" y="117"/>
                      </a:cxn>
                      <a:cxn ang="0">
                        <a:pos x="47" y="117"/>
                      </a:cxn>
                      <a:cxn ang="0">
                        <a:pos x="62" y="120"/>
                      </a:cxn>
                      <a:cxn ang="0">
                        <a:pos x="75" y="116"/>
                      </a:cxn>
                      <a:cxn ang="0">
                        <a:pos x="82" y="106"/>
                      </a:cxn>
                      <a:cxn ang="0">
                        <a:pos x="82" y="106"/>
                      </a:cxn>
                      <a:cxn ang="0">
                        <a:pos x="82" y="98"/>
                      </a:cxn>
                      <a:cxn ang="0">
                        <a:pos x="76" y="90"/>
                      </a:cxn>
                      <a:cxn ang="0">
                        <a:pos x="62" y="80"/>
                      </a:cxn>
                      <a:cxn ang="0">
                        <a:pos x="62" y="80"/>
                      </a:cxn>
                      <a:cxn ang="0">
                        <a:pos x="40" y="67"/>
                      </a:cxn>
                      <a:cxn ang="0">
                        <a:pos x="40" y="67"/>
                      </a:cxn>
                      <a:cxn ang="0">
                        <a:pos x="27" y="56"/>
                      </a:cxn>
                      <a:cxn ang="0">
                        <a:pos x="20" y="44"/>
                      </a:cxn>
                      <a:cxn ang="0">
                        <a:pos x="21" y="28"/>
                      </a:cxn>
                      <a:cxn ang="0">
                        <a:pos x="21" y="28"/>
                      </a:cxn>
                      <a:cxn ang="0">
                        <a:pos x="35" y="7"/>
                      </a:cxn>
                      <a:cxn ang="0">
                        <a:pos x="56" y="0"/>
                      </a:cxn>
                      <a:cxn ang="0">
                        <a:pos x="81" y="2"/>
                      </a:cxn>
                      <a:cxn ang="0">
                        <a:pos x="81" y="2"/>
                      </a:cxn>
                      <a:cxn ang="0">
                        <a:pos x="110" y="22"/>
                      </a:cxn>
                      <a:cxn ang="0">
                        <a:pos x="117" y="43"/>
                      </a:cxn>
                      <a:cxn ang="0">
                        <a:pos x="116" y="57"/>
                      </a:cxn>
                      <a:cxn ang="0">
                        <a:pos x="116" y="57"/>
                      </a:cxn>
                      <a:cxn ang="0">
                        <a:pos x="96" y="50"/>
                      </a:cxn>
                      <a:cxn ang="0">
                        <a:pos x="96" y="50"/>
                      </a:cxn>
                    </a:cxnLst>
                    <a:rect l="0" t="0" r="r" b="b"/>
                    <a:pathLst>
                      <a:path w="117" h="138">
                        <a:moveTo>
                          <a:pt x="96" y="50"/>
                        </a:moveTo>
                        <a:lnTo>
                          <a:pt x="97" y="41"/>
                        </a:lnTo>
                        <a:lnTo>
                          <a:pt x="91" y="30"/>
                        </a:lnTo>
                        <a:lnTo>
                          <a:pt x="72" y="21"/>
                        </a:lnTo>
                        <a:lnTo>
                          <a:pt x="72" y="21"/>
                        </a:lnTo>
                        <a:lnTo>
                          <a:pt x="63" y="19"/>
                        </a:lnTo>
                        <a:lnTo>
                          <a:pt x="51" y="21"/>
                        </a:lnTo>
                        <a:lnTo>
                          <a:pt x="42" y="31"/>
                        </a:lnTo>
                        <a:lnTo>
                          <a:pt x="42" y="31"/>
                        </a:lnTo>
                        <a:lnTo>
                          <a:pt x="42" y="39"/>
                        </a:lnTo>
                        <a:lnTo>
                          <a:pt x="48" y="46"/>
                        </a:lnTo>
                        <a:lnTo>
                          <a:pt x="59" y="54"/>
                        </a:lnTo>
                        <a:lnTo>
                          <a:pt x="59" y="54"/>
                        </a:lnTo>
                        <a:lnTo>
                          <a:pt x="79" y="65"/>
                        </a:lnTo>
                        <a:lnTo>
                          <a:pt x="79" y="65"/>
                        </a:lnTo>
                        <a:lnTo>
                          <a:pt x="98" y="79"/>
                        </a:lnTo>
                        <a:lnTo>
                          <a:pt x="105" y="94"/>
                        </a:lnTo>
                        <a:lnTo>
                          <a:pt x="104" y="110"/>
                        </a:lnTo>
                        <a:lnTo>
                          <a:pt x="104" y="110"/>
                        </a:lnTo>
                        <a:lnTo>
                          <a:pt x="91" y="129"/>
                        </a:lnTo>
                        <a:lnTo>
                          <a:pt x="68" y="138"/>
                        </a:lnTo>
                        <a:lnTo>
                          <a:pt x="42" y="135"/>
                        </a:lnTo>
                        <a:lnTo>
                          <a:pt x="42" y="135"/>
                        </a:lnTo>
                        <a:lnTo>
                          <a:pt x="9" y="116"/>
                        </a:lnTo>
                        <a:lnTo>
                          <a:pt x="0" y="95"/>
                        </a:lnTo>
                        <a:lnTo>
                          <a:pt x="2" y="75"/>
                        </a:lnTo>
                        <a:lnTo>
                          <a:pt x="2" y="75"/>
                        </a:lnTo>
                        <a:lnTo>
                          <a:pt x="22" y="81"/>
                        </a:lnTo>
                        <a:lnTo>
                          <a:pt x="22" y="81"/>
                        </a:lnTo>
                        <a:lnTo>
                          <a:pt x="21" y="94"/>
                        </a:lnTo>
                        <a:lnTo>
                          <a:pt x="27" y="106"/>
                        </a:lnTo>
                        <a:lnTo>
                          <a:pt x="47" y="117"/>
                        </a:lnTo>
                        <a:lnTo>
                          <a:pt x="47" y="117"/>
                        </a:lnTo>
                        <a:lnTo>
                          <a:pt x="62" y="120"/>
                        </a:lnTo>
                        <a:lnTo>
                          <a:pt x="75" y="116"/>
                        </a:lnTo>
                        <a:lnTo>
                          <a:pt x="82" y="106"/>
                        </a:lnTo>
                        <a:lnTo>
                          <a:pt x="82" y="106"/>
                        </a:lnTo>
                        <a:lnTo>
                          <a:pt x="82" y="98"/>
                        </a:lnTo>
                        <a:lnTo>
                          <a:pt x="76" y="90"/>
                        </a:lnTo>
                        <a:lnTo>
                          <a:pt x="62" y="80"/>
                        </a:lnTo>
                        <a:lnTo>
                          <a:pt x="62" y="80"/>
                        </a:lnTo>
                        <a:lnTo>
                          <a:pt x="40" y="67"/>
                        </a:lnTo>
                        <a:lnTo>
                          <a:pt x="40" y="67"/>
                        </a:lnTo>
                        <a:lnTo>
                          <a:pt x="27" y="56"/>
                        </a:lnTo>
                        <a:lnTo>
                          <a:pt x="20" y="44"/>
                        </a:lnTo>
                        <a:lnTo>
                          <a:pt x="21" y="28"/>
                        </a:lnTo>
                        <a:lnTo>
                          <a:pt x="21" y="28"/>
                        </a:lnTo>
                        <a:lnTo>
                          <a:pt x="35" y="7"/>
                        </a:lnTo>
                        <a:lnTo>
                          <a:pt x="56" y="0"/>
                        </a:lnTo>
                        <a:lnTo>
                          <a:pt x="81" y="2"/>
                        </a:lnTo>
                        <a:lnTo>
                          <a:pt x="81" y="2"/>
                        </a:lnTo>
                        <a:lnTo>
                          <a:pt x="110" y="22"/>
                        </a:lnTo>
                        <a:lnTo>
                          <a:pt x="117" y="43"/>
                        </a:lnTo>
                        <a:lnTo>
                          <a:pt x="116" y="57"/>
                        </a:lnTo>
                        <a:lnTo>
                          <a:pt x="116" y="57"/>
                        </a:lnTo>
                        <a:lnTo>
                          <a:pt x="96" y="50"/>
                        </a:lnTo>
                        <a:lnTo>
                          <a:pt x="96" y="5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44" name="Group 67"/>
            <p:cNvGrpSpPr>
              <a:grpSpLocks/>
            </p:cNvGrpSpPr>
            <p:nvPr/>
          </p:nvGrpSpPr>
          <p:grpSpPr bwMode="auto">
            <a:xfrm>
              <a:off x="1789" y="417"/>
              <a:ext cx="3809" cy="1642"/>
              <a:chOff x="995" y="240"/>
              <a:chExt cx="3809" cy="1642"/>
            </a:xfrm>
          </p:grpSpPr>
          <p:sp>
            <p:nvSpPr>
              <p:cNvPr id="145" name="Freeform 68"/>
              <p:cNvSpPr>
                <a:spLocks noChangeAspect="1"/>
              </p:cNvSpPr>
              <p:nvPr/>
            </p:nvSpPr>
            <p:spPr bwMode="auto">
              <a:xfrm>
                <a:off x="995" y="240"/>
                <a:ext cx="3809" cy="1642"/>
              </a:xfrm>
              <a:custGeom>
                <a:avLst/>
                <a:gdLst/>
                <a:ahLst/>
                <a:cxnLst>
                  <a:cxn ang="0">
                    <a:pos x="8998" y="3601"/>
                  </a:cxn>
                  <a:cxn ang="0">
                    <a:pos x="8898" y="3222"/>
                  </a:cxn>
                  <a:cxn ang="0">
                    <a:pos x="8765" y="2855"/>
                  </a:cxn>
                  <a:cxn ang="0">
                    <a:pos x="8604" y="2504"/>
                  </a:cxn>
                  <a:cxn ang="0">
                    <a:pos x="8415" y="2167"/>
                  </a:cxn>
                  <a:cxn ang="0">
                    <a:pos x="8198" y="1848"/>
                  </a:cxn>
                  <a:cxn ang="0">
                    <a:pos x="7957" y="1548"/>
                  </a:cxn>
                  <a:cxn ang="0">
                    <a:pos x="7692" y="1270"/>
                  </a:cxn>
                  <a:cxn ang="0">
                    <a:pos x="7405" y="1015"/>
                  </a:cxn>
                  <a:cxn ang="0">
                    <a:pos x="7098" y="784"/>
                  </a:cxn>
                  <a:cxn ang="0">
                    <a:pos x="6772" y="579"/>
                  </a:cxn>
                  <a:cxn ang="0">
                    <a:pos x="6429" y="403"/>
                  </a:cxn>
                  <a:cxn ang="0">
                    <a:pos x="6071" y="256"/>
                  </a:cxn>
                  <a:cxn ang="0">
                    <a:pos x="5698" y="140"/>
                  </a:cxn>
                  <a:cxn ang="0">
                    <a:pos x="5312" y="58"/>
                  </a:cxn>
                  <a:cxn ang="0">
                    <a:pos x="4916" y="11"/>
                  </a:cxn>
                  <a:cxn ang="0">
                    <a:pos x="4556" y="0"/>
                  </a:cxn>
                  <a:cxn ang="0">
                    <a:pos x="4147" y="22"/>
                  </a:cxn>
                  <a:cxn ang="0">
                    <a:pos x="3748" y="81"/>
                  </a:cxn>
                  <a:cxn ang="0">
                    <a:pos x="3362" y="174"/>
                  </a:cxn>
                  <a:cxn ang="0">
                    <a:pos x="2988" y="298"/>
                  </a:cxn>
                  <a:cxn ang="0">
                    <a:pos x="2631" y="454"/>
                  </a:cxn>
                  <a:cxn ang="0">
                    <a:pos x="2291" y="641"/>
                  </a:cxn>
                  <a:cxn ang="0">
                    <a:pos x="1969" y="854"/>
                  </a:cxn>
                  <a:cxn ang="0">
                    <a:pos x="1667" y="1093"/>
                  </a:cxn>
                  <a:cxn ang="0">
                    <a:pos x="1386" y="1357"/>
                  </a:cxn>
                  <a:cxn ang="0">
                    <a:pos x="1129" y="1644"/>
                  </a:cxn>
                  <a:cxn ang="0">
                    <a:pos x="897" y="1952"/>
                  </a:cxn>
                  <a:cxn ang="0">
                    <a:pos x="692" y="2279"/>
                  </a:cxn>
                  <a:cxn ang="0">
                    <a:pos x="514" y="2624"/>
                  </a:cxn>
                  <a:cxn ang="0">
                    <a:pos x="367" y="2987"/>
                  </a:cxn>
                  <a:cxn ang="0">
                    <a:pos x="250" y="3363"/>
                  </a:cxn>
                  <a:cxn ang="0">
                    <a:pos x="99" y="3432"/>
                  </a:cxn>
                  <a:cxn ang="0">
                    <a:pos x="473" y="3852"/>
                  </a:cxn>
                  <a:cxn ang="0">
                    <a:pos x="1125" y="3446"/>
                  </a:cxn>
                  <a:cxn ang="0">
                    <a:pos x="1375" y="2838"/>
                  </a:cxn>
                  <a:cxn ang="0">
                    <a:pos x="1624" y="2402"/>
                  </a:cxn>
                  <a:cxn ang="0">
                    <a:pos x="1805" y="2151"/>
                  </a:cxn>
                  <a:cxn ang="0">
                    <a:pos x="1820" y="2066"/>
                  </a:cxn>
                  <a:cxn ang="0">
                    <a:pos x="1748" y="1653"/>
                  </a:cxn>
                  <a:cxn ang="0">
                    <a:pos x="2170" y="1270"/>
                  </a:cxn>
                  <a:cxn ang="0">
                    <a:pos x="2659" y="946"/>
                  </a:cxn>
                  <a:cxn ang="0">
                    <a:pos x="3138" y="719"/>
                  </a:cxn>
                  <a:cxn ang="0">
                    <a:pos x="3585" y="571"/>
                  </a:cxn>
                  <a:cxn ang="0">
                    <a:pos x="3974" y="487"/>
                  </a:cxn>
                  <a:cxn ang="0">
                    <a:pos x="4280" y="447"/>
                  </a:cxn>
                  <a:cxn ang="0">
                    <a:pos x="4483" y="436"/>
                  </a:cxn>
                  <a:cxn ang="0">
                    <a:pos x="4556" y="436"/>
                  </a:cxn>
                  <a:cxn ang="0">
                    <a:pos x="5127" y="484"/>
                  </a:cxn>
                  <a:cxn ang="0">
                    <a:pos x="5708" y="610"/>
                  </a:cxn>
                  <a:cxn ang="0">
                    <a:pos x="6220" y="791"/>
                  </a:cxn>
                  <a:cxn ang="0">
                    <a:pos x="6656" y="1000"/>
                  </a:cxn>
                  <a:cxn ang="0">
                    <a:pos x="7011" y="1214"/>
                  </a:cxn>
                  <a:cxn ang="0">
                    <a:pos x="7281" y="1408"/>
                  </a:cxn>
                  <a:cxn ang="0">
                    <a:pos x="7460" y="1556"/>
                  </a:cxn>
                  <a:cxn ang="0">
                    <a:pos x="7544" y="1631"/>
                  </a:cxn>
                  <a:cxn ang="0">
                    <a:pos x="7648" y="1958"/>
                  </a:cxn>
                  <a:cxn ang="0">
                    <a:pos x="7862" y="2271"/>
                  </a:cxn>
                  <a:cxn ang="0">
                    <a:pos x="8133" y="2764"/>
                  </a:cxn>
                  <a:cxn ang="0">
                    <a:pos x="8320" y="3212"/>
                  </a:cxn>
                  <a:cxn ang="0">
                    <a:pos x="8404" y="3454"/>
                  </a:cxn>
                </a:cxnLst>
                <a:rect l="0" t="0" r="r" b="b"/>
                <a:pathLst>
                  <a:path w="9047" h="3900">
                    <a:moveTo>
                      <a:pt x="8189" y="3859"/>
                    </a:moveTo>
                    <a:lnTo>
                      <a:pt x="9047" y="3859"/>
                    </a:lnTo>
                    <a:lnTo>
                      <a:pt x="9047" y="3859"/>
                    </a:lnTo>
                    <a:lnTo>
                      <a:pt x="9040" y="3815"/>
                    </a:lnTo>
                    <a:lnTo>
                      <a:pt x="9032" y="3773"/>
                    </a:lnTo>
                    <a:lnTo>
                      <a:pt x="9025" y="3729"/>
                    </a:lnTo>
                    <a:lnTo>
                      <a:pt x="9015" y="3687"/>
                    </a:lnTo>
                    <a:lnTo>
                      <a:pt x="9007" y="3643"/>
                    </a:lnTo>
                    <a:lnTo>
                      <a:pt x="8998" y="3601"/>
                    </a:lnTo>
                    <a:lnTo>
                      <a:pt x="8988" y="3558"/>
                    </a:lnTo>
                    <a:lnTo>
                      <a:pt x="8978" y="3516"/>
                    </a:lnTo>
                    <a:lnTo>
                      <a:pt x="8968" y="3473"/>
                    </a:lnTo>
                    <a:lnTo>
                      <a:pt x="8958" y="3431"/>
                    </a:lnTo>
                    <a:lnTo>
                      <a:pt x="8947" y="3389"/>
                    </a:lnTo>
                    <a:lnTo>
                      <a:pt x="8934" y="3346"/>
                    </a:lnTo>
                    <a:lnTo>
                      <a:pt x="8922" y="3305"/>
                    </a:lnTo>
                    <a:lnTo>
                      <a:pt x="8910" y="3263"/>
                    </a:lnTo>
                    <a:lnTo>
                      <a:pt x="8898" y="3222"/>
                    </a:lnTo>
                    <a:lnTo>
                      <a:pt x="8885" y="3180"/>
                    </a:lnTo>
                    <a:lnTo>
                      <a:pt x="8871" y="3140"/>
                    </a:lnTo>
                    <a:lnTo>
                      <a:pt x="8856" y="3098"/>
                    </a:lnTo>
                    <a:lnTo>
                      <a:pt x="8842" y="3058"/>
                    </a:lnTo>
                    <a:lnTo>
                      <a:pt x="8828" y="3017"/>
                    </a:lnTo>
                    <a:lnTo>
                      <a:pt x="8813" y="2977"/>
                    </a:lnTo>
                    <a:lnTo>
                      <a:pt x="8798" y="2936"/>
                    </a:lnTo>
                    <a:lnTo>
                      <a:pt x="8781" y="2896"/>
                    </a:lnTo>
                    <a:lnTo>
                      <a:pt x="8765" y="2855"/>
                    </a:lnTo>
                    <a:lnTo>
                      <a:pt x="8749" y="2816"/>
                    </a:lnTo>
                    <a:lnTo>
                      <a:pt x="8732" y="2776"/>
                    </a:lnTo>
                    <a:lnTo>
                      <a:pt x="8715" y="2737"/>
                    </a:lnTo>
                    <a:lnTo>
                      <a:pt x="8697" y="2697"/>
                    </a:lnTo>
                    <a:lnTo>
                      <a:pt x="8679" y="2658"/>
                    </a:lnTo>
                    <a:lnTo>
                      <a:pt x="8661" y="2619"/>
                    </a:lnTo>
                    <a:lnTo>
                      <a:pt x="8643" y="2581"/>
                    </a:lnTo>
                    <a:lnTo>
                      <a:pt x="8624" y="2542"/>
                    </a:lnTo>
                    <a:lnTo>
                      <a:pt x="8604" y="2504"/>
                    </a:lnTo>
                    <a:lnTo>
                      <a:pt x="8584" y="2465"/>
                    </a:lnTo>
                    <a:lnTo>
                      <a:pt x="8565" y="2427"/>
                    </a:lnTo>
                    <a:lnTo>
                      <a:pt x="8544" y="2389"/>
                    </a:lnTo>
                    <a:lnTo>
                      <a:pt x="8523" y="2352"/>
                    </a:lnTo>
                    <a:lnTo>
                      <a:pt x="8502" y="2314"/>
                    </a:lnTo>
                    <a:lnTo>
                      <a:pt x="8481" y="2277"/>
                    </a:lnTo>
                    <a:lnTo>
                      <a:pt x="8458" y="2240"/>
                    </a:lnTo>
                    <a:lnTo>
                      <a:pt x="8437" y="2204"/>
                    </a:lnTo>
                    <a:lnTo>
                      <a:pt x="8415" y="2167"/>
                    </a:lnTo>
                    <a:lnTo>
                      <a:pt x="8392" y="2131"/>
                    </a:lnTo>
                    <a:lnTo>
                      <a:pt x="8368" y="2094"/>
                    </a:lnTo>
                    <a:lnTo>
                      <a:pt x="8345" y="2059"/>
                    </a:lnTo>
                    <a:lnTo>
                      <a:pt x="8322" y="2022"/>
                    </a:lnTo>
                    <a:lnTo>
                      <a:pt x="8297" y="1988"/>
                    </a:lnTo>
                    <a:lnTo>
                      <a:pt x="8273" y="1953"/>
                    </a:lnTo>
                    <a:lnTo>
                      <a:pt x="8249" y="1917"/>
                    </a:lnTo>
                    <a:lnTo>
                      <a:pt x="8224" y="1883"/>
                    </a:lnTo>
                    <a:lnTo>
                      <a:pt x="8198" y="1848"/>
                    </a:lnTo>
                    <a:lnTo>
                      <a:pt x="8173" y="1814"/>
                    </a:lnTo>
                    <a:lnTo>
                      <a:pt x="8147" y="1779"/>
                    </a:lnTo>
                    <a:lnTo>
                      <a:pt x="8120" y="1746"/>
                    </a:lnTo>
                    <a:lnTo>
                      <a:pt x="8094" y="1713"/>
                    </a:lnTo>
                    <a:lnTo>
                      <a:pt x="8067" y="1679"/>
                    </a:lnTo>
                    <a:lnTo>
                      <a:pt x="8040" y="1647"/>
                    </a:lnTo>
                    <a:lnTo>
                      <a:pt x="8013" y="1613"/>
                    </a:lnTo>
                    <a:lnTo>
                      <a:pt x="7985" y="1581"/>
                    </a:lnTo>
                    <a:lnTo>
                      <a:pt x="7957" y="1548"/>
                    </a:lnTo>
                    <a:lnTo>
                      <a:pt x="7929" y="1517"/>
                    </a:lnTo>
                    <a:lnTo>
                      <a:pt x="7899" y="1485"/>
                    </a:lnTo>
                    <a:lnTo>
                      <a:pt x="7871" y="1453"/>
                    </a:lnTo>
                    <a:lnTo>
                      <a:pt x="7842" y="1422"/>
                    </a:lnTo>
                    <a:lnTo>
                      <a:pt x="7812" y="1391"/>
                    </a:lnTo>
                    <a:lnTo>
                      <a:pt x="7783" y="1361"/>
                    </a:lnTo>
                    <a:lnTo>
                      <a:pt x="7753" y="1331"/>
                    </a:lnTo>
                    <a:lnTo>
                      <a:pt x="7722" y="1300"/>
                    </a:lnTo>
                    <a:lnTo>
                      <a:pt x="7692" y="1270"/>
                    </a:lnTo>
                    <a:lnTo>
                      <a:pt x="7662" y="1240"/>
                    </a:lnTo>
                    <a:lnTo>
                      <a:pt x="7630" y="1211"/>
                    </a:lnTo>
                    <a:lnTo>
                      <a:pt x="7599" y="1183"/>
                    </a:lnTo>
                    <a:lnTo>
                      <a:pt x="7567" y="1153"/>
                    </a:lnTo>
                    <a:lnTo>
                      <a:pt x="7535" y="1125"/>
                    </a:lnTo>
                    <a:lnTo>
                      <a:pt x="7504" y="1098"/>
                    </a:lnTo>
                    <a:lnTo>
                      <a:pt x="7471" y="1069"/>
                    </a:lnTo>
                    <a:lnTo>
                      <a:pt x="7438" y="1042"/>
                    </a:lnTo>
                    <a:lnTo>
                      <a:pt x="7405" y="1015"/>
                    </a:lnTo>
                    <a:lnTo>
                      <a:pt x="7372" y="988"/>
                    </a:lnTo>
                    <a:lnTo>
                      <a:pt x="7338" y="961"/>
                    </a:lnTo>
                    <a:lnTo>
                      <a:pt x="7305" y="935"/>
                    </a:lnTo>
                    <a:lnTo>
                      <a:pt x="7271" y="909"/>
                    </a:lnTo>
                    <a:lnTo>
                      <a:pt x="7237" y="883"/>
                    </a:lnTo>
                    <a:lnTo>
                      <a:pt x="7203" y="858"/>
                    </a:lnTo>
                    <a:lnTo>
                      <a:pt x="7168" y="833"/>
                    </a:lnTo>
                    <a:lnTo>
                      <a:pt x="7133" y="808"/>
                    </a:lnTo>
                    <a:lnTo>
                      <a:pt x="7098" y="784"/>
                    </a:lnTo>
                    <a:lnTo>
                      <a:pt x="7063" y="759"/>
                    </a:lnTo>
                    <a:lnTo>
                      <a:pt x="7028" y="736"/>
                    </a:lnTo>
                    <a:lnTo>
                      <a:pt x="6991" y="713"/>
                    </a:lnTo>
                    <a:lnTo>
                      <a:pt x="6956" y="689"/>
                    </a:lnTo>
                    <a:lnTo>
                      <a:pt x="6919" y="667"/>
                    </a:lnTo>
                    <a:lnTo>
                      <a:pt x="6883" y="644"/>
                    </a:lnTo>
                    <a:lnTo>
                      <a:pt x="6846" y="623"/>
                    </a:lnTo>
                    <a:lnTo>
                      <a:pt x="6809" y="600"/>
                    </a:lnTo>
                    <a:lnTo>
                      <a:pt x="6772" y="579"/>
                    </a:lnTo>
                    <a:lnTo>
                      <a:pt x="6735" y="558"/>
                    </a:lnTo>
                    <a:lnTo>
                      <a:pt x="6697" y="537"/>
                    </a:lnTo>
                    <a:lnTo>
                      <a:pt x="6660" y="517"/>
                    </a:lnTo>
                    <a:lnTo>
                      <a:pt x="6622" y="497"/>
                    </a:lnTo>
                    <a:lnTo>
                      <a:pt x="6584" y="478"/>
                    </a:lnTo>
                    <a:lnTo>
                      <a:pt x="6546" y="458"/>
                    </a:lnTo>
                    <a:lnTo>
                      <a:pt x="6507" y="439"/>
                    </a:lnTo>
                    <a:lnTo>
                      <a:pt x="6468" y="421"/>
                    </a:lnTo>
                    <a:lnTo>
                      <a:pt x="6429" y="403"/>
                    </a:lnTo>
                    <a:lnTo>
                      <a:pt x="6390" y="385"/>
                    </a:lnTo>
                    <a:lnTo>
                      <a:pt x="6351" y="367"/>
                    </a:lnTo>
                    <a:lnTo>
                      <a:pt x="6311" y="350"/>
                    </a:lnTo>
                    <a:lnTo>
                      <a:pt x="6271" y="333"/>
                    </a:lnTo>
                    <a:lnTo>
                      <a:pt x="6232" y="317"/>
                    </a:lnTo>
                    <a:lnTo>
                      <a:pt x="6191" y="301"/>
                    </a:lnTo>
                    <a:lnTo>
                      <a:pt x="6152" y="285"/>
                    </a:lnTo>
                    <a:lnTo>
                      <a:pt x="6111" y="270"/>
                    </a:lnTo>
                    <a:lnTo>
                      <a:pt x="6071" y="256"/>
                    </a:lnTo>
                    <a:lnTo>
                      <a:pt x="6029" y="241"/>
                    </a:lnTo>
                    <a:lnTo>
                      <a:pt x="5989" y="227"/>
                    </a:lnTo>
                    <a:lnTo>
                      <a:pt x="5947" y="213"/>
                    </a:lnTo>
                    <a:lnTo>
                      <a:pt x="5907" y="200"/>
                    </a:lnTo>
                    <a:lnTo>
                      <a:pt x="5865" y="187"/>
                    </a:lnTo>
                    <a:lnTo>
                      <a:pt x="5824" y="175"/>
                    </a:lnTo>
                    <a:lnTo>
                      <a:pt x="5781" y="163"/>
                    </a:lnTo>
                    <a:lnTo>
                      <a:pt x="5740" y="152"/>
                    </a:lnTo>
                    <a:lnTo>
                      <a:pt x="5698" y="140"/>
                    </a:lnTo>
                    <a:lnTo>
                      <a:pt x="5656" y="129"/>
                    </a:lnTo>
                    <a:lnTo>
                      <a:pt x="5613" y="119"/>
                    </a:lnTo>
                    <a:lnTo>
                      <a:pt x="5570" y="109"/>
                    </a:lnTo>
                    <a:lnTo>
                      <a:pt x="5528" y="99"/>
                    </a:lnTo>
                    <a:lnTo>
                      <a:pt x="5485" y="90"/>
                    </a:lnTo>
                    <a:lnTo>
                      <a:pt x="5442" y="82"/>
                    </a:lnTo>
                    <a:lnTo>
                      <a:pt x="5399" y="74"/>
                    </a:lnTo>
                    <a:lnTo>
                      <a:pt x="5356" y="65"/>
                    </a:lnTo>
                    <a:lnTo>
                      <a:pt x="5312" y="58"/>
                    </a:lnTo>
                    <a:lnTo>
                      <a:pt x="5269" y="51"/>
                    </a:lnTo>
                    <a:lnTo>
                      <a:pt x="5225" y="44"/>
                    </a:lnTo>
                    <a:lnTo>
                      <a:pt x="5182" y="38"/>
                    </a:lnTo>
                    <a:lnTo>
                      <a:pt x="5137" y="32"/>
                    </a:lnTo>
                    <a:lnTo>
                      <a:pt x="5093" y="27"/>
                    </a:lnTo>
                    <a:lnTo>
                      <a:pt x="5049" y="23"/>
                    </a:lnTo>
                    <a:lnTo>
                      <a:pt x="5004" y="18"/>
                    </a:lnTo>
                    <a:lnTo>
                      <a:pt x="4961" y="14"/>
                    </a:lnTo>
                    <a:lnTo>
                      <a:pt x="4916" y="11"/>
                    </a:lnTo>
                    <a:lnTo>
                      <a:pt x="4872" y="8"/>
                    </a:lnTo>
                    <a:lnTo>
                      <a:pt x="4826" y="5"/>
                    </a:lnTo>
                    <a:lnTo>
                      <a:pt x="4782" y="3"/>
                    </a:lnTo>
                    <a:lnTo>
                      <a:pt x="4737" y="2"/>
                    </a:lnTo>
                    <a:lnTo>
                      <a:pt x="4691" y="1"/>
                    </a:lnTo>
                    <a:lnTo>
                      <a:pt x="4647" y="0"/>
                    </a:lnTo>
                    <a:lnTo>
                      <a:pt x="4602" y="0"/>
                    </a:lnTo>
                    <a:lnTo>
                      <a:pt x="4602" y="0"/>
                    </a:lnTo>
                    <a:lnTo>
                      <a:pt x="4556" y="0"/>
                    </a:lnTo>
                    <a:lnTo>
                      <a:pt x="4510" y="1"/>
                    </a:lnTo>
                    <a:lnTo>
                      <a:pt x="4465" y="2"/>
                    </a:lnTo>
                    <a:lnTo>
                      <a:pt x="4418" y="3"/>
                    </a:lnTo>
                    <a:lnTo>
                      <a:pt x="4373" y="5"/>
                    </a:lnTo>
                    <a:lnTo>
                      <a:pt x="4328" y="8"/>
                    </a:lnTo>
                    <a:lnTo>
                      <a:pt x="4282" y="11"/>
                    </a:lnTo>
                    <a:lnTo>
                      <a:pt x="4237" y="14"/>
                    </a:lnTo>
                    <a:lnTo>
                      <a:pt x="4192" y="18"/>
                    </a:lnTo>
                    <a:lnTo>
                      <a:pt x="4147" y="22"/>
                    </a:lnTo>
                    <a:lnTo>
                      <a:pt x="4102" y="27"/>
                    </a:lnTo>
                    <a:lnTo>
                      <a:pt x="4058" y="32"/>
                    </a:lnTo>
                    <a:lnTo>
                      <a:pt x="4013" y="38"/>
                    </a:lnTo>
                    <a:lnTo>
                      <a:pt x="3968" y="44"/>
                    </a:lnTo>
                    <a:lnTo>
                      <a:pt x="3924" y="50"/>
                    </a:lnTo>
                    <a:lnTo>
                      <a:pt x="3879" y="57"/>
                    </a:lnTo>
                    <a:lnTo>
                      <a:pt x="3836" y="64"/>
                    </a:lnTo>
                    <a:lnTo>
                      <a:pt x="3792" y="73"/>
                    </a:lnTo>
                    <a:lnTo>
                      <a:pt x="3748" y="81"/>
                    </a:lnTo>
                    <a:lnTo>
                      <a:pt x="3704" y="90"/>
                    </a:lnTo>
                    <a:lnTo>
                      <a:pt x="3661" y="98"/>
                    </a:lnTo>
                    <a:lnTo>
                      <a:pt x="3618" y="108"/>
                    </a:lnTo>
                    <a:lnTo>
                      <a:pt x="3575" y="118"/>
                    </a:lnTo>
                    <a:lnTo>
                      <a:pt x="3532" y="128"/>
                    </a:lnTo>
                    <a:lnTo>
                      <a:pt x="3488" y="138"/>
                    </a:lnTo>
                    <a:lnTo>
                      <a:pt x="3446" y="150"/>
                    </a:lnTo>
                    <a:lnTo>
                      <a:pt x="3403" y="162"/>
                    </a:lnTo>
                    <a:lnTo>
                      <a:pt x="3362" y="174"/>
                    </a:lnTo>
                    <a:lnTo>
                      <a:pt x="3319" y="186"/>
                    </a:lnTo>
                    <a:lnTo>
                      <a:pt x="3278" y="198"/>
                    </a:lnTo>
                    <a:lnTo>
                      <a:pt x="3235" y="211"/>
                    </a:lnTo>
                    <a:lnTo>
                      <a:pt x="3194" y="225"/>
                    </a:lnTo>
                    <a:lnTo>
                      <a:pt x="3152" y="239"/>
                    </a:lnTo>
                    <a:lnTo>
                      <a:pt x="3112" y="253"/>
                    </a:lnTo>
                    <a:lnTo>
                      <a:pt x="3070" y="268"/>
                    </a:lnTo>
                    <a:lnTo>
                      <a:pt x="3030" y="283"/>
                    </a:lnTo>
                    <a:lnTo>
                      <a:pt x="2988" y="298"/>
                    </a:lnTo>
                    <a:lnTo>
                      <a:pt x="2948" y="315"/>
                    </a:lnTo>
                    <a:lnTo>
                      <a:pt x="2908" y="331"/>
                    </a:lnTo>
                    <a:lnTo>
                      <a:pt x="2868" y="347"/>
                    </a:lnTo>
                    <a:lnTo>
                      <a:pt x="2828" y="364"/>
                    </a:lnTo>
                    <a:lnTo>
                      <a:pt x="2788" y="381"/>
                    </a:lnTo>
                    <a:lnTo>
                      <a:pt x="2748" y="400"/>
                    </a:lnTo>
                    <a:lnTo>
                      <a:pt x="2709" y="418"/>
                    </a:lnTo>
                    <a:lnTo>
                      <a:pt x="2670" y="436"/>
                    </a:lnTo>
                    <a:lnTo>
                      <a:pt x="2631" y="454"/>
                    </a:lnTo>
                    <a:lnTo>
                      <a:pt x="2592" y="474"/>
                    </a:lnTo>
                    <a:lnTo>
                      <a:pt x="2554" y="494"/>
                    </a:lnTo>
                    <a:lnTo>
                      <a:pt x="2515" y="513"/>
                    </a:lnTo>
                    <a:lnTo>
                      <a:pt x="2478" y="533"/>
                    </a:lnTo>
                    <a:lnTo>
                      <a:pt x="2439" y="555"/>
                    </a:lnTo>
                    <a:lnTo>
                      <a:pt x="2402" y="575"/>
                    </a:lnTo>
                    <a:lnTo>
                      <a:pt x="2364" y="596"/>
                    </a:lnTo>
                    <a:lnTo>
                      <a:pt x="2328" y="619"/>
                    </a:lnTo>
                    <a:lnTo>
                      <a:pt x="2291" y="641"/>
                    </a:lnTo>
                    <a:lnTo>
                      <a:pt x="2254" y="663"/>
                    </a:lnTo>
                    <a:lnTo>
                      <a:pt x="2218" y="685"/>
                    </a:lnTo>
                    <a:lnTo>
                      <a:pt x="2181" y="709"/>
                    </a:lnTo>
                    <a:lnTo>
                      <a:pt x="2145" y="732"/>
                    </a:lnTo>
                    <a:lnTo>
                      <a:pt x="2109" y="755"/>
                    </a:lnTo>
                    <a:lnTo>
                      <a:pt x="2074" y="780"/>
                    </a:lnTo>
                    <a:lnTo>
                      <a:pt x="2038" y="804"/>
                    </a:lnTo>
                    <a:lnTo>
                      <a:pt x="2003" y="828"/>
                    </a:lnTo>
                    <a:lnTo>
                      <a:pt x="1969" y="854"/>
                    </a:lnTo>
                    <a:lnTo>
                      <a:pt x="1934" y="879"/>
                    </a:lnTo>
                    <a:lnTo>
                      <a:pt x="1900" y="904"/>
                    </a:lnTo>
                    <a:lnTo>
                      <a:pt x="1865" y="931"/>
                    </a:lnTo>
                    <a:lnTo>
                      <a:pt x="1832" y="957"/>
                    </a:lnTo>
                    <a:lnTo>
                      <a:pt x="1798" y="983"/>
                    </a:lnTo>
                    <a:lnTo>
                      <a:pt x="1765" y="1011"/>
                    </a:lnTo>
                    <a:lnTo>
                      <a:pt x="1732" y="1038"/>
                    </a:lnTo>
                    <a:lnTo>
                      <a:pt x="1699" y="1065"/>
                    </a:lnTo>
                    <a:lnTo>
                      <a:pt x="1667" y="1093"/>
                    </a:lnTo>
                    <a:lnTo>
                      <a:pt x="1634" y="1121"/>
                    </a:lnTo>
                    <a:lnTo>
                      <a:pt x="1602" y="1149"/>
                    </a:lnTo>
                    <a:lnTo>
                      <a:pt x="1571" y="1179"/>
                    </a:lnTo>
                    <a:lnTo>
                      <a:pt x="1539" y="1207"/>
                    </a:lnTo>
                    <a:lnTo>
                      <a:pt x="1508" y="1236"/>
                    </a:lnTo>
                    <a:lnTo>
                      <a:pt x="1477" y="1266"/>
                    </a:lnTo>
                    <a:lnTo>
                      <a:pt x="1447" y="1296"/>
                    </a:lnTo>
                    <a:lnTo>
                      <a:pt x="1417" y="1327"/>
                    </a:lnTo>
                    <a:lnTo>
                      <a:pt x="1386" y="1357"/>
                    </a:lnTo>
                    <a:lnTo>
                      <a:pt x="1357" y="1387"/>
                    </a:lnTo>
                    <a:lnTo>
                      <a:pt x="1328" y="1419"/>
                    </a:lnTo>
                    <a:lnTo>
                      <a:pt x="1298" y="1450"/>
                    </a:lnTo>
                    <a:lnTo>
                      <a:pt x="1269" y="1482"/>
                    </a:lnTo>
                    <a:lnTo>
                      <a:pt x="1240" y="1513"/>
                    </a:lnTo>
                    <a:lnTo>
                      <a:pt x="1212" y="1545"/>
                    </a:lnTo>
                    <a:lnTo>
                      <a:pt x="1185" y="1578"/>
                    </a:lnTo>
                    <a:lnTo>
                      <a:pt x="1156" y="1610"/>
                    </a:lnTo>
                    <a:lnTo>
                      <a:pt x="1129" y="1644"/>
                    </a:lnTo>
                    <a:lnTo>
                      <a:pt x="1103" y="1677"/>
                    </a:lnTo>
                    <a:lnTo>
                      <a:pt x="1075" y="1710"/>
                    </a:lnTo>
                    <a:lnTo>
                      <a:pt x="1049" y="1744"/>
                    </a:lnTo>
                    <a:lnTo>
                      <a:pt x="1023" y="1778"/>
                    </a:lnTo>
                    <a:lnTo>
                      <a:pt x="997" y="1812"/>
                    </a:lnTo>
                    <a:lnTo>
                      <a:pt x="972" y="1846"/>
                    </a:lnTo>
                    <a:lnTo>
                      <a:pt x="947" y="1882"/>
                    </a:lnTo>
                    <a:lnTo>
                      <a:pt x="921" y="1916"/>
                    </a:lnTo>
                    <a:lnTo>
                      <a:pt x="897" y="1952"/>
                    </a:lnTo>
                    <a:lnTo>
                      <a:pt x="873" y="1987"/>
                    </a:lnTo>
                    <a:lnTo>
                      <a:pt x="850" y="2022"/>
                    </a:lnTo>
                    <a:lnTo>
                      <a:pt x="826" y="2059"/>
                    </a:lnTo>
                    <a:lnTo>
                      <a:pt x="803" y="2094"/>
                    </a:lnTo>
                    <a:lnTo>
                      <a:pt x="780" y="2131"/>
                    </a:lnTo>
                    <a:lnTo>
                      <a:pt x="757" y="2167"/>
                    </a:lnTo>
                    <a:lnTo>
                      <a:pt x="735" y="2205"/>
                    </a:lnTo>
                    <a:lnTo>
                      <a:pt x="713" y="2241"/>
                    </a:lnTo>
                    <a:lnTo>
                      <a:pt x="692" y="2279"/>
                    </a:lnTo>
                    <a:lnTo>
                      <a:pt x="670" y="2316"/>
                    </a:lnTo>
                    <a:lnTo>
                      <a:pt x="650" y="2355"/>
                    </a:lnTo>
                    <a:lnTo>
                      <a:pt x="630" y="2392"/>
                    </a:lnTo>
                    <a:lnTo>
                      <a:pt x="610" y="2431"/>
                    </a:lnTo>
                    <a:lnTo>
                      <a:pt x="589" y="2469"/>
                    </a:lnTo>
                    <a:lnTo>
                      <a:pt x="570" y="2508"/>
                    </a:lnTo>
                    <a:lnTo>
                      <a:pt x="551" y="2546"/>
                    </a:lnTo>
                    <a:lnTo>
                      <a:pt x="533" y="2586"/>
                    </a:lnTo>
                    <a:lnTo>
                      <a:pt x="514" y="2624"/>
                    </a:lnTo>
                    <a:lnTo>
                      <a:pt x="496" y="2664"/>
                    </a:lnTo>
                    <a:lnTo>
                      <a:pt x="479" y="2703"/>
                    </a:lnTo>
                    <a:lnTo>
                      <a:pt x="462" y="2744"/>
                    </a:lnTo>
                    <a:lnTo>
                      <a:pt x="445" y="2783"/>
                    </a:lnTo>
                    <a:lnTo>
                      <a:pt x="428" y="2824"/>
                    </a:lnTo>
                    <a:lnTo>
                      <a:pt x="412" y="2864"/>
                    </a:lnTo>
                    <a:lnTo>
                      <a:pt x="397" y="2905"/>
                    </a:lnTo>
                    <a:lnTo>
                      <a:pt x="382" y="2945"/>
                    </a:lnTo>
                    <a:lnTo>
                      <a:pt x="367" y="2987"/>
                    </a:lnTo>
                    <a:lnTo>
                      <a:pt x="352" y="3027"/>
                    </a:lnTo>
                    <a:lnTo>
                      <a:pt x="338" y="3069"/>
                    </a:lnTo>
                    <a:lnTo>
                      <a:pt x="324" y="3110"/>
                    </a:lnTo>
                    <a:lnTo>
                      <a:pt x="311" y="3152"/>
                    </a:lnTo>
                    <a:lnTo>
                      <a:pt x="298" y="3194"/>
                    </a:lnTo>
                    <a:lnTo>
                      <a:pt x="286" y="3236"/>
                    </a:lnTo>
                    <a:lnTo>
                      <a:pt x="273" y="3279"/>
                    </a:lnTo>
                    <a:lnTo>
                      <a:pt x="261" y="3320"/>
                    </a:lnTo>
                    <a:lnTo>
                      <a:pt x="250" y="3363"/>
                    </a:lnTo>
                    <a:lnTo>
                      <a:pt x="250" y="3363"/>
                    </a:lnTo>
                    <a:lnTo>
                      <a:pt x="213" y="3361"/>
                    </a:lnTo>
                    <a:lnTo>
                      <a:pt x="138" y="3349"/>
                    </a:lnTo>
                    <a:lnTo>
                      <a:pt x="58" y="3336"/>
                    </a:lnTo>
                    <a:lnTo>
                      <a:pt x="0" y="3322"/>
                    </a:lnTo>
                    <a:lnTo>
                      <a:pt x="0" y="3322"/>
                    </a:lnTo>
                    <a:lnTo>
                      <a:pt x="27" y="3353"/>
                    </a:lnTo>
                    <a:lnTo>
                      <a:pt x="61" y="3389"/>
                    </a:lnTo>
                    <a:lnTo>
                      <a:pt x="99" y="3432"/>
                    </a:lnTo>
                    <a:lnTo>
                      <a:pt x="142" y="3479"/>
                    </a:lnTo>
                    <a:lnTo>
                      <a:pt x="186" y="3529"/>
                    </a:lnTo>
                    <a:lnTo>
                      <a:pt x="233" y="3581"/>
                    </a:lnTo>
                    <a:lnTo>
                      <a:pt x="279" y="3633"/>
                    </a:lnTo>
                    <a:lnTo>
                      <a:pt x="325" y="3685"/>
                    </a:lnTo>
                    <a:lnTo>
                      <a:pt x="369" y="3733"/>
                    </a:lnTo>
                    <a:lnTo>
                      <a:pt x="408" y="3779"/>
                    </a:lnTo>
                    <a:lnTo>
                      <a:pt x="444" y="3818"/>
                    </a:lnTo>
                    <a:lnTo>
                      <a:pt x="473" y="3852"/>
                    </a:lnTo>
                    <a:lnTo>
                      <a:pt x="496" y="3877"/>
                    </a:lnTo>
                    <a:lnTo>
                      <a:pt x="510" y="3894"/>
                    </a:lnTo>
                    <a:lnTo>
                      <a:pt x="515" y="3900"/>
                    </a:lnTo>
                    <a:lnTo>
                      <a:pt x="515" y="3900"/>
                    </a:lnTo>
                    <a:lnTo>
                      <a:pt x="1289" y="3682"/>
                    </a:lnTo>
                    <a:lnTo>
                      <a:pt x="1076" y="3604"/>
                    </a:lnTo>
                    <a:lnTo>
                      <a:pt x="1076" y="3604"/>
                    </a:lnTo>
                    <a:lnTo>
                      <a:pt x="1101" y="3524"/>
                    </a:lnTo>
                    <a:lnTo>
                      <a:pt x="1125" y="3446"/>
                    </a:lnTo>
                    <a:lnTo>
                      <a:pt x="1151" y="3371"/>
                    </a:lnTo>
                    <a:lnTo>
                      <a:pt x="1178" y="3297"/>
                    </a:lnTo>
                    <a:lnTo>
                      <a:pt x="1205" y="3225"/>
                    </a:lnTo>
                    <a:lnTo>
                      <a:pt x="1232" y="3155"/>
                    </a:lnTo>
                    <a:lnTo>
                      <a:pt x="1260" y="3088"/>
                    </a:lnTo>
                    <a:lnTo>
                      <a:pt x="1288" y="3022"/>
                    </a:lnTo>
                    <a:lnTo>
                      <a:pt x="1317" y="2958"/>
                    </a:lnTo>
                    <a:lnTo>
                      <a:pt x="1346" y="2898"/>
                    </a:lnTo>
                    <a:lnTo>
                      <a:pt x="1375" y="2838"/>
                    </a:lnTo>
                    <a:lnTo>
                      <a:pt x="1403" y="2781"/>
                    </a:lnTo>
                    <a:lnTo>
                      <a:pt x="1433" y="2726"/>
                    </a:lnTo>
                    <a:lnTo>
                      <a:pt x="1461" y="2673"/>
                    </a:lnTo>
                    <a:lnTo>
                      <a:pt x="1490" y="2622"/>
                    </a:lnTo>
                    <a:lnTo>
                      <a:pt x="1518" y="2575"/>
                    </a:lnTo>
                    <a:lnTo>
                      <a:pt x="1545" y="2528"/>
                    </a:lnTo>
                    <a:lnTo>
                      <a:pt x="1572" y="2484"/>
                    </a:lnTo>
                    <a:lnTo>
                      <a:pt x="1598" y="2442"/>
                    </a:lnTo>
                    <a:lnTo>
                      <a:pt x="1624" y="2402"/>
                    </a:lnTo>
                    <a:lnTo>
                      <a:pt x="1649" y="2365"/>
                    </a:lnTo>
                    <a:lnTo>
                      <a:pt x="1673" y="2330"/>
                    </a:lnTo>
                    <a:lnTo>
                      <a:pt x="1695" y="2298"/>
                    </a:lnTo>
                    <a:lnTo>
                      <a:pt x="1717" y="2268"/>
                    </a:lnTo>
                    <a:lnTo>
                      <a:pt x="1738" y="2239"/>
                    </a:lnTo>
                    <a:lnTo>
                      <a:pt x="1757" y="2214"/>
                    </a:lnTo>
                    <a:lnTo>
                      <a:pt x="1774" y="2191"/>
                    </a:lnTo>
                    <a:lnTo>
                      <a:pt x="1790" y="2169"/>
                    </a:lnTo>
                    <a:lnTo>
                      <a:pt x="1805" y="2151"/>
                    </a:lnTo>
                    <a:lnTo>
                      <a:pt x="1819" y="2135"/>
                    </a:lnTo>
                    <a:lnTo>
                      <a:pt x="1830" y="2121"/>
                    </a:lnTo>
                    <a:lnTo>
                      <a:pt x="1839" y="2110"/>
                    </a:lnTo>
                    <a:lnTo>
                      <a:pt x="1847" y="2101"/>
                    </a:lnTo>
                    <a:lnTo>
                      <a:pt x="1852" y="2095"/>
                    </a:lnTo>
                    <a:lnTo>
                      <a:pt x="1855" y="2091"/>
                    </a:lnTo>
                    <a:lnTo>
                      <a:pt x="1857" y="2090"/>
                    </a:lnTo>
                    <a:lnTo>
                      <a:pt x="1857" y="2090"/>
                    </a:lnTo>
                    <a:lnTo>
                      <a:pt x="1820" y="2066"/>
                    </a:lnTo>
                    <a:lnTo>
                      <a:pt x="1791" y="2027"/>
                    </a:lnTo>
                    <a:lnTo>
                      <a:pt x="1771" y="1975"/>
                    </a:lnTo>
                    <a:lnTo>
                      <a:pt x="1758" y="1916"/>
                    </a:lnTo>
                    <a:lnTo>
                      <a:pt x="1750" y="1854"/>
                    </a:lnTo>
                    <a:lnTo>
                      <a:pt x="1746" y="1794"/>
                    </a:lnTo>
                    <a:lnTo>
                      <a:pt x="1745" y="1739"/>
                    </a:lnTo>
                    <a:lnTo>
                      <a:pt x="1746" y="1694"/>
                    </a:lnTo>
                    <a:lnTo>
                      <a:pt x="1747" y="1664"/>
                    </a:lnTo>
                    <a:lnTo>
                      <a:pt x="1748" y="1653"/>
                    </a:lnTo>
                    <a:lnTo>
                      <a:pt x="1748" y="1653"/>
                    </a:lnTo>
                    <a:lnTo>
                      <a:pt x="1799" y="1600"/>
                    </a:lnTo>
                    <a:lnTo>
                      <a:pt x="1851" y="1548"/>
                    </a:lnTo>
                    <a:lnTo>
                      <a:pt x="1904" y="1498"/>
                    </a:lnTo>
                    <a:lnTo>
                      <a:pt x="1956" y="1449"/>
                    </a:lnTo>
                    <a:lnTo>
                      <a:pt x="2009" y="1403"/>
                    </a:lnTo>
                    <a:lnTo>
                      <a:pt x="2063" y="1357"/>
                    </a:lnTo>
                    <a:lnTo>
                      <a:pt x="2116" y="1312"/>
                    </a:lnTo>
                    <a:lnTo>
                      <a:pt x="2170" y="1270"/>
                    </a:lnTo>
                    <a:lnTo>
                      <a:pt x="2225" y="1228"/>
                    </a:lnTo>
                    <a:lnTo>
                      <a:pt x="2278" y="1189"/>
                    </a:lnTo>
                    <a:lnTo>
                      <a:pt x="2333" y="1150"/>
                    </a:lnTo>
                    <a:lnTo>
                      <a:pt x="2387" y="1113"/>
                    </a:lnTo>
                    <a:lnTo>
                      <a:pt x="2441" y="1076"/>
                    </a:lnTo>
                    <a:lnTo>
                      <a:pt x="2496" y="1042"/>
                    </a:lnTo>
                    <a:lnTo>
                      <a:pt x="2551" y="1009"/>
                    </a:lnTo>
                    <a:lnTo>
                      <a:pt x="2604" y="976"/>
                    </a:lnTo>
                    <a:lnTo>
                      <a:pt x="2659" y="946"/>
                    </a:lnTo>
                    <a:lnTo>
                      <a:pt x="2713" y="916"/>
                    </a:lnTo>
                    <a:lnTo>
                      <a:pt x="2767" y="887"/>
                    </a:lnTo>
                    <a:lnTo>
                      <a:pt x="2821" y="860"/>
                    </a:lnTo>
                    <a:lnTo>
                      <a:pt x="2875" y="833"/>
                    </a:lnTo>
                    <a:lnTo>
                      <a:pt x="2927" y="809"/>
                    </a:lnTo>
                    <a:lnTo>
                      <a:pt x="2981" y="785"/>
                    </a:lnTo>
                    <a:lnTo>
                      <a:pt x="3034" y="761"/>
                    </a:lnTo>
                    <a:lnTo>
                      <a:pt x="3086" y="739"/>
                    </a:lnTo>
                    <a:lnTo>
                      <a:pt x="3138" y="719"/>
                    </a:lnTo>
                    <a:lnTo>
                      <a:pt x="3190" y="699"/>
                    </a:lnTo>
                    <a:lnTo>
                      <a:pt x="3241" y="679"/>
                    </a:lnTo>
                    <a:lnTo>
                      <a:pt x="3292" y="661"/>
                    </a:lnTo>
                    <a:lnTo>
                      <a:pt x="3342" y="644"/>
                    </a:lnTo>
                    <a:lnTo>
                      <a:pt x="3391" y="628"/>
                    </a:lnTo>
                    <a:lnTo>
                      <a:pt x="3441" y="612"/>
                    </a:lnTo>
                    <a:lnTo>
                      <a:pt x="3489" y="598"/>
                    </a:lnTo>
                    <a:lnTo>
                      <a:pt x="3537" y="584"/>
                    </a:lnTo>
                    <a:lnTo>
                      <a:pt x="3585" y="571"/>
                    </a:lnTo>
                    <a:lnTo>
                      <a:pt x="3631" y="559"/>
                    </a:lnTo>
                    <a:lnTo>
                      <a:pt x="3677" y="548"/>
                    </a:lnTo>
                    <a:lnTo>
                      <a:pt x="3721" y="536"/>
                    </a:lnTo>
                    <a:lnTo>
                      <a:pt x="3766" y="526"/>
                    </a:lnTo>
                    <a:lnTo>
                      <a:pt x="3808" y="517"/>
                    </a:lnTo>
                    <a:lnTo>
                      <a:pt x="3851" y="509"/>
                    </a:lnTo>
                    <a:lnTo>
                      <a:pt x="3893" y="501"/>
                    </a:lnTo>
                    <a:lnTo>
                      <a:pt x="3933" y="493"/>
                    </a:lnTo>
                    <a:lnTo>
                      <a:pt x="3974" y="487"/>
                    </a:lnTo>
                    <a:lnTo>
                      <a:pt x="4012" y="480"/>
                    </a:lnTo>
                    <a:lnTo>
                      <a:pt x="4049" y="475"/>
                    </a:lnTo>
                    <a:lnTo>
                      <a:pt x="4086" y="469"/>
                    </a:lnTo>
                    <a:lnTo>
                      <a:pt x="4121" y="465"/>
                    </a:lnTo>
                    <a:lnTo>
                      <a:pt x="4156" y="459"/>
                    </a:lnTo>
                    <a:lnTo>
                      <a:pt x="4188" y="456"/>
                    </a:lnTo>
                    <a:lnTo>
                      <a:pt x="4221" y="452"/>
                    </a:lnTo>
                    <a:lnTo>
                      <a:pt x="4251" y="449"/>
                    </a:lnTo>
                    <a:lnTo>
                      <a:pt x="4280" y="447"/>
                    </a:lnTo>
                    <a:lnTo>
                      <a:pt x="4309" y="444"/>
                    </a:lnTo>
                    <a:lnTo>
                      <a:pt x="4335" y="442"/>
                    </a:lnTo>
                    <a:lnTo>
                      <a:pt x="4360" y="441"/>
                    </a:lnTo>
                    <a:lnTo>
                      <a:pt x="4385" y="439"/>
                    </a:lnTo>
                    <a:lnTo>
                      <a:pt x="4407" y="438"/>
                    </a:lnTo>
                    <a:lnTo>
                      <a:pt x="4428" y="437"/>
                    </a:lnTo>
                    <a:lnTo>
                      <a:pt x="4448" y="437"/>
                    </a:lnTo>
                    <a:lnTo>
                      <a:pt x="4466" y="436"/>
                    </a:lnTo>
                    <a:lnTo>
                      <a:pt x="4483" y="436"/>
                    </a:lnTo>
                    <a:lnTo>
                      <a:pt x="4497" y="436"/>
                    </a:lnTo>
                    <a:lnTo>
                      <a:pt x="4511" y="436"/>
                    </a:lnTo>
                    <a:lnTo>
                      <a:pt x="4522" y="436"/>
                    </a:lnTo>
                    <a:lnTo>
                      <a:pt x="4532" y="436"/>
                    </a:lnTo>
                    <a:lnTo>
                      <a:pt x="4541" y="436"/>
                    </a:lnTo>
                    <a:lnTo>
                      <a:pt x="4547" y="436"/>
                    </a:lnTo>
                    <a:lnTo>
                      <a:pt x="4552" y="436"/>
                    </a:lnTo>
                    <a:lnTo>
                      <a:pt x="4555" y="436"/>
                    </a:lnTo>
                    <a:lnTo>
                      <a:pt x="4556" y="436"/>
                    </a:lnTo>
                    <a:lnTo>
                      <a:pt x="4556" y="436"/>
                    </a:lnTo>
                    <a:lnTo>
                      <a:pt x="4630" y="438"/>
                    </a:lnTo>
                    <a:lnTo>
                      <a:pt x="4702" y="441"/>
                    </a:lnTo>
                    <a:lnTo>
                      <a:pt x="4775" y="445"/>
                    </a:lnTo>
                    <a:lnTo>
                      <a:pt x="4846" y="450"/>
                    </a:lnTo>
                    <a:lnTo>
                      <a:pt x="4918" y="457"/>
                    </a:lnTo>
                    <a:lnTo>
                      <a:pt x="4988" y="465"/>
                    </a:lnTo>
                    <a:lnTo>
                      <a:pt x="5058" y="474"/>
                    </a:lnTo>
                    <a:lnTo>
                      <a:pt x="5127" y="484"/>
                    </a:lnTo>
                    <a:lnTo>
                      <a:pt x="5195" y="494"/>
                    </a:lnTo>
                    <a:lnTo>
                      <a:pt x="5262" y="505"/>
                    </a:lnTo>
                    <a:lnTo>
                      <a:pt x="5328" y="518"/>
                    </a:lnTo>
                    <a:lnTo>
                      <a:pt x="5393" y="531"/>
                    </a:lnTo>
                    <a:lnTo>
                      <a:pt x="5458" y="546"/>
                    </a:lnTo>
                    <a:lnTo>
                      <a:pt x="5522" y="561"/>
                    </a:lnTo>
                    <a:lnTo>
                      <a:pt x="5585" y="576"/>
                    </a:lnTo>
                    <a:lnTo>
                      <a:pt x="5647" y="593"/>
                    </a:lnTo>
                    <a:lnTo>
                      <a:pt x="5708" y="610"/>
                    </a:lnTo>
                    <a:lnTo>
                      <a:pt x="5769" y="628"/>
                    </a:lnTo>
                    <a:lnTo>
                      <a:pt x="5829" y="647"/>
                    </a:lnTo>
                    <a:lnTo>
                      <a:pt x="5887" y="665"/>
                    </a:lnTo>
                    <a:lnTo>
                      <a:pt x="5945" y="685"/>
                    </a:lnTo>
                    <a:lnTo>
                      <a:pt x="6002" y="706"/>
                    </a:lnTo>
                    <a:lnTo>
                      <a:pt x="6058" y="726"/>
                    </a:lnTo>
                    <a:lnTo>
                      <a:pt x="6112" y="747"/>
                    </a:lnTo>
                    <a:lnTo>
                      <a:pt x="6167" y="768"/>
                    </a:lnTo>
                    <a:lnTo>
                      <a:pt x="6220" y="791"/>
                    </a:lnTo>
                    <a:lnTo>
                      <a:pt x="6272" y="813"/>
                    </a:lnTo>
                    <a:lnTo>
                      <a:pt x="6324" y="835"/>
                    </a:lnTo>
                    <a:lnTo>
                      <a:pt x="6373" y="859"/>
                    </a:lnTo>
                    <a:lnTo>
                      <a:pt x="6423" y="882"/>
                    </a:lnTo>
                    <a:lnTo>
                      <a:pt x="6472" y="905"/>
                    </a:lnTo>
                    <a:lnTo>
                      <a:pt x="6519" y="928"/>
                    </a:lnTo>
                    <a:lnTo>
                      <a:pt x="6566" y="953"/>
                    </a:lnTo>
                    <a:lnTo>
                      <a:pt x="6611" y="976"/>
                    </a:lnTo>
                    <a:lnTo>
                      <a:pt x="6656" y="1000"/>
                    </a:lnTo>
                    <a:lnTo>
                      <a:pt x="6700" y="1025"/>
                    </a:lnTo>
                    <a:lnTo>
                      <a:pt x="6742" y="1049"/>
                    </a:lnTo>
                    <a:lnTo>
                      <a:pt x="6784" y="1072"/>
                    </a:lnTo>
                    <a:lnTo>
                      <a:pt x="6824" y="1097"/>
                    </a:lnTo>
                    <a:lnTo>
                      <a:pt x="6864" y="1120"/>
                    </a:lnTo>
                    <a:lnTo>
                      <a:pt x="6902" y="1144"/>
                    </a:lnTo>
                    <a:lnTo>
                      <a:pt x="6940" y="1168"/>
                    </a:lnTo>
                    <a:lnTo>
                      <a:pt x="6976" y="1191"/>
                    </a:lnTo>
                    <a:lnTo>
                      <a:pt x="7011" y="1214"/>
                    </a:lnTo>
                    <a:lnTo>
                      <a:pt x="7046" y="1237"/>
                    </a:lnTo>
                    <a:lnTo>
                      <a:pt x="7079" y="1260"/>
                    </a:lnTo>
                    <a:lnTo>
                      <a:pt x="7111" y="1282"/>
                    </a:lnTo>
                    <a:lnTo>
                      <a:pt x="7142" y="1304"/>
                    </a:lnTo>
                    <a:lnTo>
                      <a:pt x="7172" y="1326"/>
                    </a:lnTo>
                    <a:lnTo>
                      <a:pt x="7201" y="1347"/>
                    </a:lnTo>
                    <a:lnTo>
                      <a:pt x="7229" y="1368"/>
                    </a:lnTo>
                    <a:lnTo>
                      <a:pt x="7255" y="1388"/>
                    </a:lnTo>
                    <a:lnTo>
                      <a:pt x="7281" y="1408"/>
                    </a:lnTo>
                    <a:lnTo>
                      <a:pt x="7305" y="1427"/>
                    </a:lnTo>
                    <a:lnTo>
                      <a:pt x="7329" y="1445"/>
                    </a:lnTo>
                    <a:lnTo>
                      <a:pt x="7351" y="1463"/>
                    </a:lnTo>
                    <a:lnTo>
                      <a:pt x="7372" y="1481"/>
                    </a:lnTo>
                    <a:lnTo>
                      <a:pt x="7392" y="1497"/>
                    </a:lnTo>
                    <a:lnTo>
                      <a:pt x="7410" y="1513"/>
                    </a:lnTo>
                    <a:lnTo>
                      <a:pt x="7429" y="1527"/>
                    </a:lnTo>
                    <a:lnTo>
                      <a:pt x="7445" y="1541"/>
                    </a:lnTo>
                    <a:lnTo>
                      <a:pt x="7460" y="1556"/>
                    </a:lnTo>
                    <a:lnTo>
                      <a:pt x="7474" y="1568"/>
                    </a:lnTo>
                    <a:lnTo>
                      <a:pt x="7487" y="1579"/>
                    </a:lnTo>
                    <a:lnTo>
                      <a:pt x="7498" y="1590"/>
                    </a:lnTo>
                    <a:lnTo>
                      <a:pt x="7510" y="1599"/>
                    </a:lnTo>
                    <a:lnTo>
                      <a:pt x="7519" y="1608"/>
                    </a:lnTo>
                    <a:lnTo>
                      <a:pt x="7527" y="1615"/>
                    </a:lnTo>
                    <a:lnTo>
                      <a:pt x="7534" y="1622"/>
                    </a:lnTo>
                    <a:lnTo>
                      <a:pt x="7539" y="1627"/>
                    </a:lnTo>
                    <a:lnTo>
                      <a:pt x="7544" y="1631"/>
                    </a:lnTo>
                    <a:lnTo>
                      <a:pt x="7547" y="1635"/>
                    </a:lnTo>
                    <a:lnTo>
                      <a:pt x="7549" y="1637"/>
                    </a:lnTo>
                    <a:lnTo>
                      <a:pt x="7549" y="1638"/>
                    </a:lnTo>
                    <a:lnTo>
                      <a:pt x="7549" y="1638"/>
                    </a:lnTo>
                    <a:lnTo>
                      <a:pt x="7599" y="1717"/>
                    </a:lnTo>
                    <a:lnTo>
                      <a:pt x="7629" y="1791"/>
                    </a:lnTo>
                    <a:lnTo>
                      <a:pt x="7645" y="1857"/>
                    </a:lnTo>
                    <a:lnTo>
                      <a:pt x="7650" y="1914"/>
                    </a:lnTo>
                    <a:lnTo>
                      <a:pt x="7648" y="1958"/>
                    </a:lnTo>
                    <a:lnTo>
                      <a:pt x="7645" y="1986"/>
                    </a:lnTo>
                    <a:lnTo>
                      <a:pt x="7643" y="1996"/>
                    </a:lnTo>
                    <a:lnTo>
                      <a:pt x="7643" y="1996"/>
                    </a:lnTo>
                    <a:lnTo>
                      <a:pt x="7682" y="2037"/>
                    </a:lnTo>
                    <a:lnTo>
                      <a:pt x="7719" y="2079"/>
                    </a:lnTo>
                    <a:lnTo>
                      <a:pt x="7756" y="2124"/>
                    </a:lnTo>
                    <a:lnTo>
                      <a:pt x="7792" y="2171"/>
                    </a:lnTo>
                    <a:lnTo>
                      <a:pt x="7828" y="2220"/>
                    </a:lnTo>
                    <a:lnTo>
                      <a:pt x="7862" y="2271"/>
                    </a:lnTo>
                    <a:lnTo>
                      <a:pt x="7896" y="2322"/>
                    </a:lnTo>
                    <a:lnTo>
                      <a:pt x="7929" y="2376"/>
                    </a:lnTo>
                    <a:lnTo>
                      <a:pt x="7961" y="2430"/>
                    </a:lnTo>
                    <a:lnTo>
                      <a:pt x="7993" y="2485"/>
                    </a:lnTo>
                    <a:lnTo>
                      <a:pt x="8022" y="2540"/>
                    </a:lnTo>
                    <a:lnTo>
                      <a:pt x="8051" y="2596"/>
                    </a:lnTo>
                    <a:lnTo>
                      <a:pt x="8080" y="2653"/>
                    </a:lnTo>
                    <a:lnTo>
                      <a:pt x="8107" y="2708"/>
                    </a:lnTo>
                    <a:lnTo>
                      <a:pt x="8133" y="2764"/>
                    </a:lnTo>
                    <a:lnTo>
                      <a:pt x="8159" y="2819"/>
                    </a:lnTo>
                    <a:lnTo>
                      <a:pt x="8183" y="2872"/>
                    </a:lnTo>
                    <a:lnTo>
                      <a:pt x="8206" y="2926"/>
                    </a:lnTo>
                    <a:lnTo>
                      <a:pt x="8228" y="2978"/>
                    </a:lnTo>
                    <a:lnTo>
                      <a:pt x="8249" y="3028"/>
                    </a:lnTo>
                    <a:lnTo>
                      <a:pt x="8268" y="3077"/>
                    </a:lnTo>
                    <a:lnTo>
                      <a:pt x="8287" y="3124"/>
                    </a:lnTo>
                    <a:lnTo>
                      <a:pt x="8305" y="3169"/>
                    </a:lnTo>
                    <a:lnTo>
                      <a:pt x="8320" y="3212"/>
                    </a:lnTo>
                    <a:lnTo>
                      <a:pt x="8335" y="3251"/>
                    </a:lnTo>
                    <a:lnTo>
                      <a:pt x="8348" y="3289"/>
                    </a:lnTo>
                    <a:lnTo>
                      <a:pt x="8360" y="3323"/>
                    </a:lnTo>
                    <a:lnTo>
                      <a:pt x="8371" y="3354"/>
                    </a:lnTo>
                    <a:lnTo>
                      <a:pt x="8380" y="3382"/>
                    </a:lnTo>
                    <a:lnTo>
                      <a:pt x="8389" y="3405"/>
                    </a:lnTo>
                    <a:lnTo>
                      <a:pt x="8396" y="3425"/>
                    </a:lnTo>
                    <a:lnTo>
                      <a:pt x="8401" y="3442"/>
                    </a:lnTo>
                    <a:lnTo>
                      <a:pt x="8404" y="3454"/>
                    </a:lnTo>
                    <a:lnTo>
                      <a:pt x="8407" y="3461"/>
                    </a:lnTo>
                    <a:lnTo>
                      <a:pt x="8407" y="3463"/>
                    </a:lnTo>
                    <a:lnTo>
                      <a:pt x="8407" y="3463"/>
                    </a:lnTo>
                    <a:lnTo>
                      <a:pt x="8626" y="3432"/>
                    </a:lnTo>
                    <a:lnTo>
                      <a:pt x="8189" y="3859"/>
                    </a:lnTo>
                    <a:lnTo>
                      <a:pt x="8189" y="3859"/>
                    </a:lnTo>
                    <a:lnTo>
                      <a:pt x="8189" y="385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69"/>
              <p:cNvSpPr>
                <a:spLocks noChangeAspect="1"/>
              </p:cNvSpPr>
              <p:nvPr/>
            </p:nvSpPr>
            <p:spPr bwMode="auto">
              <a:xfrm>
                <a:off x="1213" y="1121"/>
                <a:ext cx="601" cy="761"/>
              </a:xfrm>
              <a:custGeom>
                <a:avLst/>
                <a:gdLst/>
                <a:ahLst/>
                <a:cxnLst>
                  <a:cxn ang="0">
                    <a:pos x="1342" y="0"/>
                  </a:cxn>
                  <a:cxn ang="0">
                    <a:pos x="1312" y="36"/>
                  </a:cxn>
                  <a:cxn ang="0">
                    <a:pos x="1252" y="108"/>
                  </a:cxn>
                  <a:cxn ang="0">
                    <a:pos x="1194" y="182"/>
                  </a:cxn>
                  <a:cxn ang="0">
                    <a:pos x="1138" y="259"/>
                  </a:cxn>
                  <a:cxn ang="0">
                    <a:pos x="1084" y="337"/>
                  </a:cxn>
                  <a:cxn ang="0">
                    <a:pos x="1031" y="416"/>
                  </a:cxn>
                  <a:cxn ang="0">
                    <a:pos x="982" y="497"/>
                  </a:cxn>
                  <a:cxn ang="0">
                    <a:pos x="933" y="580"/>
                  </a:cxn>
                  <a:cxn ang="0">
                    <a:pos x="886" y="664"/>
                  </a:cxn>
                  <a:cxn ang="0">
                    <a:pos x="843" y="750"/>
                  </a:cxn>
                  <a:cxn ang="0">
                    <a:pos x="800" y="836"/>
                  </a:cxn>
                  <a:cxn ang="0">
                    <a:pos x="761" y="924"/>
                  </a:cxn>
                  <a:cxn ang="0">
                    <a:pos x="722" y="1013"/>
                  </a:cxn>
                  <a:cxn ang="0">
                    <a:pos x="687" y="1104"/>
                  </a:cxn>
                  <a:cxn ang="0">
                    <a:pos x="654" y="1194"/>
                  </a:cxn>
                  <a:cxn ang="0">
                    <a:pos x="623" y="1286"/>
                  </a:cxn>
                  <a:cxn ang="0">
                    <a:pos x="594" y="1377"/>
                  </a:cxn>
                  <a:cxn ang="0">
                    <a:pos x="567" y="1470"/>
                  </a:cxn>
                  <a:cxn ang="0">
                    <a:pos x="555" y="1517"/>
                  </a:cxn>
                  <a:cxn ang="0">
                    <a:pos x="0" y="1807"/>
                  </a:cxn>
                  <a:cxn ang="0">
                    <a:pos x="873" y="1610"/>
                  </a:cxn>
                  <a:cxn ang="0">
                    <a:pos x="649" y="1548"/>
                  </a:cxn>
                  <a:cxn ang="0">
                    <a:pos x="674" y="1455"/>
                  </a:cxn>
                  <a:cxn ang="0">
                    <a:pos x="701" y="1363"/>
                  </a:cxn>
                  <a:cxn ang="0">
                    <a:pos x="732" y="1271"/>
                  </a:cxn>
                  <a:cxn ang="0">
                    <a:pos x="763" y="1180"/>
                  </a:cxn>
                  <a:cxn ang="0">
                    <a:pos x="797" y="1090"/>
                  </a:cxn>
                  <a:cxn ang="0">
                    <a:pos x="834" y="1001"/>
                  </a:cxn>
                  <a:cxn ang="0">
                    <a:pos x="871" y="913"/>
                  </a:cxn>
                  <a:cxn ang="0">
                    <a:pos x="912" y="826"/>
                  </a:cxn>
                  <a:cxn ang="0">
                    <a:pos x="955" y="740"/>
                  </a:cxn>
                  <a:cxn ang="0">
                    <a:pos x="1000" y="655"/>
                  </a:cxn>
                  <a:cxn ang="0">
                    <a:pos x="1046" y="572"/>
                  </a:cxn>
                  <a:cxn ang="0">
                    <a:pos x="1095" y="490"/>
                  </a:cxn>
                  <a:cxn ang="0">
                    <a:pos x="1146" y="410"/>
                  </a:cxn>
                  <a:cxn ang="0">
                    <a:pos x="1198" y="331"/>
                  </a:cxn>
                  <a:cxn ang="0">
                    <a:pos x="1253" y="254"/>
                  </a:cxn>
                  <a:cxn ang="0">
                    <a:pos x="1310" y="179"/>
                  </a:cxn>
                  <a:cxn ang="0">
                    <a:pos x="1368" y="106"/>
                  </a:cxn>
                  <a:cxn ang="0">
                    <a:pos x="1429" y="35"/>
                  </a:cxn>
                </a:cxnLst>
                <a:rect l="0" t="0" r="r" b="b"/>
                <a:pathLst>
                  <a:path w="1429" h="1807">
                    <a:moveTo>
                      <a:pt x="1429" y="35"/>
                    </a:moveTo>
                    <a:lnTo>
                      <a:pt x="1342" y="0"/>
                    </a:lnTo>
                    <a:lnTo>
                      <a:pt x="1342" y="0"/>
                    </a:lnTo>
                    <a:lnTo>
                      <a:pt x="1312" y="36"/>
                    </a:lnTo>
                    <a:lnTo>
                      <a:pt x="1281" y="71"/>
                    </a:lnTo>
                    <a:lnTo>
                      <a:pt x="1252" y="108"/>
                    </a:lnTo>
                    <a:lnTo>
                      <a:pt x="1223" y="144"/>
                    </a:lnTo>
                    <a:lnTo>
                      <a:pt x="1194" y="182"/>
                    </a:lnTo>
                    <a:lnTo>
                      <a:pt x="1166" y="220"/>
                    </a:lnTo>
                    <a:lnTo>
                      <a:pt x="1138" y="259"/>
                    </a:lnTo>
                    <a:lnTo>
                      <a:pt x="1110" y="297"/>
                    </a:lnTo>
                    <a:lnTo>
                      <a:pt x="1084" y="337"/>
                    </a:lnTo>
                    <a:lnTo>
                      <a:pt x="1058" y="376"/>
                    </a:lnTo>
                    <a:lnTo>
                      <a:pt x="1031" y="416"/>
                    </a:lnTo>
                    <a:lnTo>
                      <a:pt x="1006" y="456"/>
                    </a:lnTo>
                    <a:lnTo>
                      <a:pt x="982" y="497"/>
                    </a:lnTo>
                    <a:lnTo>
                      <a:pt x="957" y="538"/>
                    </a:lnTo>
                    <a:lnTo>
                      <a:pt x="933" y="580"/>
                    </a:lnTo>
                    <a:lnTo>
                      <a:pt x="910" y="622"/>
                    </a:lnTo>
                    <a:lnTo>
                      <a:pt x="886" y="664"/>
                    </a:lnTo>
                    <a:lnTo>
                      <a:pt x="864" y="706"/>
                    </a:lnTo>
                    <a:lnTo>
                      <a:pt x="843" y="750"/>
                    </a:lnTo>
                    <a:lnTo>
                      <a:pt x="822" y="794"/>
                    </a:lnTo>
                    <a:lnTo>
                      <a:pt x="800" y="836"/>
                    </a:lnTo>
                    <a:lnTo>
                      <a:pt x="780" y="881"/>
                    </a:lnTo>
                    <a:lnTo>
                      <a:pt x="761" y="924"/>
                    </a:lnTo>
                    <a:lnTo>
                      <a:pt x="742" y="969"/>
                    </a:lnTo>
                    <a:lnTo>
                      <a:pt x="722" y="1013"/>
                    </a:lnTo>
                    <a:lnTo>
                      <a:pt x="704" y="1058"/>
                    </a:lnTo>
                    <a:lnTo>
                      <a:pt x="687" y="1104"/>
                    </a:lnTo>
                    <a:lnTo>
                      <a:pt x="670" y="1148"/>
                    </a:lnTo>
                    <a:lnTo>
                      <a:pt x="654" y="1194"/>
                    </a:lnTo>
                    <a:lnTo>
                      <a:pt x="638" y="1239"/>
                    </a:lnTo>
                    <a:lnTo>
                      <a:pt x="623" y="1286"/>
                    </a:lnTo>
                    <a:lnTo>
                      <a:pt x="608" y="1331"/>
                    </a:lnTo>
                    <a:lnTo>
                      <a:pt x="594" y="1377"/>
                    </a:lnTo>
                    <a:lnTo>
                      <a:pt x="581" y="1424"/>
                    </a:lnTo>
                    <a:lnTo>
                      <a:pt x="567" y="1470"/>
                    </a:lnTo>
                    <a:lnTo>
                      <a:pt x="555" y="1517"/>
                    </a:lnTo>
                    <a:lnTo>
                      <a:pt x="555" y="1517"/>
                    </a:lnTo>
                    <a:lnTo>
                      <a:pt x="780" y="1579"/>
                    </a:lnTo>
                    <a:lnTo>
                      <a:pt x="0" y="1807"/>
                    </a:lnTo>
                    <a:lnTo>
                      <a:pt x="203" y="1807"/>
                    </a:lnTo>
                    <a:lnTo>
                      <a:pt x="873" y="1610"/>
                    </a:lnTo>
                    <a:lnTo>
                      <a:pt x="649" y="1548"/>
                    </a:lnTo>
                    <a:lnTo>
                      <a:pt x="649" y="1548"/>
                    </a:lnTo>
                    <a:lnTo>
                      <a:pt x="662" y="1502"/>
                    </a:lnTo>
                    <a:lnTo>
                      <a:pt x="674" y="1455"/>
                    </a:lnTo>
                    <a:lnTo>
                      <a:pt x="688" y="1408"/>
                    </a:lnTo>
                    <a:lnTo>
                      <a:pt x="701" y="1363"/>
                    </a:lnTo>
                    <a:lnTo>
                      <a:pt x="716" y="1317"/>
                    </a:lnTo>
                    <a:lnTo>
                      <a:pt x="732" y="1271"/>
                    </a:lnTo>
                    <a:lnTo>
                      <a:pt x="747" y="1225"/>
                    </a:lnTo>
                    <a:lnTo>
                      <a:pt x="763" y="1180"/>
                    </a:lnTo>
                    <a:lnTo>
                      <a:pt x="780" y="1135"/>
                    </a:lnTo>
                    <a:lnTo>
                      <a:pt x="797" y="1090"/>
                    </a:lnTo>
                    <a:lnTo>
                      <a:pt x="815" y="1046"/>
                    </a:lnTo>
                    <a:lnTo>
                      <a:pt x="834" y="1001"/>
                    </a:lnTo>
                    <a:lnTo>
                      <a:pt x="852" y="957"/>
                    </a:lnTo>
                    <a:lnTo>
                      <a:pt x="871" y="913"/>
                    </a:lnTo>
                    <a:lnTo>
                      <a:pt x="892" y="869"/>
                    </a:lnTo>
                    <a:lnTo>
                      <a:pt x="912" y="826"/>
                    </a:lnTo>
                    <a:lnTo>
                      <a:pt x="933" y="782"/>
                    </a:lnTo>
                    <a:lnTo>
                      <a:pt x="955" y="740"/>
                    </a:lnTo>
                    <a:lnTo>
                      <a:pt x="977" y="697"/>
                    </a:lnTo>
                    <a:lnTo>
                      <a:pt x="1000" y="655"/>
                    </a:lnTo>
                    <a:lnTo>
                      <a:pt x="1023" y="613"/>
                    </a:lnTo>
                    <a:lnTo>
                      <a:pt x="1046" y="572"/>
                    </a:lnTo>
                    <a:lnTo>
                      <a:pt x="1071" y="530"/>
                    </a:lnTo>
                    <a:lnTo>
                      <a:pt x="1095" y="490"/>
                    </a:lnTo>
                    <a:lnTo>
                      <a:pt x="1120" y="449"/>
                    </a:lnTo>
                    <a:lnTo>
                      <a:pt x="1146" y="410"/>
                    </a:lnTo>
                    <a:lnTo>
                      <a:pt x="1172" y="370"/>
                    </a:lnTo>
                    <a:lnTo>
                      <a:pt x="1198" y="331"/>
                    </a:lnTo>
                    <a:lnTo>
                      <a:pt x="1226" y="292"/>
                    </a:lnTo>
                    <a:lnTo>
                      <a:pt x="1253" y="254"/>
                    </a:lnTo>
                    <a:lnTo>
                      <a:pt x="1281" y="216"/>
                    </a:lnTo>
                    <a:lnTo>
                      <a:pt x="1310" y="179"/>
                    </a:lnTo>
                    <a:lnTo>
                      <a:pt x="1339" y="142"/>
                    </a:lnTo>
                    <a:lnTo>
                      <a:pt x="1368" y="106"/>
                    </a:lnTo>
                    <a:lnTo>
                      <a:pt x="1399" y="70"/>
                    </a:lnTo>
                    <a:lnTo>
                      <a:pt x="1429" y="35"/>
                    </a:lnTo>
                    <a:lnTo>
                      <a:pt x="142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70"/>
              <p:cNvSpPr>
                <a:spLocks noChangeAspect="1"/>
              </p:cNvSpPr>
              <p:nvPr/>
            </p:nvSpPr>
            <p:spPr bwMode="auto">
              <a:xfrm>
                <a:off x="1213" y="1121"/>
                <a:ext cx="601" cy="761"/>
              </a:xfrm>
              <a:custGeom>
                <a:avLst/>
                <a:gdLst/>
                <a:ahLst/>
                <a:cxnLst>
                  <a:cxn ang="0">
                    <a:pos x="1342" y="0"/>
                  </a:cxn>
                  <a:cxn ang="0">
                    <a:pos x="1312" y="36"/>
                  </a:cxn>
                  <a:cxn ang="0">
                    <a:pos x="1252" y="108"/>
                  </a:cxn>
                  <a:cxn ang="0">
                    <a:pos x="1194" y="182"/>
                  </a:cxn>
                  <a:cxn ang="0">
                    <a:pos x="1138" y="259"/>
                  </a:cxn>
                  <a:cxn ang="0">
                    <a:pos x="1084" y="337"/>
                  </a:cxn>
                  <a:cxn ang="0">
                    <a:pos x="1031" y="416"/>
                  </a:cxn>
                  <a:cxn ang="0">
                    <a:pos x="982" y="497"/>
                  </a:cxn>
                  <a:cxn ang="0">
                    <a:pos x="933" y="580"/>
                  </a:cxn>
                  <a:cxn ang="0">
                    <a:pos x="886" y="664"/>
                  </a:cxn>
                  <a:cxn ang="0">
                    <a:pos x="843" y="750"/>
                  </a:cxn>
                  <a:cxn ang="0">
                    <a:pos x="800" y="836"/>
                  </a:cxn>
                  <a:cxn ang="0">
                    <a:pos x="761" y="924"/>
                  </a:cxn>
                  <a:cxn ang="0">
                    <a:pos x="722" y="1013"/>
                  </a:cxn>
                  <a:cxn ang="0">
                    <a:pos x="687" y="1104"/>
                  </a:cxn>
                  <a:cxn ang="0">
                    <a:pos x="654" y="1194"/>
                  </a:cxn>
                  <a:cxn ang="0">
                    <a:pos x="623" y="1286"/>
                  </a:cxn>
                  <a:cxn ang="0">
                    <a:pos x="594" y="1377"/>
                  </a:cxn>
                  <a:cxn ang="0">
                    <a:pos x="567" y="1470"/>
                  </a:cxn>
                  <a:cxn ang="0">
                    <a:pos x="555" y="1517"/>
                  </a:cxn>
                  <a:cxn ang="0">
                    <a:pos x="0" y="1807"/>
                  </a:cxn>
                  <a:cxn ang="0">
                    <a:pos x="873" y="1610"/>
                  </a:cxn>
                  <a:cxn ang="0">
                    <a:pos x="649" y="1548"/>
                  </a:cxn>
                  <a:cxn ang="0">
                    <a:pos x="674" y="1455"/>
                  </a:cxn>
                  <a:cxn ang="0">
                    <a:pos x="701" y="1363"/>
                  </a:cxn>
                  <a:cxn ang="0">
                    <a:pos x="732" y="1271"/>
                  </a:cxn>
                  <a:cxn ang="0">
                    <a:pos x="763" y="1180"/>
                  </a:cxn>
                  <a:cxn ang="0">
                    <a:pos x="797" y="1090"/>
                  </a:cxn>
                  <a:cxn ang="0">
                    <a:pos x="834" y="1001"/>
                  </a:cxn>
                  <a:cxn ang="0">
                    <a:pos x="871" y="913"/>
                  </a:cxn>
                  <a:cxn ang="0">
                    <a:pos x="912" y="826"/>
                  </a:cxn>
                  <a:cxn ang="0">
                    <a:pos x="955" y="740"/>
                  </a:cxn>
                  <a:cxn ang="0">
                    <a:pos x="1000" y="655"/>
                  </a:cxn>
                  <a:cxn ang="0">
                    <a:pos x="1046" y="572"/>
                  </a:cxn>
                  <a:cxn ang="0">
                    <a:pos x="1095" y="490"/>
                  </a:cxn>
                  <a:cxn ang="0">
                    <a:pos x="1146" y="410"/>
                  </a:cxn>
                  <a:cxn ang="0">
                    <a:pos x="1198" y="331"/>
                  </a:cxn>
                  <a:cxn ang="0">
                    <a:pos x="1253" y="254"/>
                  </a:cxn>
                  <a:cxn ang="0">
                    <a:pos x="1310" y="179"/>
                  </a:cxn>
                  <a:cxn ang="0">
                    <a:pos x="1368" y="106"/>
                  </a:cxn>
                  <a:cxn ang="0">
                    <a:pos x="1429" y="35"/>
                  </a:cxn>
                  <a:cxn ang="0">
                    <a:pos x="1429" y="35"/>
                  </a:cxn>
                </a:cxnLst>
                <a:rect l="0" t="0" r="r" b="b"/>
                <a:pathLst>
                  <a:path w="1429" h="1807">
                    <a:moveTo>
                      <a:pt x="1429" y="35"/>
                    </a:moveTo>
                    <a:lnTo>
                      <a:pt x="1342" y="0"/>
                    </a:lnTo>
                    <a:lnTo>
                      <a:pt x="1342" y="0"/>
                    </a:lnTo>
                    <a:lnTo>
                      <a:pt x="1312" y="36"/>
                    </a:lnTo>
                    <a:lnTo>
                      <a:pt x="1281" y="71"/>
                    </a:lnTo>
                    <a:lnTo>
                      <a:pt x="1252" y="108"/>
                    </a:lnTo>
                    <a:lnTo>
                      <a:pt x="1223" y="144"/>
                    </a:lnTo>
                    <a:lnTo>
                      <a:pt x="1194" y="182"/>
                    </a:lnTo>
                    <a:lnTo>
                      <a:pt x="1166" y="220"/>
                    </a:lnTo>
                    <a:lnTo>
                      <a:pt x="1138" y="259"/>
                    </a:lnTo>
                    <a:lnTo>
                      <a:pt x="1110" y="297"/>
                    </a:lnTo>
                    <a:lnTo>
                      <a:pt x="1084" y="337"/>
                    </a:lnTo>
                    <a:lnTo>
                      <a:pt x="1058" y="376"/>
                    </a:lnTo>
                    <a:lnTo>
                      <a:pt x="1031" y="416"/>
                    </a:lnTo>
                    <a:lnTo>
                      <a:pt x="1006" y="456"/>
                    </a:lnTo>
                    <a:lnTo>
                      <a:pt x="982" y="497"/>
                    </a:lnTo>
                    <a:lnTo>
                      <a:pt x="957" y="538"/>
                    </a:lnTo>
                    <a:lnTo>
                      <a:pt x="933" y="580"/>
                    </a:lnTo>
                    <a:lnTo>
                      <a:pt x="910" y="622"/>
                    </a:lnTo>
                    <a:lnTo>
                      <a:pt x="886" y="664"/>
                    </a:lnTo>
                    <a:lnTo>
                      <a:pt x="864" y="706"/>
                    </a:lnTo>
                    <a:lnTo>
                      <a:pt x="843" y="750"/>
                    </a:lnTo>
                    <a:lnTo>
                      <a:pt x="822" y="794"/>
                    </a:lnTo>
                    <a:lnTo>
                      <a:pt x="800" y="836"/>
                    </a:lnTo>
                    <a:lnTo>
                      <a:pt x="780" y="881"/>
                    </a:lnTo>
                    <a:lnTo>
                      <a:pt x="761" y="924"/>
                    </a:lnTo>
                    <a:lnTo>
                      <a:pt x="742" y="969"/>
                    </a:lnTo>
                    <a:lnTo>
                      <a:pt x="722" y="1013"/>
                    </a:lnTo>
                    <a:lnTo>
                      <a:pt x="704" y="1058"/>
                    </a:lnTo>
                    <a:lnTo>
                      <a:pt x="687" y="1104"/>
                    </a:lnTo>
                    <a:lnTo>
                      <a:pt x="670" y="1148"/>
                    </a:lnTo>
                    <a:lnTo>
                      <a:pt x="654" y="1194"/>
                    </a:lnTo>
                    <a:lnTo>
                      <a:pt x="638" y="1239"/>
                    </a:lnTo>
                    <a:lnTo>
                      <a:pt x="623" y="1286"/>
                    </a:lnTo>
                    <a:lnTo>
                      <a:pt x="608" y="1331"/>
                    </a:lnTo>
                    <a:lnTo>
                      <a:pt x="594" y="1377"/>
                    </a:lnTo>
                    <a:lnTo>
                      <a:pt x="581" y="1424"/>
                    </a:lnTo>
                    <a:lnTo>
                      <a:pt x="567" y="1470"/>
                    </a:lnTo>
                    <a:lnTo>
                      <a:pt x="555" y="1517"/>
                    </a:lnTo>
                    <a:lnTo>
                      <a:pt x="555" y="1517"/>
                    </a:lnTo>
                    <a:lnTo>
                      <a:pt x="780" y="1579"/>
                    </a:lnTo>
                    <a:lnTo>
                      <a:pt x="0" y="1807"/>
                    </a:lnTo>
                    <a:lnTo>
                      <a:pt x="203" y="1807"/>
                    </a:lnTo>
                    <a:lnTo>
                      <a:pt x="873" y="1610"/>
                    </a:lnTo>
                    <a:lnTo>
                      <a:pt x="649" y="1548"/>
                    </a:lnTo>
                    <a:lnTo>
                      <a:pt x="649" y="1548"/>
                    </a:lnTo>
                    <a:lnTo>
                      <a:pt x="662" y="1502"/>
                    </a:lnTo>
                    <a:lnTo>
                      <a:pt x="674" y="1455"/>
                    </a:lnTo>
                    <a:lnTo>
                      <a:pt x="688" y="1408"/>
                    </a:lnTo>
                    <a:lnTo>
                      <a:pt x="701" y="1363"/>
                    </a:lnTo>
                    <a:lnTo>
                      <a:pt x="716" y="1317"/>
                    </a:lnTo>
                    <a:lnTo>
                      <a:pt x="732" y="1271"/>
                    </a:lnTo>
                    <a:lnTo>
                      <a:pt x="747" y="1225"/>
                    </a:lnTo>
                    <a:lnTo>
                      <a:pt x="763" y="1180"/>
                    </a:lnTo>
                    <a:lnTo>
                      <a:pt x="780" y="1135"/>
                    </a:lnTo>
                    <a:lnTo>
                      <a:pt x="797" y="1090"/>
                    </a:lnTo>
                    <a:lnTo>
                      <a:pt x="815" y="1046"/>
                    </a:lnTo>
                    <a:lnTo>
                      <a:pt x="834" y="1001"/>
                    </a:lnTo>
                    <a:lnTo>
                      <a:pt x="852" y="957"/>
                    </a:lnTo>
                    <a:lnTo>
                      <a:pt x="871" y="913"/>
                    </a:lnTo>
                    <a:lnTo>
                      <a:pt x="892" y="869"/>
                    </a:lnTo>
                    <a:lnTo>
                      <a:pt x="912" y="826"/>
                    </a:lnTo>
                    <a:lnTo>
                      <a:pt x="933" y="782"/>
                    </a:lnTo>
                    <a:lnTo>
                      <a:pt x="955" y="740"/>
                    </a:lnTo>
                    <a:lnTo>
                      <a:pt x="977" y="697"/>
                    </a:lnTo>
                    <a:lnTo>
                      <a:pt x="1000" y="655"/>
                    </a:lnTo>
                    <a:lnTo>
                      <a:pt x="1023" y="613"/>
                    </a:lnTo>
                    <a:lnTo>
                      <a:pt x="1046" y="572"/>
                    </a:lnTo>
                    <a:lnTo>
                      <a:pt x="1071" y="530"/>
                    </a:lnTo>
                    <a:lnTo>
                      <a:pt x="1095" y="490"/>
                    </a:lnTo>
                    <a:lnTo>
                      <a:pt x="1120" y="449"/>
                    </a:lnTo>
                    <a:lnTo>
                      <a:pt x="1146" y="410"/>
                    </a:lnTo>
                    <a:lnTo>
                      <a:pt x="1172" y="370"/>
                    </a:lnTo>
                    <a:lnTo>
                      <a:pt x="1198" y="331"/>
                    </a:lnTo>
                    <a:lnTo>
                      <a:pt x="1226" y="292"/>
                    </a:lnTo>
                    <a:lnTo>
                      <a:pt x="1253" y="254"/>
                    </a:lnTo>
                    <a:lnTo>
                      <a:pt x="1281" y="216"/>
                    </a:lnTo>
                    <a:lnTo>
                      <a:pt x="1310" y="179"/>
                    </a:lnTo>
                    <a:lnTo>
                      <a:pt x="1339" y="142"/>
                    </a:lnTo>
                    <a:lnTo>
                      <a:pt x="1368" y="106"/>
                    </a:lnTo>
                    <a:lnTo>
                      <a:pt x="1399" y="70"/>
                    </a:lnTo>
                    <a:lnTo>
                      <a:pt x="1429" y="35"/>
                    </a:lnTo>
                    <a:lnTo>
                      <a:pt x="1429" y="35"/>
                    </a:lnTo>
                    <a:lnTo>
                      <a:pt x="1429" y="3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71"/>
              <p:cNvSpPr>
                <a:spLocks noChangeAspect="1"/>
              </p:cNvSpPr>
              <p:nvPr/>
            </p:nvSpPr>
            <p:spPr bwMode="auto">
              <a:xfrm>
                <a:off x="4201" y="1073"/>
                <a:ext cx="439" cy="791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70" y="37"/>
                  </a:cxn>
                  <a:cxn ang="0">
                    <a:pos x="133" y="113"/>
                  </a:cxn>
                  <a:cxn ang="0">
                    <a:pos x="192" y="189"/>
                  </a:cxn>
                  <a:cxn ang="0">
                    <a:pos x="249" y="267"/>
                  </a:cxn>
                  <a:cxn ang="0">
                    <a:pos x="304" y="345"/>
                  </a:cxn>
                  <a:cxn ang="0">
                    <a:pos x="355" y="424"/>
                  </a:cxn>
                  <a:cxn ang="0">
                    <a:pos x="404" y="505"/>
                  </a:cxn>
                  <a:cxn ang="0">
                    <a:pos x="451" y="587"/>
                  </a:cxn>
                  <a:cxn ang="0">
                    <a:pos x="495" y="671"/>
                  </a:cxn>
                  <a:cxn ang="0">
                    <a:pos x="538" y="756"/>
                  </a:cxn>
                  <a:cxn ang="0">
                    <a:pos x="577" y="842"/>
                  </a:cxn>
                  <a:cxn ang="0">
                    <a:pos x="615" y="929"/>
                  </a:cxn>
                  <a:cxn ang="0">
                    <a:pos x="650" y="1018"/>
                  </a:cxn>
                  <a:cxn ang="0">
                    <a:pos x="684" y="1109"/>
                  </a:cxn>
                  <a:cxn ang="0">
                    <a:pos x="716" y="1201"/>
                  </a:cxn>
                  <a:cxn ang="0">
                    <a:pos x="746" y="1297"/>
                  </a:cxn>
                  <a:cxn ang="0">
                    <a:pos x="775" y="1393"/>
                  </a:cxn>
                  <a:cxn ang="0">
                    <a:pos x="802" y="1491"/>
                  </a:cxn>
                  <a:cxn ang="0">
                    <a:pos x="1042" y="1447"/>
                  </a:cxn>
                  <a:cxn ang="0">
                    <a:pos x="568" y="1875"/>
                  </a:cxn>
                  <a:cxn ang="0">
                    <a:pos x="724" y="1501"/>
                  </a:cxn>
                  <a:cxn ang="0">
                    <a:pos x="710" y="1450"/>
                  </a:cxn>
                  <a:cxn ang="0">
                    <a:pos x="682" y="1351"/>
                  </a:cxn>
                  <a:cxn ang="0">
                    <a:pos x="653" y="1255"/>
                  </a:cxn>
                  <a:cxn ang="0">
                    <a:pos x="624" y="1162"/>
                  </a:cxn>
                  <a:cxn ang="0">
                    <a:pos x="592" y="1072"/>
                  </a:cxn>
                  <a:cxn ang="0">
                    <a:pos x="559" y="985"/>
                  </a:cxn>
                  <a:cxn ang="0">
                    <a:pos x="524" y="899"/>
                  </a:cxn>
                  <a:cxn ang="0">
                    <a:pos x="487" y="815"/>
                  </a:cxn>
                  <a:cxn ang="0">
                    <a:pos x="449" y="733"/>
                  </a:cxn>
                  <a:cxn ang="0">
                    <a:pos x="407" y="653"/>
                  </a:cxn>
                  <a:cxn ang="0">
                    <a:pos x="362" y="574"/>
                  </a:cxn>
                  <a:cxn ang="0">
                    <a:pos x="316" y="496"/>
                  </a:cxn>
                  <a:cxn ang="0">
                    <a:pos x="266" y="419"/>
                  </a:cxn>
                  <a:cxn ang="0">
                    <a:pos x="214" y="342"/>
                  </a:cxn>
                  <a:cxn ang="0">
                    <a:pos x="157" y="266"/>
                  </a:cxn>
                  <a:cxn ang="0">
                    <a:pos x="97" y="189"/>
                  </a:cxn>
                  <a:cxn ang="0">
                    <a:pos x="33" y="113"/>
                  </a:cxn>
                  <a:cxn ang="0">
                    <a:pos x="0" y="75"/>
                  </a:cxn>
                </a:cxnLst>
                <a:rect l="0" t="0" r="r" b="b"/>
                <a:pathLst>
                  <a:path w="1042" h="1878">
                    <a:moveTo>
                      <a:pt x="0" y="75"/>
                    </a:moveTo>
                    <a:lnTo>
                      <a:pt x="37" y="0"/>
                    </a:lnTo>
                    <a:lnTo>
                      <a:pt x="37" y="0"/>
                    </a:lnTo>
                    <a:lnTo>
                      <a:pt x="70" y="37"/>
                    </a:lnTo>
                    <a:lnTo>
                      <a:pt x="101" y="75"/>
                    </a:lnTo>
                    <a:lnTo>
                      <a:pt x="133" y="113"/>
                    </a:lnTo>
                    <a:lnTo>
                      <a:pt x="163" y="151"/>
                    </a:lnTo>
                    <a:lnTo>
                      <a:pt x="192" y="189"/>
                    </a:lnTo>
                    <a:lnTo>
                      <a:pt x="222" y="228"/>
                    </a:lnTo>
                    <a:lnTo>
                      <a:pt x="249" y="267"/>
                    </a:lnTo>
                    <a:lnTo>
                      <a:pt x="276" y="306"/>
                    </a:lnTo>
                    <a:lnTo>
                      <a:pt x="304" y="345"/>
                    </a:lnTo>
                    <a:lnTo>
                      <a:pt x="330" y="385"/>
                    </a:lnTo>
                    <a:lnTo>
                      <a:pt x="355" y="424"/>
                    </a:lnTo>
                    <a:lnTo>
                      <a:pt x="380" y="465"/>
                    </a:lnTo>
                    <a:lnTo>
                      <a:pt x="404" y="505"/>
                    </a:lnTo>
                    <a:lnTo>
                      <a:pt x="428" y="546"/>
                    </a:lnTo>
                    <a:lnTo>
                      <a:pt x="451" y="587"/>
                    </a:lnTo>
                    <a:lnTo>
                      <a:pt x="474" y="629"/>
                    </a:lnTo>
                    <a:lnTo>
                      <a:pt x="495" y="671"/>
                    </a:lnTo>
                    <a:lnTo>
                      <a:pt x="516" y="713"/>
                    </a:lnTo>
                    <a:lnTo>
                      <a:pt x="538" y="756"/>
                    </a:lnTo>
                    <a:lnTo>
                      <a:pt x="557" y="798"/>
                    </a:lnTo>
                    <a:lnTo>
                      <a:pt x="577" y="842"/>
                    </a:lnTo>
                    <a:lnTo>
                      <a:pt x="596" y="885"/>
                    </a:lnTo>
                    <a:lnTo>
                      <a:pt x="615" y="929"/>
                    </a:lnTo>
                    <a:lnTo>
                      <a:pt x="633" y="973"/>
                    </a:lnTo>
                    <a:lnTo>
                      <a:pt x="650" y="1018"/>
                    </a:lnTo>
                    <a:lnTo>
                      <a:pt x="667" y="1064"/>
                    </a:lnTo>
                    <a:lnTo>
                      <a:pt x="684" y="1109"/>
                    </a:lnTo>
                    <a:lnTo>
                      <a:pt x="701" y="1156"/>
                    </a:lnTo>
                    <a:lnTo>
                      <a:pt x="716" y="1201"/>
                    </a:lnTo>
                    <a:lnTo>
                      <a:pt x="731" y="1249"/>
                    </a:lnTo>
                    <a:lnTo>
                      <a:pt x="746" y="1297"/>
                    </a:lnTo>
                    <a:lnTo>
                      <a:pt x="760" y="1344"/>
                    </a:lnTo>
                    <a:lnTo>
                      <a:pt x="775" y="1393"/>
                    </a:lnTo>
                    <a:lnTo>
                      <a:pt x="788" y="1441"/>
                    </a:lnTo>
                    <a:lnTo>
                      <a:pt x="802" y="1491"/>
                    </a:lnTo>
                    <a:lnTo>
                      <a:pt x="802" y="1491"/>
                    </a:lnTo>
                    <a:lnTo>
                      <a:pt x="1042" y="1447"/>
                    </a:lnTo>
                    <a:lnTo>
                      <a:pt x="639" y="1878"/>
                    </a:lnTo>
                    <a:lnTo>
                      <a:pt x="568" y="1875"/>
                    </a:lnTo>
                    <a:lnTo>
                      <a:pt x="964" y="1457"/>
                    </a:lnTo>
                    <a:lnTo>
                      <a:pt x="724" y="1501"/>
                    </a:lnTo>
                    <a:lnTo>
                      <a:pt x="724" y="1501"/>
                    </a:lnTo>
                    <a:lnTo>
                      <a:pt x="710" y="1450"/>
                    </a:lnTo>
                    <a:lnTo>
                      <a:pt x="697" y="1400"/>
                    </a:lnTo>
                    <a:lnTo>
                      <a:pt x="682" y="1351"/>
                    </a:lnTo>
                    <a:lnTo>
                      <a:pt x="668" y="1303"/>
                    </a:lnTo>
                    <a:lnTo>
                      <a:pt x="653" y="1255"/>
                    </a:lnTo>
                    <a:lnTo>
                      <a:pt x="639" y="1208"/>
                    </a:lnTo>
                    <a:lnTo>
                      <a:pt x="624" y="1162"/>
                    </a:lnTo>
                    <a:lnTo>
                      <a:pt x="608" y="1117"/>
                    </a:lnTo>
                    <a:lnTo>
                      <a:pt x="592" y="1072"/>
                    </a:lnTo>
                    <a:lnTo>
                      <a:pt x="576" y="1028"/>
                    </a:lnTo>
                    <a:lnTo>
                      <a:pt x="559" y="985"/>
                    </a:lnTo>
                    <a:lnTo>
                      <a:pt x="542" y="941"/>
                    </a:lnTo>
                    <a:lnTo>
                      <a:pt x="524" y="899"/>
                    </a:lnTo>
                    <a:lnTo>
                      <a:pt x="506" y="857"/>
                    </a:lnTo>
                    <a:lnTo>
                      <a:pt x="487" y="815"/>
                    </a:lnTo>
                    <a:lnTo>
                      <a:pt x="468" y="775"/>
                    </a:lnTo>
                    <a:lnTo>
                      <a:pt x="449" y="733"/>
                    </a:lnTo>
                    <a:lnTo>
                      <a:pt x="428" y="694"/>
                    </a:lnTo>
                    <a:lnTo>
                      <a:pt x="407" y="653"/>
                    </a:lnTo>
                    <a:lnTo>
                      <a:pt x="385" y="614"/>
                    </a:lnTo>
                    <a:lnTo>
                      <a:pt x="362" y="574"/>
                    </a:lnTo>
                    <a:lnTo>
                      <a:pt x="340" y="536"/>
                    </a:lnTo>
                    <a:lnTo>
                      <a:pt x="316" y="496"/>
                    </a:lnTo>
                    <a:lnTo>
                      <a:pt x="292" y="458"/>
                    </a:lnTo>
                    <a:lnTo>
                      <a:pt x="266" y="419"/>
                    </a:lnTo>
                    <a:lnTo>
                      <a:pt x="240" y="381"/>
                    </a:lnTo>
                    <a:lnTo>
                      <a:pt x="214" y="342"/>
                    </a:lnTo>
                    <a:lnTo>
                      <a:pt x="185" y="305"/>
                    </a:lnTo>
                    <a:lnTo>
                      <a:pt x="157" y="266"/>
                    </a:lnTo>
                    <a:lnTo>
                      <a:pt x="128" y="228"/>
                    </a:lnTo>
                    <a:lnTo>
                      <a:pt x="97" y="189"/>
                    </a:lnTo>
                    <a:lnTo>
                      <a:pt x="66" y="152"/>
                    </a:lnTo>
                    <a:lnTo>
                      <a:pt x="33" y="113"/>
                    </a:lnTo>
                    <a:lnTo>
                      <a:pt x="0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72"/>
              <p:cNvSpPr>
                <a:spLocks noChangeAspect="1"/>
              </p:cNvSpPr>
              <p:nvPr/>
            </p:nvSpPr>
            <p:spPr bwMode="auto">
              <a:xfrm>
                <a:off x="4201" y="1073"/>
                <a:ext cx="439" cy="791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70" y="37"/>
                  </a:cxn>
                  <a:cxn ang="0">
                    <a:pos x="133" y="113"/>
                  </a:cxn>
                  <a:cxn ang="0">
                    <a:pos x="192" y="189"/>
                  </a:cxn>
                  <a:cxn ang="0">
                    <a:pos x="249" y="267"/>
                  </a:cxn>
                  <a:cxn ang="0">
                    <a:pos x="304" y="345"/>
                  </a:cxn>
                  <a:cxn ang="0">
                    <a:pos x="355" y="424"/>
                  </a:cxn>
                  <a:cxn ang="0">
                    <a:pos x="404" y="505"/>
                  </a:cxn>
                  <a:cxn ang="0">
                    <a:pos x="451" y="587"/>
                  </a:cxn>
                  <a:cxn ang="0">
                    <a:pos x="495" y="671"/>
                  </a:cxn>
                  <a:cxn ang="0">
                    <a:pos x="538" y="756"/>
                  </a:cxn>
                  <a:cxn ang="0">
                    <a:pos x="577" y="842"/>
                  </a:cxn>
                  <a:cxn ang="0">
                    <a:pos x="615" y="929"/>
                  </a:cxn>
                  <a:cxn ang="0">
                    <a:pos x="650" y="1018"/>
                  </a:cxn>
                  <a:cxn ang="0">
                    <a:pos x="684" y="1109"/>
                  </a:cxn>
                  <a:cxn ang="0">
                    <a:pos x="716" y="1201"/>
                  </a:cxn>
                  <a:cxn ang="0">
                    <a:pos x="746" y="1297"/>
                  </a:cxn>
                  <a:cxn ang="0">
                    <a:pos x="775" y="1393"/>
                  </a:cxn>
                  <a:cxn ang="0">
                    <a:pos x="802" y="1491"/>
                  </a:cxn>
                  <a:cxn ang="0">
                    <a:pos x="1042" y="1447"/>
                  </a:cxn>
                  <a:cxn ang="0">
                    <a:pos x="568" y="1875"/>
                  </a:cxn>
                  <a:cxn ang="0">
                    <a:pos x="724" y="1501"/>
                  </a:cxn>
                  <a:cxn ang="0">
                    <a:pos x="710" y="1450"/>
                  </a:cxn>
                  <a:cxn ang="0">
                    <a:pos x="682" y="1351"/>
                  </a:cxn>
                  <a:cxn ang="0">
                    <a:pos x="653" y="1255"/>
                  </a:cxn>
                  <a:cxn ang="0">
                    <a:pos x="624" y="1162"/>
                  </a:cxn>
                  <a:cxn ang="0">
                    <a:pos x="592" y="1072"/>
                  </a:cxn>
                  <a:cxn ang="0">
                    <a:pos x="559" y="985"/>
                  </a:cxn>
                  <a:cxn ang="0">
                    <a:pos x="524" y="899"/>
                  </a:cxn>
                  <a:cxn ang="0">
                    <a:pos x="487" y="815"/>
                  </a:cxn>
                  <a:cxn ang="0">
                    <a:pos x="449" y="733"/>
                  </a:cxn>
                  <a:cxn ang="0">
                    <a:pos x="407" y="653"/>
                  </a:cxn>
                  <a:cxn ang="0">
                    <a:pos x="362" y="574"/>
                  </a:cxn>
                  <a:cxn ang="0">
                    <a:pos x="316" y="496"/>
                  </a:cxn>
                  <a:cxn ang="0">
                    <a:pos x="266" y="419"/>
                  </a:cxn>
                  <a:cxn ang="0">
                    <a:pos x="214" y="342"/>
                  </a:cxn>
                  <a:cxn ang="0">
                    <a:pos x="157" y="266"/>
                  </a:cxn>
                  <a:cxn ang="0">
                    <a:pos x="97" y="189"/>
                  </a:cxn>
                  <a:cxn ang="0">
                    <a:pos x="33" y="113"/>
                  </a:cxn>
                  <a:cxn ang="0">
                    <a:pos x="0" y="75"/>
                  </a:cxn>
                </a:cxnLst>
                <a:rect l="0" t="0" r="r" b="b"/>
                <a:pathLst>
                  <a:path w="1042" h="1878">
                    <a:moveTo>
                      <a:pt x="0" y="75"/>
                    </a:moveTo>
                    <a:lnTo>
                      <a:pt x="37" y="0"/>
                    </a:lnTo>
                    <a:lnTo>
                      <a:pt x="37" y="0"/>
                    </a:lnTo>
                    <a:lnTo>
                      <a:pt x="70" y="37"/>
                    </a:lnTo>
                    <a:lnTo>
                      <a:pt x="101" y="75"/>
                    </a:lnTo>
                    <a:lnTo>
                      <a:pt x="133" y="113"/>
                    </a:lnTo>
                    <a:lnTo>
                      <a:pt x="163" y="151"/>
                    </a:lnTo>
                    <a:lnTo>
                      <a:pt x="192" y="189"/>
                    </a:lnTo>
                    <a:lnTo>
                      <a:pt x="222" y="228"/>
                    </a:lnTo>
                    <a:lnTo>
                      <a:pt x="249" y="267"/>
                    </a:lnTo>
                    <a:lnTo>
                      <a:pt x="276" y="306"/>
                    </a:lnTo>
                    <a:lnTo>
                      <a:pt x="304" y="345"/>
                    </a:lnTo>
                    <a:lnTo>
                      <a:pt x="330" y="385"/>
                    </a:lnTo>
                    <a:lnTo>
                      <a:pt x="355" y="424"/>
                    </a:lnTo>
                    <a:lnTo>
                      <a:pt x="380" y="465"/>
                    </a:lnTo>
                    <a:lnTo>
                      <a:pt x="404" y="505"/>
                    </a:lnTo>
                    <a:lnTo>
                      <a:pt x="428" y="546"/>
                    </a:lnTo>
                    <a:lnTo>
                      <a:pt x="451" y="587"/>
                    </a:lnTo>
                    <a:lnTo>
                      <a:pt x="474" y="629"/>
                    </a:lnTo>
                    <a:lnTo>
                      <a:pt x="495" y="671"/>
                    </a:lnTo>
                    <a:lnTo>
                      <a:pt x="516" y="713"/>
                    </a:lnTo>
                    <a:lnTo>
                      <a:pt x="538" y="756"/>
                    </a:lnTo>
                    <a:lnTo>
                      <a:pt x="557" y="798"/>
                    </a:lnTo>
                    <a:lnTo>
                      <a:pt x="577" y="842"/>
                    </a:lnTo>
                    <a:lnTo>
                      <a:pt x="596" y="885"/>
                    </a:lnTo>
                    <a:lnTo>
                      <a:pt x="615" y="929"/>
                    </a:lnTo>
                    <a:lnTo>
                      <a:pt x="633" y="973"/>
                    </a:lnTo>
                    <a:lnTo>
                      <a:pt x="650" y="1018"/>
                    </a:lnTo>
                    <a:lnTo>
                      <a:pt x="667" y="1064"/>
                    </a:lnTo>
                    <a:lnTo>
                      <a:pt x="684" y="1109"/>
                    </a:lnTo>
                    <a:lnTo>
                      <a:pt x="701" y="1156"/>
                    </a:lnTo>
                    <a:lnTo>
                      <a:pt x="716" y="1201"/>
                    </a:lnTo>
                    <a:lnTo>
                      <a:pt x="731" y="1249"/>
                    </a:lnTo>
                    <a:lnTo>
                      <a:pt x="746" y="1297"/>
                    </a:lnTo>
                    <a:lnTo>
                      <a:pt x="760" y="1344"/>
                    </a:lnTo>
                    <a:lnTo>
                      <a:pt x="775" y="1393"/>
                    </a:lnTo>
                    <a:lnTo>
                      <a:pt x="788" y="1441"/>
                    </a:lnTo>
                    <a:lnTo>
                      <a:pt x="802" y="1491"/>
                    </a:lnTo>
                    <a:lnTo>
                      <a:pt x="802" y="1491"/>
                    </a:lnTo>
                    <a:lnTo>
                      <a:pt x="1042" y="1447"/>
                    </a:lnTo>
                    <a:lnTo>
                      <a:pt x="639" y="1878"/>
                    </a:lnTo>
                    <a:lnTo>
                      <a:pt x="568" y="1875"/>
                    </a:lnTo>
                    <a:lnTo>
                      <a:pt x="964" y="1457"/>
                    </a:lnTo>
                    <a:lnTo>
                      <a:pt x="724" y="1501"/>
                    </a:lnTo>
                    <a:lnTo>
                      <a:pt x="724" y="1501"/>
                    </a:lnTo>
                    <a:lnTo>
                      <a:pt x="710" y="1450"/>
                    </a:lnTo>
                    <a:lnTo>
                      <a:pt x="697" y="1400"/>
                    </a:lnTo>
                    <a:lnTo>
                      <a:pt x="682" y="1351"/>
                    </a:lnTo>
                    <a:lnTo>
                      <a:pt x="668" y="1303"/>
                    </a:lnTo>
                    <a:lnTo>
                      <a:pt x="653" y="1255"/>
                    </a:lnTo>
                    <a:lnTo>
                      <a:pt x="639" y="1208"/>
                    </a:lnTo>
                    <a:lnTo>
                      <a:pt x="624" y="1162"/>
                    </a:lnTo>
                    <a:lnTo>
                      <a:pt x="608" y="1117"/>
                    </a:lnTo>
                    <a:lnTo>
                      <a:pt x="592" y="1072"/>
                    </a:lnTo>
                    <a:lnTo>
                      <a:pt x="576" y="1028"/>
                    </a:lnTo>
                    <a:lnTo>
                      <a:pt x="559" y="985"/>
                    </a:lnTo>
                    <a:lnTo>
                      <a:pt x="542" y="941"/>
                    </a:lnTo>
                    <a:lnTo>
                      <a:pt x="524" y="899"/>
                    </a:lnTo>
                    <a:lnTo>
                      <a:pt x="506" y="857"/>
                    </a:lnTo>
                    <a:lnTo>
                      <a:pt x="487" y="815"/>
                    </a:lnTo>
                    <a:lnTo>
                      <a:pt x="468" y="775"/>
                    </a:lnTo>
                    <a:lnTo>
                      <a:pt x="449" y="733"/>
                    </a:lnTo>
                    <a:lnTo>
                      <a:pt x="428" y="694"/>
                    </a:lnTo>
                    <a:lnTo>
                      <a:pt x="407" y="653"/>
                    </a:lnTo>
                    <a:lnTo>
                      <a:pt x="385" y="614"/>
                    </a:lnTo>
                    <a:lnTo>
                      <a:pt x="362" y="574"/>
                    </a:lnTo>
                    <a:lnTo>
                      <a:pt x="340" y="536"/>
                    </a:lnTo>
                    <a:lnTo>
                      <a:pt x="316" y="496"/>
                    </a:lnTo>
                    <a:lnTo>
                      <a:pt x="292" y="458"/>
                    </a:lnTo>
                    <a:lnTo>
                      <a:pt x="266" y="419"/>
                    </a:lnTo>
                    <a:lnTo>
                      <a:pt x="240" y="381"/>
                    </a:lnTo>
                    <a:lnTo>
                      <a:pt x="214" y="342"/>
                    </a:lnTo>
                    <a:lnTo>
                      <a:pt x="185" y="305"/>
                    </a:lnTo>
                    <a:lnTo>
                      <a:pt x="157" y="266"/>
                    </a:lnTo>
                    <a:lnTo>
                      <a:pt x="128" y="228"/>
                    </a:lnTo>
                    <a:lnTo>
                      <a:pt x="97" y="189"/>
                    </a:lnTo>
                    <a:lnTo>
                      <a:pt x="66" y="152"/>
                    </a:lnTo>
                    <a:lnTo>
                      <a:pt x="33" y="113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0" y="7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0" name="Group 73"/>
              <p:cNvGrpSpPr>
                <a:grpSpLocks/>
              </p:cNvGrpSpPr>
              <p:nvPr/>
            </p:nvGrpSpPr>
            <p:grpSpPr bwMode="auto">
              <a:xfrm>
                <a:off x="995" y="240"/>
                <a:ext cx="3809" cy="1642"/>
                <a:chOff x="995" y="240"/>
                <a:chExt cx="3809" cy="1642"/>
              </a:xfrm>
            </p:grpSpPr>
            <p:sp>
              <p:nvSpPr>
                <p:cNvPr id="151" name="Freeform 74"/>
                <p:cNvSpPr>
                  <a:spLocks noChangeAspect="1"/>
                </p:cNvSpPr>
                <p:nvPr/>
              </p:nvSpPr>
              <p:spPr bwMode="auto">
                <a:xfrm>
                  <a:off x="995" y="240"/>
                  <a:ext cx="3809" cy="1642"/>
                </a:xfrm>
                <a:custGeom>
                  <a:avLst/>
                  <a:gdLst/>
                  <a:ahLst/>
                  <a:cxnLst>
                    <a:cxn ang="0">
                      <a:pos x="8998" y="3601"/>
                    </a:cxn>
                    <a:cxn ang="0">
                      <a:pos x="8898" y="3222"/>
                    </a:cxn>
                    <a:cxn ang="0">
                      <a:pos x="8765" y="2855"/>
                    </a:cxn>
                    <a:cxn ang="0">
                      <a:pos x="8604" y="2504"/>
                    </a:cxn>
                    <a:cxn ang="0">
                      <a:pos x="8415" y="2167"/>
                    </a:cxn>
                    <a:cxn ang="0">
                      <a:pos x="8198" y="1848"/>
                    </a:cxn>
                    <a:cxn ang="0">
                      <a:pos x="7957" y="1548"/>
                    </a:cxn>
                    <a:cxn ang="0">
                      <a:pos x="7692" y="1270"/>
                    </a:cxn>
                    <a:cxn ang="0">
                      <a:pos x="7405" y="1015"/>
                    </a:cxn>
                    <a:cxn ang="0">
                      <a:pos x="7098" y="784"/>
                    </a:cxn>
                    <a:cxn ang="0">
                      <a:pos x="6772" y="579"/>
                    </a:cxn>
                    <a:cxn ang="0">
                      <a:pos x="6429" y="403"/>
                    </a:cxn>
                    <a:cxn ang="0">
                      <a:pos x="6071" y="256"/>
                    </a:cxn>
                    <a:cxn ang="0">
                      <a:pos x="5698" y="140"/>
                    </a:cxn>
                    <a:cxn ang="0">
                      <a:pos x="5312" y="58"/>
                    </a:cxn>
                    <a:cxn ang="0">
                      <a:pos x="4916" y="11"/>
                    </a:cxn>
                    <a:cxn ang="0">
                      <a:pos x="4556" y="0"/>
                    </a:cxn>
                    <a:cxn ang="0">
                      <a:pos x="4147" y="22"/>
                    </a:cxn>
                    <a:cxn ang="0">
                      <a:pos x="3748" y="81"/>
                    </a:cxn>
                    <a:cxn ang="0">
                      <a:pos x="3362" y="174"/>
                    </a:cxn>
                    <a:cxn ang="0">
                      <a:pos x="2988" y="298"/>
                    </a:cxn>
                    <a:cxn ang="0">
                      <a:pos x="2631" y="454"/>
                    </a:cxn>
                    <a:cxn ang="0">
                      <a:pos x="2291" y="641"/>
                    </a:cxn>
                    <a:cxn ang="0">
                      <a:pos x="1969" y="854"/>
                    </a:cxn>
                    <a:cxn ang="0">
                      <a:pos x="1667" y="1093"/>
                    </a:cxn>
                    <a:cxn ang="0">
                      <a:pos x="1386" y="1357"/>
                    </a:cxn>
                    <a:cxn ang="0">
                      <a:pos x="1129" y="1644"/>
                    </a:cxn>
                    <a:cxn ang="0">
                      <a:pos x="897" y="1952"/>
                    </a:cxn>
                    <a:cxn ang="0">
                      <a:pos x="692" y="2279"/>
                    </a:cxn>
                    <a:cxn ang="0">
                      <a:pos x="514" y="2624"/>
                    </a:cxn>
                    <a:cxn ang="0">
                      <a:pos x="367" y="2987"/>
                    </a:cxn>
                    <a:cxn ang="0">
                      <a:pos x="250" y="3363"/>
                    </a:cxn>
                    <a:cxn ang="0">
                      <a:pos x="99" y="3432"/>
                    </a:cxn>
                    <a:cxn ang="0">
                      <a:pos x="473" y="3852"/>
                    </a:cxn>
                    <a:cxn ang="0">
                      <a:pos x="1125" y="3446"/>
                    </a:cxn>
                    <a:cxn ang="0">
                      <a:pos x="1375" y="2838"/>
                    </a:cxn>
                    <a:cxn ang="0">
                      <a:pos x="1624" y="2402"/>
                    </a:cxn>
                    <a:cxn ang="0">
                      <a:pos x="1805" y="2151"/>
                    </a:cxn>
                    <a:cxn ang="0">
                      <a:pos x="1820" y="2066"/>
                    </a:cxn>
                    <a:cxn ang="0">
                      <a:pos x="1748" y="1653"/>
                    </a:cxn>
                    <a:cxn ang="0">
                      <a:pos x="2170" y="1270"/>
                    </a:cxn>
                    <a:cxn ang="0">
                      <a:pos x="2659" y="946"/>
                    </a:cxn>
                    <a:cxn ang="0">
                      <a:pos x="3138" y="719"/>
                    </a:cxn>
                    <a:cxn ang="0">
                      <a:pos x="3585" y="571"/>
                    </a:cxn>
                    <a:cxn ang="0">
                      <a:pos x="3974" y="487"/>
                    </a:cxn>
                    <a:cxn ang="0">
                      <a:pos x="4280" y="447"/>
                    </a:cxn>
                    <a:cxn ang="0">
                      <a:pos x="4483" y="436"/>
                    </a:cxn>
                    <a:cxn ang="0">
                      <a:pos x="4556" y="436"/>
                    </a:cxn>
                    <a:cxn ang="0">
                      <a:pos x="5127" y="484"/>
                    </a:cxn>
                    <a:cxn ang="0">
                      <a:pos x="5708" y="610"/>
                    </a:cxn>
                    <a:cxn ang="0">
                      <a:pos x="6220" y="791"/>
                    </a:cxn>
                    <a:cxn ang="0">
                      <a:pos x="6656" y="1000"/>
                    </a:cxn>
                    <a:cxn ang="0">
                      <a:pos x="7011" y="1214"/>
                    </a:cxn>
                    <a:cxn ang="0">
                      <a:pos x="7281" y="1408"/>
                    </a:cxn>
                    <a:cxn ang="0">
                      <a:pos x="7460" y="1556"/>
                    </a:cxn>
                    <a:cxn ang="0">
                      <a:pos x="7544" y="1631"/>
                    </a:cxn>
                    <a:cxn ang="0">
                      <a:pos x="7648" y="1958"/>
                    </a:cxn>
                    <a:cxn ang="0">
                      <a:pos x="7862" y="2271"/>
                    </a:cxn>
                    <a:cxn ang="0">
                      <a:pos x="8133" y="2764"/>
                    </a:cxn>
                    <a:cxn ang="0">
                      <a:pos x="8320" y="3212"/>
                    </a:cxn>
                    <a:cxn ang="0">
                      <a:pos x="8404" y="3454"/>
                    </a:cxn>
                  </a:cxnLst>
                  <a:rect l="0" t="0" r="r" b="b"/>
                  <a:pathLst>
                    <a:path w="9047" h="3900">
                      <a:moveTo>
                        <a:pt x="8189" y="3859"/>
                      </a:moveTo>
                      <a:lnTo>
                        <a:pt x="9047" y="3859"/>
                      </a:lnTo>
                      <a:lnTo>
                        <a:pt x="9047" y="3859"/>
                      </a:lnTo>
                      <a:lnTo>
                        <a:pt x="9040" y="3815"/>
                      </a:lnTo>
                      <a:lnTo>
                        <a:pt x="9032" y="3773"/>
                      </a:lnTo>
                      <a:lnTo>
                        <a:pt x="9025" y="3729"/>
                      </a:lnTo>
                      <a:lnTo>
                        <a:pt x="9015" y="3687"/>
                      </a:lnTo>
                      <a:lnTo>
                        <a:pt x="9007" y="3643"/>
                      </a:lnTo>
                      <a:lnTo>
                        <a:pt x="8998" y="3601"/>
                      </a:lnTo>
                      <a:lnTo>
                        <a:pt x="8988" y="3558"/>
                      </a:lnTo>
                      <a:lnTo>
                        <a:pt x="8978" y="3516"/>
                      </a:lnTo>
                      <a:lnTo>
                        <a:pt x="8968" y="3473"/>
                      </a:lnTo>
                      <a:lnTo>
                        <a:pt x="8958" y="3431"/>
                      </a:lnTo>
                      <a:lnTo>
                        <a:pt x="8947" y="3389"/>
                      </a:lnTo>
                      <a:lnTo>
                        <a:pt x="8934" y="3346"/>
                      </a:lnTo>
                      <a:lnTo>
                        <a:pt x="8922" y="3305"/>
                      </a:lnTo>
                      <a:lnTo>
                        <a:pt x="8910" y="3263"/>
                      </a:lnTo>
                      <a:lnTo>
                        <a:pt x="8898" y="3222"/>
                      </a:lnTo>
                      <a:lnTo>
                        <a:pt x="8885" y="3180"/>
                      </a:lnTo>
                      <a:lnTo>
                        <a:pt x="8871" y="3140"/>
                      </a:lnTo>
                      <a:lnTo>
                        <a:pt x="8856" y="3098"/>
                      </a:lnTo>
                      <a:lnTo>
                        <a:pt x="8842" y="3058"/>
                      </a:lnTo>
                      <a:lnTo>
                        <a:pt x="8828" y="3017"/>
                      </a:lnTo>
                      <a:lnTo>
                        <a:pt x="8813" y="2977"/>
                      </a:lnTo>
                      <a:lnTo>
                        <a:pt x="8798" y="2936"/>
                      </a:lnTo>
                      <a:lnTo>
                        <a:pt x="8781" y="2896"/>
                      </a:lnTo>
                      <a:lnTo>
                        <a:pt x="8765" y="2855"/>
                      </a:lnTo>
                      <a:lnTo>
                        <a:pt x="8749" y="2816"/>
                      </a:lnTo>
                      <a:lnTo>
                        <a:pt x="8732" y="2776"/>
                      </a:lnTo>
                      <a:lnTo>
                        <a:pt x="8715" y="2737"/>
                      </a:lnTo>
                      <a:lnTo>
                        <a:pt x="8697" y="2697"/>
                      </a:lnTo>
                      <a:lnTo>
                        <a:pt x="8679" y="2658"/>
                      </a:lnTo>
                      <a:lnTo>
                        <a:pt x="8661" y="2619"/>
                      </a:lnTo>
                      <a:lnTo>
                        <a:pt x="8643" y="2581"/>
                      </a:lnTo>
                      <a:lnTo>
                        <a:pt x="8624" y="2542"/>
                      </a:lnTo>
                      <a:lnTo>
                        <a:pt x="8604" y="2504"/>
                      </a:lnTo>
                      <a:lnTo>
                        <a:pt x="8584" y="2465"/>
                      </a:lnTo>
                      <a:lnTo>
                        <a:pt x="8565" y="2427"/>
                      </a:lnTo>
                      <a:lnTo>
                        <a:pt x="8544" y="2389"/>
                      </a:lnTo>
                      <a:lnTo>
                        <a:pt x="8523" y="2352"/>
                      </a:lnTo>
                      <a:lnTo>
                        <a:pt x="8502" y="2314"/>
                      </a:lnTo>
                      <a:lnTo>
                        <a:pt x="8481" y="2277"/>
                      </a:lnTo>
                      <a:lnTo>
                        <a:pt x="8458" y="2240"/>
                      </a:lnTo>
                      <a:lnTo>
                        <a:pt x="8437" y="2204"/>
                      </a:lnTo>
                      <a:lnTo>
                        <a:pt x="8415" y="2167"/>
                      </a:lnTo>
                      <a:lnTo>
                        <a:pt x="8392" y="2131"/>
                      </a:lnTo>
                      <a:lnTo>
                        <a:pt x="8368" y="2094"/>
                      </a:lnTo>
                      <a:lnTo>
                        <a:pt x="8345" y="2059"/>
                      </a:lnTo>
                      <a:lnTo>
                        <a:pt x="8322" y="2022"/>
                      </a:lnTo>
                      <a:lnTo>
                        <a:pt x="8297" y="1988"/>
                      </a:lnTo>
                      <a:lnTo>
                        <a:pt x="8273" y="1953"/>
                      </a:lnTo>
                      <a:lnTo>
                        <a:pt x="8249" y="1917"/>
                      </a:lnTo>
                      <a:lnTo>
                        <a:pt x="8224" y="1883"/>
                      </a:lnTo>
                      <a:lnTo>
                        <a:pt x="8198" y="1848"/>
                      </a:lnTo>
                      <a:lnTo>
                        <a:pt x="8173" y="1814"/>
                      </a:lnTo>
                      <a:lnTo>
                        <a:pt x="8147" y="1779"/>
                      </a:lnTo>
                      <a:lnTo>
                        <a:pt x="8120" y="1746"/>
                      </a:lnTo>
                      <a:lnTo>
                        <a:pt x="8094" y="1713"/>
                      </a:lnTo>
                      <a:lnTo>
                        <a:pt x="8067" y="1679"/>
                      </a:lnTo>
                      <a:lnTo>
                        <a:pt x="8040" y="1647"/>
                      </a:lnTo>
                      <a:lnTo>
                        <a:pt x="8013" y="1613"/>
                      </a:lnTo>
                      <a:lnTo>
                        <a:pt x="7985" y="1581"/>
                      </a:lnTo>
                      <a:lnTo>
                        <a:pt x="7957" y="1548"/>
                      </a:lnTo>
                      <a:lnTo>
                        <a:pt x="7929" y="1517"/>
                      </a:lnTo>
                      <a:lnTo>
                        <a:pt x="7899" y="1485"/>
                      </a:lnTo>
                      <a:lnTo>
                        <a:pt x="7871" y="1453"/>
                      </a:lnTo>
                      <a:lnTo>
                        <a:pt x="7842" y="1422"/>
                      </a:lnTo>
                      <a:lnTo>
                        <a:pt x="7812" y="1391"/>
                      </a:lnTo>
                      <a:lnTo>
                        <a:pt x="7783" y="1361"/>
                      </a:lnTo>
                      <a:lnTo>
                        <a:pt x="7753" y="1331"/>
                      </a:lnTo>
                      <a:lnTo>
                        <a:pt x="7722" y="1300"/>
                      </a:lnTo>
                      <a:lnTo>
                        <a:pt x="7692" y="1270"/>
                      </a:lnTo>
                      <a:lnTo>
                        <a:pt x="7662" y="1240"/>
                      </a:lnTo>
                      <a:lnTo>
                        <a:pt x="7630" y="1211"/>
                      </a:lnTo>
                      <a:lnTo>
                        <a:pt x="7599" y="1183"/>
                      </a:lnTo>
                      <a:lnTo>
                        <a:pt x="7567" y="1153"/>
                      </a:lnTo>
                      <a:lnTo>
                        <a:pt x="7535" y="1125"/>
                      </a:lnTo>
                      <a:lnTo>
                        <a:pt x="7504" y="1098"/>
                      </a:lnTo>
                      <a:lnTo>
                        <a:pt x="7471" y="1069"/>
                      </a:lnTo>
                      <a:lnTo>
                        <a:pt x="7438" y="1042"/>
                      </a:lnTo>
                      <a:lnTo>
                        <a:pt x="7405" y="1015"/>
                      </a:lnTo>
                      <a:lnTo>
                        <a:pt x="7372" y="988"/>
                      </a:lnTo>
                      <a:lnTo>
                        <a:pt x="7338" y="961"/>
                      </a:lnTo>
                      <a:lnTo>
                        <a:pt x="7305" y="935"/>
                      </a:lnTo>
                      <a:lnTo>
                        <a:pt x="7271" y="909"/>
                      </a:lnTo>
                      <a:lnTo>
                        <a:pt x="7237" y="883"/>
                      </a:lnTo>
                      <a:lnTo>
                        <a:pt x="7203" y="858"/>
                      </a:lnTo>
                      <a:lnTo>
                        <a:pt x="7168" y="833"/>
                      </a:lnTo>
                      <a:lnTo>
                        <a:pt x="7133" y="808"/>
                      </a:lnTo>
                      <a:lnTo>
                        <a:pt x="7098" y="784"/>
                      </a:lnTo>
                      <a:lnTo>
                        <a:pt x="7063" y="759"/>
                      </a:lnTo>
                      <a:lnTo>
                        <a:pt x="7028" y="736"/>
                      </a:lnTo>
                      <a:lnTo>
                        <a:pt x="6991" y="713"/>
                      </a:lnTo>
                      <a:lnTo>
                        <a:pt x="6956" y="689"/>
                      </a:lnTo>
                      <a:lnTo>
                        <a:pt x="6919" y="667"/>
                      </a:lnTo>
                      <a:lnTo>
                        <a:pt x="6883" y="644"/>
                      </a:lnTo>
                      <a:lnTo>
                        <a:pt x="6846" y="623"/>
                      </a:lnTo>
                      <a:lnTo>
                        <a:pt x="6809" y="600"/>
                      </a:lnTo>
                      <a:lnTo>
                        <a:pt x="6772" y="579"/>
                      </a:lnTo>
                      <a:lnTo>
                        <a:pt x="6735" y="558"/>
                      </a:lnTo>
                      <a:lnTo>
                        <a:pt x="6697" y="537"/>
                      </a:lnTo>
                      <a:lnTo>
                        <a:pt x="6660" y="517"/>
                      </a:lnTo>
                      <a:lnTo>
                        <a:pt x="6622" y="497"/>
                      </a:lnTo>
                      <a:lnTo>
                        <a:pt x="6584" y="478"/>
                      </a:lnTo>
                      <a:lnTo>
                        <a:pt x="6546" y="458"/>
                      </a:lnTo>
                      <a:lnTo>
                        <a:pt x="6507" y="439"/>
                      </a:lnTo>
                      <a:lnTo>
                        <a:pt x="6468" y="421"/>
                      </a:lnTo>
                      <a:lnTo>
                        <a:pt x="6429" y="403"/>
                      </a:lnTo>
                      <a:lnTo>
                        <a:pt x="6390" y="385"/>
                      </a:lnTo>
                      <a:lnTo>
                        <a:pt x="6351" y="367"/>
                      </a:lnTo>
                      <a:lnTo>
                        <a:pt x="6311" y="350"/>
                      </a:lnTo>
                      <a:lnTo>
                        <a:pt x="6271" y="333"/>
                      </a:lnTo>
                      <a:lnTo>
                        <a:pt x="6232" y="317"/>
                      </a:lnTo>
                      <a:lnTo>
                        <a:pt x="6191" y="301"/>
                      </a:lnTo>
                      <a:lnTo>
                        <a:pt x="6152" y="285"/>
                      </a:lnTo>
                      <a:lnTo>
                        <a:pt x="6111" y="270"/>
                      </a:lnTo>
                      <a:lnTo>
                        <a:pt x="6071" y="256"/>
                      </a:lnTo>
                      <a:lnTo>
                        <a:pt x="6029" y="241"/>
                      </a:lnTo>
                      <a:lnTo>
                        <a:pt x="5989" y="227"/>
                      </a:lnTo>
                      <a:lnTo>
                        <a:pt x="5947" y="213"/>
                      </a:lnTo>
                      <a:lnTo>
                        <a:pt x="5907" y="200"/>
                      </a:lnTo>
                      <a:lnTo>
                        <a:pt x="5865" y="187"/>
                      </a:lnTo>
                      <a:lnTo>
                        <a:pt x="5824" y="175"/>
                      </a:lnTo>
                      <a:lnTo>
                        <a:pt x="5781" y="163"/>
                      </a:lnTo>
                      <a:lnTo>
                        <a:pt x="5740" y="152"/>
                      </a:lnTo>
                      <a:lnTo>
                        <a:pt x="5698" y="140"/>
                      </a:lnTo>
                      <a:lnTo>
                        <a:pt x="5656" y="129"/>
                      </a:lnTo>
                      <a:lnTo>
                        <a:pt x="5613" y="119"/>
                      </a:lnTo>
                      <a:lnTo>
                        <a:pt x="5570" y="109"/>
                      </a:lnTo>
                      <a:lnTo>
                        <a:pt x="5528" y="99"/>
                      </a:lnTo>
                      <a:lnTo>
                        <a:pt x="5485" y="90"/>
                      </a:lnTo>
                      <a:lnTo>
                        <a:pt x="5442" y="82"/>
                      </a:lnTo>
                      <a:lnTo>
                        <a:pt x="5399" y="74"/>
                      </a:lnTo>
                      <a:lnTo>
                        <a:pt x="5356" y="65"/>
                      </a:lnTo>
                      <a:lnTo>
                        <a:pt x="5312" y="58"/>
                      </a:lnTo>
                      <a:lnTo>
                        <a:pt x="5269" y="51"/>
                      </a:lnTo>
                      <a:lnTo>
                        <a:pt x="5225" y="44"/>
                      </a:lnTo>
                      <a:lnTo>
                        <a:pt x="5182" y="38"/>
                      </a:lnTo>
                      <a:lnTo>
                        <a:pt x="5137" y="32"/>
                      </a:lnTo>
                      <a:lnTo>
                        <a:pt x="5093" y="27"/>
                      </a:lnTo>
                      <a:lnTo>
                        <a:pt x="5049" y="23"/>
                      </a:lnTo>
                      <a:lnTo>
                        <a:pt x="5004" y="18"/>
                      </a:lnTo>
                      <a:lnTo>
                        <a:pt x="4961" y="14"/>
                      </a:lnTo>
                      <a:lnTo>
                        <a:pt x="4916" y="11"/>
                      </a:lnTo>
                      <a:lnTo>
                        <a:pt x="4872" y="8"/>
                      </a:lnTo>
                      <a:lnTo>
                        <a:pt x="4826" y="5"/>
                      </a:lnTo>
                      <a:lnTo>
                        <a:pt x="4782" y="3"/>
                      </a:lnTo>
                      <a:lnTo>
                        <a:pt x="4737" y="2"/>
                      </a:lnTo>
                      <a:lnTo>
                        <a:pt x="4691" y="1"/>
                      </a:lnTo>
                      <a:lnTo>
                        <a:pt x="4647" y="0"/>
                      </a:lnTo>
                      <a:lnTo>
                        <a:pt x="4602" y="0"/>
                      </a:lnTo>
                      <a:lnTo>
                        <a:pt x="4602" y="0"/>
                      </a:lnTo>
                      <a:lnTo>
                        <a:pt x="4556" y="0"/>
                      </a:lnTo>
                      <a:lnTo>
                        <a:pt x="4510" y="1"/>
                      </a:lnTo>
                      <a:lnTo>
                        <a:pt x="4465" y="2"/>
                      </a:lnTo>
                      <a:lnTo>
                        <a:pt x="4418" y="3"/>
                      </a:lnTo>
                      <a:lnTo>
                        <a:pt x="4373" y="5"/>
                      </a:lnTo>
                      <a:lnTo>
                        <a:pt x="4328" y="8"/>
                      </a:lnTo>
                      <a:lnTo>
                        <a:pt x="4282" y="11"/>
                      </a:lnTo>
                      <a:lnTo>
                        <a:pt x="4237" y="14"/>
                      </a:lnTo>
                      <a:lnTo>
                        <a:pt x="4192" y="18"/>
                      </a:lnTo>
                      <a:lnTo>
                        <a:pt x="4147" y="22"/>
                      </a:lnTo>
                      <a:lnTo>
                        <a:pt x="4102" y="27"/>
                      </a:lnTo>
                      <a:lnTo>
                        <a:pt x="4058" y="32"/>
                      </a:lnTo>
                      <a:lnTo>
                        <a:pt x="4013" y="38"/>
                      </a:lnTo>
                      <a:lnTo>
                        <a:pt x="3968" y="44"/>
                      </a:lnTo>
                      <a:lnTo>
                        <a:pt x="3924" y="50"/>
                      </a:lnTo>
                      <a:lnTo>
                        <a:pt x="3879" y="57"/>
                      </a:lnTo>
                      <a:lnTo>
                        <a:pt x="3836" y="64"/>
                      </a:lnTo>
                      <a:lnTo>
                        <a:pt x="3792" y="73"/>
                      </a:lnTo>
                      <a:lnTo>
                        <a:pt x="3748" y="81"/>
                      </a:lnTo>
                      <a:lnTo>
                        <a:pt x="3704" y="90"/>
                      </a:lnTo>
                      <a:lnTo>
                        <a:pt x="3661" y="98"/>
                      </a:lnTo>
                      <a:lnTo>
                        <a:pt x="3618" y="108"/>
                      </a:lnTo>
                      <a:lnTo>
                        <a:pt x="3575" y="118"/>
                      </a:lnTo>
                      <a:lnTo>
                        <a:pt x="3532" y="128"/>
                      </a:lnTo>
                      <a:lnTo>
                        <a:pt x="3488" y="138"/>
                      </a:lnTo>
                      <a:lnTo>
                        <a:pt x="3446" y="150"/>
                      </a:lnTo>
                      <a:lnTo>
                        <a:pt x="3403" y="162"/>
                      </a:lnTo>
                      <a:lnTo>
                        <a:pt x="3362" y="174"/>
                      </a:lnTo>
                      <a:lnTo>
                        <a:pt x="3319" y="186"/>
                      </a:lnTo>
                      <a:lnTo>
                        <a:pt x="3278" y="198"/>
                      </a:lnTo>
                      <a:lnTo>
                        <a:pt x="3235" y="211"/>
                      </a:lnTo>
                      <a:lnTo>
                        <a:pt x="3194" y="225"/>
                      </a:lnTo>
                      <a:lnTo>
                        <a:pt x="3152" y="239"/>
                      </a:lnTo>
                      <a:lnTo>
                        <a:pt x="3112" y="253"/>
                      </a:lnTo>
                      <a:lnTo>
                        <a:pt x="3070" y="268"/>
                      </a:lnTo>
                      <a:lnTo>
                        <a:pt x="3030" y="283"/>
                      </a:lnTo>
                      <a:lnTo>
                        <a:pt x="2988" y="298"/>
                      </a:lnTo>
                      <a:lnTo>
                        <a:pt x="2948" y="315"/>
                      </a:lnTo>
                      <a:lnTo>
                        <a:pt x="2908" y="331"/>
                      </a:lnTo>
                      <a:lnTo>
                        <a:pt x="2868" y="347"/>
                      </a:lnTo>
                      <a:lnTo>
                        <a:pt x="2828" y="364"/>
                      </a:lnTo>
                      <a:lnTo>
                        <a:pt x="2788" y="381"/>
                      </a:lnTo>
                      <a:lnTo>
                        <a:pt x="2748" y="400"/>
                      </a:lnTo>
                      <a:lnTo>
                        <a:pt x="2709" y="418"/>
                      </a:lnTo>
                      <a:lnTo>
                        <a:pt x="2670" y="436"/>
                      </a:lnTo>
                      <a:lnTo>
                        <a:pt x="2631" y="454"/>
                      </a:lnTo>
                      <a:lnTo>
                        <a:pt x="2592" y="474"/>
                      </a:lnTo>
                      <a:lnTo>
                        <a:pt x="2554" y="494"/>
                      </a:lnTo>
                      <a:lnTo>
                        <a:pt x="2515" y="513"/>
                      </a:lnTo>
                      <a:lnTo>
                        <a:pt x="2478" y="533"/>
                      </a:lnTo>
                      <a:lnTo>
                        <a:pt x="2439" y="555"/>
                      </a:lnTo>
                      <a:lnTo>
                        <a:pt x="2402" y="575"/>
                      </a:lnTo>
                      <a:lnTo>
                        <a:pt x="2364" y="596"/>
                      </a:lnTo>
                      <a:lnTo>
                        <a:pt x="2328" y="619"/>
                      </a:lnTo>
                      <a:lnTo>
                        <a:pt x="2291" y="641"/>
                      </a:lnTo>
                      <a:lnTo>
                        <a:pt x="2254" y="663"/>
                      </a:lnTo>
                      <a:lnTo>
                        <a:pt x="2218" y="685"/>
                      </a:lnTo>
                      <a:lnTo>
                        <a:pt x="2181" y="709"/>
                      </a:lnTo>
                      <a:lnTo>
                        <a:pt x="2145" y="732"/>
                      </a:lnTo>
                      <a:lnTo>
                        <a:pt x="2109" y="755"/>
                      </a:lnTo>
                      <a:lnTo>
                        <a:pt x="2074" y="780"/>
                      </a:lnTo>
                      <a:lnTo>
                        <a:pt x="2038" y="804"/>
                      </a:lnTo>
                      <a:lnTo>
                        <a:pt x="2003" y="828"/>
                      </a:lnTo>
                      <a:lnTo>
                        <a:pt x="1969" y="854"/>
                      </a:lnTo>
                      <a:lnTo>
                        <a:pt x="1934" y="879"/>
                      </a:lnTo>
                      <a:lnTo>
                        <a:pt x="1900" y="904"/>
                      </a:lnTo>
                      <a:lnTo>
                        <a:pt x="1865" y="931"/>
                      </a:lnTo>
                      <a:lnTo>
                        <a:pt x="1832" y="957"/>
                      </a:lnTo>
                      <a:lnTo>
                        <a:pt x="1798" y="983"/>
                      </a:lnTo>
                      <a:lnTo>
                        <a:pt x="1765" y="1011"/>
                      </a:lnTo>
                      <a:lnTo>
                        <a:pt x="1732" y="1038"/>
                      </a:lnTo>
                      <a:lnTo>
                        <a:pt x="1699" y="1065"/>
                      </a:lnTo>
                      <a:lnTo>
                        <a:pt x="1667" y="1093"/>
                      </a:lnTo>
                      <a:lnTo>
                        <a:pt x="1634" y="1121"/>
                      </a:lnTo>
                      <a:lnTo>
                        <a:pt x="1602" y="1149"/>
                      </a:lnTo>
                      <a:lnTo>
                        <a:pt x="1571" y="1179"/>
                      </a:lnTo>
                      <a:lnTo>
                        <a:pt x="1539" y="1207"/>
                      </a:lnTo>
                      <a:lnTo>
                        <a:pt x="1508" y="1236"/>
                      </a:lnTo>
                      <a:lnTo>
                        <a:pt x="1477" y="1266"/>
                      </a:lnTo>
                      <a:lnTo>
                        <a:pt x="1447" y="1296"/>
                      </a:lnTo>
                      <a:lnTo>
                        <a:pt x="1417" y="1327"/>
                      </a:lnTo>
                      <a:lnTo>
                        <a:pt x="1386" y="1357"/>
                      </a:lnTo>
                      <a:lnTo>
                        <a:pt x="1357" y="1387"/>
                      </a:lnTo>
                      <a:lnTo>
                        <a:pt x="1328" y="1419"/>
                      </a:lnTo>
                      <a:lnTo>
                        <a:pt x="1298" y="1450"/>
                      </a:lnTo>
                      <a:lnTo>
                        <a:pt x="1269" y="1482"/>
                      </a:lnTo>
                      <a:lnTo>
                        <a:pt x="1240" y="1513"/>
                      </a:lnTo>
                      <a:lnTo>
                        <a:pt x="1212" y="1545"/>
                      </a:lnTo>
                      <a:lnTo>
                        <a:pt x="1185" y="1578"/>
                      </a:lnTo>
                      <a:lnTo>
                        <a:pt x="1156" y="1610"/>
                      </a:lnTo>
                      <a:lnTo>
                        <a:pt x="1129" y="1644"/>
                      </a:lnTo>
                      <a:lnTo>
                        <a:pt x="1103" y="1677"/>
                      </a:lnTo>
                      <a:lnTo>
                        <a:pt x="1075" y="1710"/>
                      </a:lnTo>
                      <a:lnTo>
                        <a:pt x="1049" y="1744"/>
                      </a:lnTo>
                      <a:lnTo>
                        <a:pt x="1023" y="1778"/>
                      </a:lnTo>
                      <a:lnTo>
                        <a:pt x="997" y="1812"/>
                      </a:lnTo>
                      <a:lnTo>
                        <a:pt x="972" y="1846"/>
                      </a:lnTo>
                      <a:lnTo>
                        <a:pt x="947" y="1882"/>
                      </a:lnTo>
                      <a:lnTo>
                        <a:pt x="921" y="1916"/>
                      </a:lnTo>
                      <a:lnTo>
                        <a:pt x="897" y="1952"/>
                      </a:lnTo>
                      <a:lnTo>
                        <a:pt x="873" y="1987"/>
                      </a:lnTo>
                      <a:lnTo>
                        <a:pt x="850" y="2022"/>
                      </a:lnTo>
                      <a:lnTo>
                        <a:pt x="826" y="2059"/>
                      </a:lnTo>
                      <a:lnTo>
                        <a:pt x="803" y="2094"/>
                      </a:lnTo>
                      <a:lnTo>
                        <a:pt x="780" y="2131"/>
                      </a:lnTo>
                      <a:lnTo>
                        <a:pt x="757" y="2167"/>
                      </a:lnTo>
                      <a:lnTo>
                        <a:pt x="735" y="2205"/>
                      </a:lnTo>
                      <a:lnTo>
                        <a:pt x="713" y="2241"/>
                      </a:lnTo>
                      <a:lnTo>
                        <a:pt x="692" y="2279"/>
                      </a:lnTo>
                      <a:lnTo>
                        <a:pt x="670" y="2316"/>
                      </a:lnTo>
                      <a:lnTo>
                        <a:pt x="650" y="2355"/>
                      </a:lnTo>
                      <a:lnTo>
                        <a:pt x="630" y="2392"/>
                      </a:lnTo>
                      <a:lnTo>
                        <a:pt x="610" y="2431"/>
                      </a:lnTo>
                      <a:lnTo>
                        <a:pt x="589" y="2469"/>
                      </a:lnTo>
                      <a:lnTo>
                        <a:pt x="570" y="2508"/>
                      </a:lnTo>
                      <a:lnTo>
                        <a:pt x="551" y="2546"/>
                      </a:lnTo>
                      <a:lnTo>
                        <a:pt x="533" y="2586"/>
                      </a:lnTo>
                      <a:lnTo>
                        <a:pt x="514" y="2624"/>
                      </a:lnTo>
                      <a:lnTo>
                        <a:pt x="496" y="2664"/>
                      </a:lnTo>
                      <a:lnTo>
                        <a:pt x="479" y="2703"/>
                      </a:lnTo>
                      <a:lnTo>
                        <a:pt x="462" y="2744"/>
                      </a:lnTo>
                      <a:lnTo>
                        <a:pt x="445" y="2783"/>
                      </a:lnTo>
                      <a:lnTo>
                        <a:pt x="428" y="2824"/>
                      </a:lnTo>
                      <a:lnTo>
                        <a:pt x="412" y="2864"/>
                      </a:lnTo>
                      <a:lnTo>
                        <a:pt x="397" y="2905"/>
                      </a:lnTo>
                      <a:lnTo>
                        <a:pt x="382" y="2945"/>
                      </a:lnTo>
                      <a:lnTo>
                        <a:pt x="367" y="2987"/>
                      </a:lnTo>
                      <a:lnTo>
                        <a:pt x="352" y="3027"/>
                      </a:lnTo>
                      <a:lnTo>
                        <a:pt x="338" y="3069"/>
                      </a:lnTo>
                      <a:lnTo>
                        <a:pt x="324" y="3110"/>
                      </a:lnTo>
                      <a:lnTo>
                        <a:pt x="311" y="3152"/>
                      </a:lnTo>
                      <a:lnTo>
                        <a:pt x="298" y="3194"/>
                      </a:lnTo>
                      <a:lnTo>
                        <a:pt x="286" y="3236"/>
                      </a:lnTo>
                      <a:lnTo>
                        <a:pt x="273" y="3279"/>
                      </a:lnTo>
                      <a:lnTo>
                        <a:pt x="261" y="3320"/>
                      </a:lnTo>
                      <a:lnTo>
                        <a:pt x="250" y="3363"/>
                      </a:lnTo>
                      <a:lnTo>
                        <a:pt x="250" y="3363"/>
                      </a:lnTo>
                      <a:lnTo>
                        <a:pt x="213" y="3361"/>
                      </a:lnTo>
                      <a:lnTo>
                        <a:pt x="138" y="3349"/>
                      </a:lnTo>
                      <a:lnTo>
                        <a:pt x="58" y="3336"/>
                      </a:lnTo>
                      <a:lnTo>
                        <a:pt x="0" y="3322"/>
                      </a:lnTo>
                      <a:lnTo>
                        <a:pt x="0" y="3322"/>
                      </a:lnTo>
                      <a:lnTo>
                        <a:pt x="27" y="3353"/>
                      </a:lnTo>
                      <a:lnTo>
                        <a:pt x="61" y="3389"/>
                      </a:lnTo>
                      <a:lnTo>
                        <a:pt x="99" y="3432"/>
                      </a:lnTo>
                      <a:lnTo>
                        <a:pt x="142" y="3479"/>
                      </a:lnTo>
                      <a:lnTo>
                        <a:pt x="186" y="3529"/>
                      </a:lnTo>
                      <a:lnTo>
                        <a:pt x="233" y="3581"/>
                      </a:lnTo>
                      <a:lnTo>
                        <a:pt x="279" y="3633"/>
                      </a:lnTo>
                      <a:lnTo>
                        <a:pt x="325" y="3685"/>
                      </a:lnTo>
                      <a:lnTo>
                        <a:pt x="369" y="3733"/>
                      </a:lnTo>
                      <a:lnTo>
                        <a:pt x="408" y="3779"/>
                      </a:lnTo>
                      <a:lnTo>
                        <a:pt x="444" y="3818"/>
                      </a:lnTo>
                      <a:lnTo>
                        <a:pt x="473" y="3852"/>
                      </a:lnTo>
                      <a:lnTo>
                        <a:pt x="496" y="3877"/>
                      </a:lnTo>
                      <a:lnTo>
                        <a:pt x="510" y="3894"/>
                      </a:lnTo>
                      <a:lnTo>
                        <a:pt x="515" y="3900"/>
                      </a:lnTo>
                      <a:lnTo>
                        <a:pt x="515" y="3900"/>
                      </a:lnTo>
                      <a:lnTo>
                        <a:pt x="1289" y="3682"/>
                      </a:lnTo>
                      <a:lnTo>
                        <a:pt x="1076" y="3604"/>
                      </a:lnTo>
                      <a:lnTo>
                        <a:pt x="1076" y="3604"/>
                      </a:lnTo>
                      <a:lnTo>
                        <a:pt x="1101" y="3524"/>
                      </a:lnTo>
                      <a:lnTo>
                        <a:pt x="1125" y="3446"/>
                      </a:lnTo>
                      <a:lnTo>
                        <a:pt x="1151" y="3371"/>
                      </a:lnTo>
                      <a:lnTo>
                        <a:pt x="1178" y="3297"/>
                      </a:lnTo>
                      <a:lnTo>
                        <a:pt x="1205" y="3225"/>
                      </a:lnTo>
                      <a:lnTo>
                        <a:pt x="1232" y="3155"/>
                      </a:lnTo>
                      <a:lnTo>
                        <a:pt x="1260" y="3088"/>
                      </a:lnTo>
                      <a:lnTo>
                        <a:pt x="1288" y="3022"/>
                      </a:lnTo>
                      <a:lnTo>
                        <a:pt x="1317" y="2958"/>
                      </a:lnTo>
                      <a:lnTo>
                        <a:pt x="1346" y="2898"/>
                      </a:lnTo>
                      <a:lnTo>
                        <a:pt x="1375" y="2838"/>
                      </a:lnTo>
                      <a:lnTo>
                        <a:pt x="1403" y="2781"/>
                      </a:lnTo>
                      <a:lnTo>
                        <a:pt x="1433" y="2726"/>
                      </a:lnTo>
                      <a:lnTo>
                        <a:pt x="1461" y="2673"/>
                      </a:lnTo>
                      <a:lnTo>
                        <a:pt x="1490" y="2622"/>
                      </a:lnTo>
                      <a:lnTo>
                        <a:pt x="1518" y="2575"/>
                      </a:lnTo>
                      <a:lnTo>
                        <a:pt x="1545" y="2528"/>
                      </a:lnTo>
                      <a:lnTo>
                        <a:pt x="1572" y="2484"/>
                      </a:lnTo>
                      <a:lnTo>
                        <a:pt x="1598" y="2442"/>
                      </a:lnTo>
                      <a:lnTo>
                        <a:pt x="1624" y="2402"/>
                      </a:lnTo>
                      <a:lnTo>
                        <a:pt x="1649" y="2365"/>
                      </a:lnTo>
                      <a:lnTo>
                        <a:pt x="1673" y="2330"/>
                      </a:lnTo>
                      <a:lnTo>
                        <a:pt x="1695" y="2298"/>
                      </a:lnTo>
                      <a:lnTo>
                        <a:pt x="1717" y="2268"/>
                      </a:lnTo>
                      <a:lnTo>
                        <a:pt x="1738" y="2239"/>
                      </a:lnTo>
                      <a:lnTo>
                        <a:pt x="1757" y="2214"/>
                      </a:lnTo>
                      <a:lnTo>
                        <a:pt x="1774" y="2191"/>
                      </a:lnTo>
                      <a:lnTo>
                        <a:pt x="1790" y="2169"/>
                      </a:lnTo>
                      <a:lnTo>
                        <a:pt x="1805" y="2151"/>
                      </a:lnTo>
                      <a:lnTo>
                        <a:pt x="1819" y="2135"/>
                      </a:lnTo>
                      <a:lnTo>
                        <a:pt x="1830" y="2121"/>
                      </a:lnTo>
                      <a:lnTo>
                        <a:pt x="1839" y="2110"/>
                      </a:lnTo>
                      <a:lnTo>
                        <a:pt x="1847" y="2101"/>
                      </a:lnTo>
                      <a:lnTo>
                        <a:pt x="1852" y="2095"/>
                      </a:lnTo>
                      <a:lnTo>
                        <a:pt x="1855" y="2091"/>
                      </a:lnTo>
                      <a:lnTo>
                        <a:pt x="1857" y="2090"/>
                      </a:lnTo>
                      <a:lnTo>
                        <a:pt x="1857" y="2090"/>
                      </a:lnTo>
                      <a:lnTo>
                        <a:pt x="1820" y="2066"/>
                      </a:lnTo>
                      <a:lnTo>
                        <a:pt x="1791" y="2027"/>
                      </a:lnTo>
                      <a:lnTo>
                        <a:pt x="1771" y="1975"/>
                      </a:lnTo>
                      <a:lnTo>
                        <a:pt x="1758" y="1916"/>
                      </a:lnTo>
                      <a:lnTo>
                        <a:pt x="1750" y="1854"/>
                      </a:lnTo>
                      <a:lnTo>
                        <a:pt x="1746" y="1794"/>
                      </a:lnTo>
                      <a:lnTo>
                        <a:pt x="1745" y="1739"/>
                      </a:lnTo>
                      <a:lnTo>
                        <a:pt x="1746" y="1694"/>
                      </a:lnTo>
                      <a:lnTo>
                        <a:pt x="1747" y="1664"/>
                      </a:lnTo>
                      <a:lnTo>
                        <a:pt x="1748" y="1653"/>
                      </a:lnTo>
                      <a:lnTo>
                        <a:pt x="1748" y="1653"/>
                      </a:lnTo>
                      <a:lnTo>
                        <a:pt x="1799" y="1600"/>
                      </a:lnTo>
                      <a:lnTo>
                        <a:pt x="1851" y="1548"/>
                      </a:lnTo>
                      <a:lnTo>
                        <a:pt x="1904" y="1498"/>
                      </a:lnTo>
                      <a:lnTo>
                        <a:pt x="1956" y="1449"/>
                      </a:lnTo>
                      <a:lnTo>
                        <a:pt x="2009" y="1403"/>
                      </a:lnTo>
                      <a:lnTo>
                        <a:pt x="2063" y="1357"/>
                      </a:lnTo>
                      <a:lnTo>
                        <a:pt x="2116" y="1312"/>
                      </a:lnTo>
                      <a:lnTo>
                        <a:pt x="2170" y="1270"/>
                      </a:lnTo>
                      <a:lnTo>
                        <a:pt x="2225" y="1228"/>
                      </a:lnTo>
                      <a:lnTo>
                        <a:pt x="2278" y="1189"/>
                      </a:lnTo>
                      <a:lnTo>
                        <a:pt x="2333" y="1150"/>
                      </a:lnTo>
                      <a:lnTo>
                        <a:pt x="2387" y="1113"/>
                      </a:lnTo>
                      <a:lnTo>
                        <a:pt x="2441" y="1076"/>
                      </a:lnTo>
                      <a:lnTo>
                        <a:pt x="2496" y="1042"/>
                      </a:lnTo>
                      <a:lnTo>
                        <a:pt x="2551" y="1009"/>
                      </a:lnTo>
                      <a:lnTo>
                        <a:pt x="2604" y="976"/>
                      </a:lnTo>
                      <a:lnTo>
                        <a:pt x="2659" y="946"/>
                      </a:lnTo>
                      <a:lnTo>
                        <a:pt x="2713" y="916"/>
                      </a:lnTo>
                      <a:lnTo>
                        <a:pt x="2767" y="887"/>
                      </a:lnTo>
                      <a:lnTo>
                        <a:pt x="2821" y="860"/>
                      </a:lnTo>
                      <a:lnTo>
                        <a:pt x="2875" y="833"/>
                      </a:lnTo>
                      <a:lnTo>
                        <a:pt x="2927" y="809"/>
                      </a:lnTo>
                      <a:lnTo>
                        <a:pt x="2981" y="785"/>
                      </a:lnTo>
                      <a:lnTo>
                        <a:pt x="3034" y="761"/>
                      </a:lnTo>
                      <a:lnTo>
                        <a:pt x="3086" y="739"/>
                      </a:lnTo>
                      <a:lnTo>
                        <a:pt x="3138" y="719"/>
                      </a:lnTo>
                      <a:lnTo>
                        <a:pt x="3190" y="699"/>
                      </a:lnTo>
                      <a:lnTo>
                        <a:pt x="3241" y="679"/>
                      </a:lnTo>
                      <a:lnTo>
                        <a:pt x="3292" y="661"/>
                      </a:lnTo>
                      <a:lnTo>
                        <a:pt x="3342" y="644"/>
                      </a:lnTo>
                      <a:lnTo>
                        <a:pt x="3391" y="628"/>
                      </a:lnTo>
                      <a:lnTo>
                        <a:pt x="3441" y="612"/>
                      </a:lnTo>
                      <a:lnTo>
                        <a:pt x="3489" y="598"/>
                      </a:lnTo>
                      <a:lnTo>
                        <a:pt x="3537" y="584"/>
                      </a:lnTo>
                      <a:lnTo>
                        <a:pt x="3585" y="571"/>
                      </a:lnTo>
                      <a:lnTo>
                        <a:pt x="3631" y="559"/>
                      </a:lnTo>
                      <a:lnTo>
                        <a:pt x="3677" y="548"/>
                      </a:lnTo>
                      <a:lnTo>
                        <a:pt x="3721" y="536"/>
                      </a:lnTo>
                      <a:lnTo>
                        <a:pt x="3766" y="526"/>
                      </a:lnTo>
                      <a:lnTo>
                        <a:pt x="3808" y="517"/>
                      </a:lnTo>
                      <a:lnTo>
                        <a:pt x="3851" y="509"/>
                      </a:lnTo>
                      <a:lnTo>
                        <a:pt x="3893" y="501"/>
                      </a:lnTo>
                      <a:lnTo>
                        <a:pt x="3933" y="493"/>
                      </a:lnTo>
                      <a:lnTo>
                        <a:pt x="3974" y="487"/>
                      </a:lnTo>
                      <a:lnTo>
                        <a:pt x="4012" y="480"/>
                      </a:lnTo>
                      <a:lnTo>
                        <a:pt x="4049" y="475"/>
                      </a:lnTo>
                      <a:lnTo>
                        <a:pt x="4086" y="469"/>
                      </a:lnTo>
                      <a:lnTo>
                        <a:pt x="4121" y="465"/>
                      </a:lnTo>
                      <a:lnTo>
                        <a:pt x="4156" y="459"/>
                      </a:lnTo>
                      <a:lnTo>
                        <a:pt x="4188" y="456"/>
                      </a:lnTo>
                      <a:lnTo>
                        <a:pt x="4221" y="452"/>
                      </a:lnTo>
                      <a:lnTo>
                        <a:pt x="4251" y="449"/>
                      </a:lnTo>
                      <a:lnTo>
                        <a:pt x="4280" y="447"/>
                      </a:lnTo>
                      <a:lnTo>
                        <a:pt x="4309" y="444"/>
                      </a:lnTo>
                      <a:lnTo>
                        <a:pt x="4335" y="442"/>
                      </a:lnTo>
                      <a:lnTo>
                        <a:pt x="4360" y="441"/>
                      </a:lnTo>
                      <a:lnTo>
                        <a:pt x="4385" y="439"/>
                      </a:lnTo>
                      <a:lnTo>
                        <a:pt x="4407" y="438"/>
                      </a:lnTo>
                      <a:lnTo>
                        <a:pt x="4428" y="437"/>
                      </a:lnTo>
                      <a:lnTo>
                        <a:pt x="4448" y="437"/>
                      </a:lnTo>
                      <a:lnTo>
                        <a:pt x="4466" y="436"/>
                      </a:lnTo>
                      <a:lnTo>
                        <a:pt x="4483" y="436"/>
                      </a:lnTo>
                      <a:lnTo>
                        <a:pt x="4497" y="436"/>
                      </a:lnTo>
                      <a:lnTo>
                        <a:pt x="4511" y="436"/>
                      </a:lnTo>
                      <a:lnTo>
                        <a:pt x="4522" y="436"/>
                      </a:lnTo>
                      <a:lnTo>
                        <a:pt x="4532" y="436"/>
                      </a:lnTo>
                      <a:lnTo>
                        <a:pt x="4541" y="436"/>
                      </a:lnTo>
                      <a:lnTo>
                        <a:pt x="4547" y="436"/>
                      </a:lnTo>
                      <a:lnTo>
                        <a:pt x="4552" y="436"/>
                      </a:lnTo>
                      <a:lnTo>
                        <a:pt x="4555" y="436"/>
                      </a:lnTo>
                      <a:lnTo>
                        <a:pt x="4556" y="436"/>
                      </a:lnTo>
                      <a:lnTo>
                        <a:pt x="4556" y="436"/>
                      </a:lnTo>
                      <a:lnTo>
                        <a:pt x="4630" y="438"/>
                      </a:lnTo>
                      <a:lnTo>
                        <a:pt x="4702" y="441"/>
                      </a:lnTo>
                      <a:lnTo>
                        <a:pt x="4775" y="445"/>
                      </a:lnTo>
                      <a:lnTo>
                        <a:pt x="4846" y="450"/>
                      </a:lnTo>
                      <a:lnTo>
                        <a:pt x="4918" y="457"/>
                      </a:lnTo>
                      <a:lnTo>
                        <a:pt x="4988" y="465"/>
                      </a:lnTo>
                      <a:lnTo>
                        <a:pt x="5058" y="474"/>
                      </a:lnTo>
                      <a:lnTo>
                        <a:pt x="5127" y="484"/>
                      </a:lnTo>
                      <a:lnTo>
                        <a:pt x="5195" y="494"/>
                      </a:lnTo>
                      <a:lnTo>
                        <a:pt x="5262" y="505"/>
                      </a:lnTo>
                      <a:lnTo>
                        <a:pt x="5328" y="518"/>
                      </a:lnTo>
                      <a:lnTo>
                        <a:pt x="5393" y="531"/>
                      </a:lnTo>
                      <a:lnTo>
                        <a:pt x="5458" y="546"/>
                      </a:lnTo>
                      <a:lnTo>
                        <a:pt x="5522" y="561"/>
                      </a:lnTo>
                      <a:lnTo>
                        <a:pt x="5585" y="576"/>
                      </a:lnTo>
                      <a:lnTo>
                        <a:pt x="5647" y="593"/>
                      </a:lnTo>
                      <a:lnTo>
                        <a:pt x="5708" y="610"/>
                      </a:lnTo>
                      <a:lnTo>
                        <a:pt x="5769" y="628"/>
                      </a:lnTo>
                      <a:lnTo>
                        <a:pt x="5829" y="647"/>
                      </a:lnTo>
                      <a:lnTo>
                        <a:pt x="5887" y="665"/>
                      </a:lnTo>
                      <a:lnTo>
                        <a:pt x="5945" y="685"/>
                      </a:lnTo>
                      <a:lnTo>
                        <a:pt x="6002" y="706"/>
                      </a:lnTo>
                      <a:lnTo>
                        <a:pt x="6058" y="726"/>
                      </a:lnTo>
                      <a:lnTo>
                        <a:pt x="6112" y="747"/>
                      </a:lnTo>
                      <a:lnTo>
                        <a:pt x="6167" y="768"/>
                      </a:lnTo>
                      <a:lnTo>
                        <a:pt x="6220" y="791"/>
                      </a:lnTo>
                      <a:lnTo>
                        <a:pt x="6272" y="813"/>
                      </a:lnTo>
                      <a:lnTo>
                        <a:pt x="6324" y="835"/>
                      </a:lnTo>
                      <a:lnTo>
                        <a:pt x="6373" y="859"/>
                      </a:lnTo>
                      <a:lnTo>
                        <a:pt x="6423" y="882"/>
                      </a:lnTo>
                      <a:lnTo>
                        <a:pt x="6472" y="905"/>
                      </a:lnTo>
                      <a:lnTo>
                        <a:pt x="6519" y="928"/>
                      </a:lnTo>
                      <a:lnTo>
                        <a:pt x="6566" y="953"/>
                      </a:lnTo>
                      <a:lnTo>
                        <a:pt x="6611" y="976"/>
                      </a:lnTo>
                      <a:lnTo>
                        <a:pt x="6656" y="1000"/>
                      </a:lnTo>
                      <a:lnTo>
                        <a:pt x="6700" y="1025"/>
                      </a:lnTo>
                      <a:lnTo>
                        <a:pt x="6742" y="1049"/>
                      </a:lnTo>
                      <a:lnTo>
                        <a:pt x="6784" y="1072"/>
                      </a:lnTo>
                      <a:lnTo>
                        <a:pt x="6824" y="1097"/>
                      </a:lnTo>
                      <a:lnTo>
                        <a:pt x="6864" y="1120"/>
                      </a:lnTo>
                      <a:lnTo>
                        <a:pt x="6902" y="1144"/>
                      </a:lnTo>
                      <a:lnTo>
                        <a:pt x="6940" y="1168"/>
                      </a:lnTo>
                      <a:lnTo>
                        <a:pt x="6976" y="1191"/>
                      </a:lnTo>
                      <a:lnTo>
                        <a:pt x="7011" y="1214"/>
                      </a:lnTo>
                      <a:lnTo>
                        <a:pt x="7046" y="1237"/>
                      </a:lnTo>
                      <a:lnTo>
                        <a:pt x="7079" y="1260"/>
                      </a:lnTo>
                      <a:lnTo>
                        <a:pt x="7111" y="1282"/>
                      </a:lnTo>
                      <a:lnTo>
                        <a:pt x="7142" y="1304"/>
                      </a:lnTo>
                      <a:lnTo>
                        <a:pt x="7172" y="1326"/>
                      </a:lnTo>
                      <a:lnTo>
                        <a:pt x="7201" y="1347"/>
                      </a:lnTo>
                      <a:lnTo>
                        <a:pt x="7229" y="1368"/>
                      </a:lnTo>
                      <a:lnTo>
                        <a:pt x="7255" y="1388"/>
                      </a:lnTo>
                      <a:lnTo>
                        <a:pt x="7281" y="1408"/>
                      </a:lnTo>
                      <a:lnTo>
                        <a:pt x="7305" y="1427"/>
                      </a:lnTo>
                      <a:lnTo>
                        <a:pt x="7329" y="1445"/>
                      </a:lnTo>
                      <a:lnTo>
                        <a:pt x="7351" y="1463"/>
                      </a:lnTo>
                      <a:lnTo>
                        <a:pt x="7372" y="1481"/>
                      </a:lnTo>
                      <a:lnTo>
                        <a:pt x="7392" y="1497"/>
                      </a:lnTo>
                      <a:lnTo>
                        <a:pt x="7410" y="1513"/>
                      </a:lnTo>
                      <a:lnTo>
                        <a:pt x="7429" y="1527"/>
                      </a:lnTo>
                      <a:lnTo>
                        <a:pt x="7445" y="1541"/>
                      </a:lnTo>
                      <a:lnTo>
                        <a:pt x="7460" y="1556"/>
                      </a:lnTo>
                      <a:lnTo>
                        <a:pt x="7474" y="1568"/>
                      </a:lnTo>
                      <a:lnTo>
                        <a:pt x="7487" y="1579"/>
                      </a:lnTo>
                      <a:lnTo>
                        <a:pt x="7498" y="1590"/>
                      </a:lnTo>
                      <a:lnTo>
                        <a:pt x="7510" y="1599"/>
                      </a:lnTo>
                      <a:lnTo>
                        <a:pt x="7519" y="1608"/>
                      </a:lnTo>
                      <a:lnTo>
                        <a:pt x="7527" y="1615"/>
                      </a:lnTo>
                      <a:lnTo>
                        <a:pt x="7534" y="1622"/>
                      </a:lnTo>
                      <a:lnTo>
                        <a:pt x="7539" y="1627"/>
                      </a:lnTo>
                      <a:lnTo>
                        <a:pt x="7544" y="1631"/>
                      </a:lnTo>
                      <a:lnTo>
                        <a:pt x="7547" y="1635"/>
                      </a:lnTo>
                      <a:lnTo>
                        <a:pt x="7549" y="1637"/>
                      </a:lnTo>
                      <a:lnTo>
                        <a:pt x="7549" y="1638"/>
                      </a:lnTo>
                      <a:lnTo>
                        <a:pt x="7549" y="1638"/>
                      </a:lnTo>
                      <a:lnTo>
                        <a:pt x="7599" y="1717"/>
                      </a:lnTo>
                      <a:lnTo>
                        <a:pt x="7629" y="1791"/>
                      </a:lnTo>
                      <a:lnTo>
                        <a:pt x="7645" y="1857"/>
                      </a:lnTo>
                      <a:lnTo>
                        <a:pt x="7650" y="1914"/>
                      </a:lnTo>
                      <a:lnTo>
                        <a:pt x="7648" y="1958"/>
                      </a:lnTo>
                      <a:lnTo>
                        <a:pt x="7645" y="1986"/>
                      </a:lnTo>
                      <a:lnTo>
                        <a:pt x="7643" y="1996"/>
                      </a:lnTo>
                      <a:lnTo>
                        <a:pt x="7643" y="1996"/>
                      </a:lnTo>
                      <a:lnTo>
                        <a:pt x="7682" y="2037"/>
                      </a:lnTo>
                      <a:lnTo>
                        <a:pt x="7719" y="2079"/>
                      </a:lnTo>
                      <a:lnTo>
                        <a:pt x="7756" y="2124"/>
                      </a:lnTo>
                      <a:lnTo>
                        <a:pt x="7792" y="2171"/>
                      </a:lnTo>
                      <a:lnTo>
                        <a:pt x="7828" y="2220"/>
                      </a:lnTo>
                      <a:lnTo>
                        <a:pt x="7862" y="2271"/>
                      </a:lnTo>
                      <a:lnTo>
                        <a:pt x="7896" y="2322"/>
                      </a:lnTo>
                      <a:lnTo>
                        <a:pt x="7929" y="2376"/>
                      </a:lnTo>
                      <a:lnTo>
                        <a:pt x="7961" y="2430"/>
                      </a:lnTo>
                      <a:lnTo>
                        <a:pt x="7993" y="2485"/>
                      </a:lnTo>
                      <a:lnTo>
                        <a:pt x="8022" y="2540"/>
                      </a:lnTo>
                      <a:lnTo>
                        <a:pt x="8051" y="2596"/>
                      </a:lnTo>
                      <a:lnTo>
                        <a:pt x="8080" y="2653"/>
                      </a:lnTo>
                      <a:lnTo>
                        <a:pt x="8107" y="2708"/>
                      </a:lnTo>
                      <a:lnTo>
                        <a:pt x="8133" y="2764"/>
                      </a:lnTo>
                      <a:lnTo>
                        <a:pt x="8159" y="2819"/>
                      </a:lnTo>
                      <a:lnTo>
                        <a:pt x="8183" y="2872"/>
                      </a:lnTo>
                      <a:lnTo>
                        <a:pt x="8206" y="2926"/>
                      </a:lnTo>
                      <a:lnTo>
                        <a:pt x="8228" y="2978"/>
                      </a:lnTo>
                      <a:lnTo>
                        <a:pt x="8249" y="3028"/>
                      </a:lnTo>
                      <a:lnTo>
                        <a:pt x="8268" y="3077"/>
                      </a:lnTo>
                      <a:lnTo>
                        <a:pt x="8287" y="3124"/>
                      </a:lnTo>
                      <a:lnTo>
                        <a:pt x="8305" y="3169"/>
                      </a:lnTo>
                      <a:lnTo>
                        <a:pt x="8320" y="3212"/>
                      </a:lnTo>
                      <a:lnTo>
                        <a:pt x="8335" y="3251"/>
                      </a:lnTo>
                      <a:lnTo>
                        <a:pt x="8348" y="3289"/>
                      </a:lnTo>
                      <a:lnTo>
                        <a:pt x="8360" y="3323"/>
                      </a:lnTo>
                      <a:lnTo>
                        <a:pt x="8371" y="3354"/>
                      </a:lnTo>
                      <a:lnTo>
                        <a:pt x="8380" y="3382"/>
                      </a:lnTo>
                      <a:lnTo>
                        <a:pt x="8389" y="3405"/>
                      </a:lnTo>
                      <a:lnTo>
                        <a:pt x="8396" y="3425"/>
                      </a:lnTo>
                      <a:lnTo>
                        <a:pt x="8401" y="3442"/>
                      </a:lnTo>
                      <a:lnTo>
                        <a:pt x="8404" y="3454"/>
                      </a:lnTo>
                      <a:lnTo>
                        <a:pt x="8407" y="3461"/>
                      </a:lnTo>
                      <a:lnTo>
                        <a:pt x="8407" y="3463"/>
                      </a:lnTo>
                      <a:lnTo>
                        <a:pt x="8407" y="3463"/>
                      </a:lnTo>
                      <a:lnTo>
                        <a:pt x="8626" y="3432"/>
                      </a:lnTo>
                      <a:lnTo>
                        <a:pt x="8189" y="3859"/>
                      </a:lnTo>
                      <a:lnTo>
                        <a:pt x="8189" y="3859"/>
                      </a:lnTo>
                      <a:close/>
                    </a:path>
                  </a:pathLst>
                </a:custGeom>
                <a:solidFill>
                  <a:srgbClr val="E7CFB7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52" name="Group 75"/>
                <p:cNvGrpSpPr>
                  <a:grpSpLocks/>
                </p:cNvGrpSpPr>
                <p:nvPr/>
              </p:nvGrpSpPr>
              <p:grpSpPr bwMode="auto">
                <a:xfrm>
                  <a:off x="4264" y="975"/>
                  <a:ext cx="393" cy="659"/>
                  <a:chOff x="4264" y="975"/>
                  <a:chExt cx="393" cy="659"/>
                </a:xfrm>
              </p:grpSpPr>
              <p:sp>
                <p:nvSpPr>
                  <p:cNvPr id="164" name="Freeform 76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264" y="975"/>
                    <a:ext cx="74" cy="69"/>
                  </a:xfrm>
                  <a:custGeom>
                    <a:avLst/>
                    <a:gdLst/>
                    <a:ahLst/>
                    <a:cxnLst>
                      <a:cxn ang="0">
                        <a:pos x="156" y="71"/>
                      </a:cxn>
                      <a:cxn ang="0">
                        <a:pos x="152" y="39"/>
                      </a:cxn>
                      <a:cxn ang="0">
                        <a:pos x="106" y="78"/>
                      </a:cxn>
                      <a:cxn ang="0">
                        <a:pos x="117" y="107"/>
                      </a:cxn>
                      <a:cxn ang="0">
                        <a:pos x="102" y="153"/>
                      </a:cxn>
                      <a:cxn ang="0">
                        <a:pos x="71" y="166"/>
                      </a:cxn>
                      <a:cxn ang="0">
                        <a:pos x="25" y="145"/>
                      </a:cxn>
                      <a:cxn ang="0">
                        <a:pos x="7" y="160"/>
                      </a:cxn>
                      <a:cxn ang="0">
                        <a:pos x="18" y="136"/>
                      </a:cxn>
                      <a:cxn ang="0">
                        <a:pos x="5" y="110"/>
                      </a:cxn>
                      <a:cxn ang="0">
                        <a:pos x="27" y="56"/>
                      </a:cxn>
                      <a:cxn ang="0">
                        <a:pos x="41" y="73"/>
                      </a:cxn>
                      <a:cxn ang="0">
                        <a:pos x="27" y="89"/>
                      </a:cxn>
                      <a:cxn ang="0">
                        <a:pos x="32" y="124"/>
                      </a:cxn>
                      <a:cxn ang="0">
                        <a:pos x="83" y="82"/>
                      </a:cxn>
                      <a:cxn ang="0">
                        <a:pos x="73" y="58"/>
                      </a:cxn>
                      <a:cxn ang="0">
                        <a:pos x="88" y="11"/>
                      </a:cxn>
                      <a:cxn ang="0">
                        <a:pos x="111" y="0"/>
                      </a:cxn>
                      <a:cxn ang="0">
                        <a:pos x="158" y="19"/>
                      </a:cxn>
                      <a:cxn ang="0">
                        <a:pos x="170" y="9"/>
                      </a:cxn>
                      <a:cxn ang="0">
                        <a:pos x="166" y="28"/>
                      </a:cxn>
                      <a:cxn ang="0">
                        <a:pos x="175" y="46"/>
                      </a:cxn>
                      <a:cxn ang="0">
                        <a:pos x="162" y="97"/>
                      </a:cxn>
                      <a:cxn ang="0">
                        <a:pos x="148" y="81"/>
                      </a:cxn>
                      <a:cxn ang="0">
                        <a:pos x="145" y="31"/>
                      </a:cxn>
                      <a:cxn ang="0">
                        <a:pos x="116" y="20"/>
                      </a:cxn>
                      <a:cxn ang="0">
                        <a:pos x="103" y="26"/>
                      </a:cxn>
                      <a:cxn ang="0">
                        <a:pos x="94" y="54"/>
                      </a:cxn>
                      <a:cxn ang="0">
                        <a:pos x="100" y="68"/>
                      </a:cxn>
                      <a:cxn ang="0">
                        <a:pos x="145" y="31"/>
                      </a:cxn>
                      <a:cxn ang="0">
                        <a:pos x="54" y="144"/>
                      </a:cxn>
                      <a:cxn ang="0">
                        <a:pos x="85" y="138"/>
                      </a:cxn>
                      <a:cxn ang="0">
                        <a:pos x="93" y="128"/>
                      </a:cxn>
                      <a:cxn ang="0">
                        <a:pos x="94" y="105"/>
                      </a:cxn>
                      <a:cxn ang="0">
                        <a:pos x="88" y="92"/>
                      </a:cxn>
                      <a:cxn ang="0">
                        <a:pos x="39" y="133"/>
                      </a:cxn>
                    </a:cxnLst>
                    <a:rect l="0" t="0" r="r" b="b"/>
                    <a:pathLst>
                      <a:path w="178" h="166">
                        <a:moveTo>
                          <a:pt x="148" y="81"/>
                        </a:moveTo>
                        <a:lnTo>
                          <a:pt x="156" y="71"/>
                        </a:lnTo>
                        <a:lnTo>
                          <a:pt x="158" y="58"/>
                        </a:lnTo>
                        <a:lnTo>
                          <a:pt x="152" y="39"/>
                        </a:lnTo>
                        <a:lnTo>
                          <a:pt x="152" y="39"/>
                        </a:lnTo>
                        <a:lnTo>
                          <a:pt x="106" y="78"/>
                        </a:lnTo>
                        <a:lnTo>
                          <a:pt x="106" y="78"/>
                        </a:lnTo>
                        <a:lnTo>
                          <a:pt x="117" y="107"/>
                        </a:lnTo>
                        <a:lnTo>
                          <a:pt x="118" y="131"/>
                        </a:lnTo>
                        <a:lnTo>
                          <a:pt x="102" y="153"/>
                        </a:lnTo>
                        <a:lnTo>
                          <a:pt x="102" y="153"/>
                        </a:lnTo>
                        <a:lnTo>
                          <a:pt x="71" y="166"/>
                        </a:lnTo>
                        <a:lnTo>
                          <a:pt x="44" y="159"/>
                        </a:lnTo>
                        <a:lnTo>
                          <a:pt x="25" y="145"/>
                        </a:lnTo>
                        <a:lnTo>
                          <a:pt x="25" y="145"/>
                        </a:lnTo>
                        <a:lnTo>
                          <a:pt x="7" y="160"/>
                        </a:lnTo>
                        <a:lnTo>
                          <a:pt x="0" y="151"/>
                        </a:lnTo>
                        <a:lnTo>
                          <a:pt x="18" y="136"/>
                        </a:lnTo>
                        <a:lnTo>
                          <a:pt x="18" y="136"/>
                        </a:lnTo>
                        <a:lnTo>
                          <a:pt x="5" y="110"/>
                        </a:lnTo>
                        <a:lnTo>
                          <a:pt x="6" y="83"/>
                        </a:lnTo>
                        <a:lnTo>
                          <a:pt x="27" y="56"/>
                        </a:lnTo>
                        <a:lnTo>
                          <a:pt x="27" y="56"/>
                        </a:lnTo>
                        <a:lnTo>
                          <a:pt x="41" y="73"/>
                        </a:lnTo>
                        <a:lnTo>
                          <a:pt x="41" y="73"/>
                        </a:lnTo>
                        <a:lnTo>
                          <a:pt x="27" y="89"/>
                        </a:lnTo>
                        <a:lnTo>
                          <a:pt x="24" y="105"/>
                        </a:lnTo>
                        <a:lnTo>
                          <a:pt x="32" y="124"/>
                        </a:lnTo>
                        <a:lnTo>
                          <a:pt x="32" y="124"/>
                        </a:lnTo>
                        <a:lnTo>
                          <a:pt x="83" y="82"/>
                        </a:lnTo>
                        <a:lnTo>
                          <a:pt x="83" y="82"/>
                        </a:lnTo>
                        <a:lnTo>
                          <a:pt x="73" y="58"/>
                        </a:lnTo>
                        <a:lnTo>
                          <a:pt x="72" y="33"/>
                        </a:lnTo>
                        <a:lnTo>
                          <a:pt x="88" y="11"/>
                        </a:lnTo>
                        <a:lnTo>
                          <a:pt x="88" y="11"/>
                        </a:lnTo>
                        <a:lnTo>
                          <a:pt x="111" y="0"/>
                        </a:lnTo>
                        <a:lnTo>
                          <a:pt x="136" y="3"/>
                        </a:lnTo>
                        <a:lnTo>
                          <a:pt x="158" y="19"/>
                        </a:lnTo>
                        <a:lnTo>
                          <a:pt x="158" y="19"/>
                        </a:lnTo>
                        <a:lnTo>
                          <a:pt x="170" y="9"/>
                        </a:lnTo>
                        <a:lnTo>
                          <a:pt x="178" y="18"/>
                        </a:lnTo>
                        <a:lnTo>
                          <a:pt x="166" y="28"/>
                        </a:lnTo>
                        <a:lnTo>
                          <a:pt x="166" y="28"/>
                        </a:lnTo>
                        <a:lnTo>
                          <a:pt x="175" y="46"/>
                        </a:lnTo>
                        <a:lnTo>
                          <a:pt x="178" y="71"/>
                        </a:lnTo>
                        <a:lnTo>
                          <a:pt x="162" y="97"/>
                        </a:lnTo>
                        <a:lnTo>
                          <a:pt x="162" y="97"/>
                        </a:lnTo>
                        <a:lnTo>
                          <a:pt x="148" y="81"/>
                        </a:lnTo>
                        <a:lnTo>
                          <a:pt x="148" y="81"/>
                        </a:lnTo>
                        <a:close/>
                        <a:moveTo>
                          <a:pt x="145" y="31"/>
                        </a:moveTo>
                        <a:lnTo>
                          <a:pt x="130" y="21"/>
                        </a:lnTo>
                        <a:lnTo>
                          <a:pt x="116" y="20"/>
                        </a:lnTo>
                        <a:lnTo>
                          <a:pt x="103" y="26"/>
                        </a:lnTo>
                        <a:lnTo>
                          <a:pt x="103" y="26"/>
                        </a:lnTo>
                        <a:lnTo>
                          <a:pt x="94" y="39"/>
                        </a:lnTo>
                        <a:lnTo>
                          <a:pt x="94" y="54"/>
                        </a:lnTo>
                        <a:lnTo>
                          <a:pt x="100" y="68"/>
                        </a:lnTo>
                        <a:lnTo>
                          <a:pt x="100" y="68"/>
                        </a:lnTo>
                        <a:lnTo>
                          <a:pt x="145" y="31"/>
                        </a:lnTo>
                        <a:lnTo>
                          <a:pt x="145" y="31"/>
                        </a:lnTo>
                        <a:close/>
                        <a:moveTo>
                          <a:pt x="39" y="133"/>
                        </a:moveTo>
                        <a:lnTo>
                          <a:pt x="54" y="144"/>
                        </a:lnTo>
                        <a:lnTo>
                          <a:pt x="71" y="145"/>
                        </a:lnTo>
                        <a:lnTo>
                          <a:pt x="85" y="138"/>
                        </a:lnTo>
                        <a:lnTo>
                          <a:pt x="85" y="138"/>
                        </a:lnTo>
                        <a:lnTo>
                          <a:pt x="93" y="128"/>
                        </a:lnTo>
                        <a:lnTo>
                          <a:pt x="96" y="116"/>
                        </a:lnTo>
                        <a:lnTo>
                          <a:pt x="94" y="105"/>
                        </a:lnTo>
                        <a:lnTo>
                          <a:pt x="94" y="105"/>
                        </a:lnTo>
                        <a:lnTo>
                          <a:pt x="88" y="92"/>
                        </a:lnTo>
                        <a:lnTo>
                          <a:pt x="39" y="133"/>
                        </a:lnTo>
                        <a:lnTo>
                          <a:pt x="39" y="13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5" name="Freeform 77"/>
                  <p:cNvSpPr>
                    <a:spLocks noChangeAspect="1"/>
                  </p:cNvSpPr>
                  <p:nvPr/>
                </p:nvSpPr>
                <p:spPr bwMode="auto">
                  <a:xfrm>
                    <a:off x="4298" y="1015"/>
                    <a:ext cx="93" cy="90"/>
                  </a:xfrm>
                  <a:custGeom>
                    <a:avLst/>
                    <a:gdLst/>
                    <a:ahLst/>
                    <a:cxnLst>
                      <a:cxn ang="0">
                        <a:pos x="80" y="214"/>
                      </a:cxn>
                      <a:cxn ang="0">
                        <a:pos x="0" y="110"/>
                      </a:cxn>
                      <a:cxn ang="0">
                        <a:pos x="142" y="0"/>
                      </a:cxn>
                      <a:cxn ang="0">
                        <a:pos x="221" y="103"/>
                      </a:cxn>
                      <a:cxn ang="0">
                        <a:pos x="204" y="117"/>
                      </a:cxn>
                      <a:cxn ang="0">
                        <a:pos x="140" y="33"/>
                      </a:cxn>
                      <a:cxn ang="0">
                        <a:pos x="96" y="66"/>
                      </a:cxn>
                      <a:cxn ang="0">
                        <a:pos x="156" y="144"/>
                      </a:cxn>
                      <a:cxn ang="0">
                        <a:pos x="139" y="157"/>
                      </a:cxn>
                      <a:cxn ang="0">
                        <a:pos x="79" y="79"/>
                      </a:cxn>
                      <a:cxn ang="0">
                        <a:pos x="31" y="116"/>
                      </a:cxn>
                      <a:cxn ang="0">
                        <a:pos x="97" y="202"/>
                      </a:cxn>
                      <a:cxn ang="0">
                        <a:pos x="80" y="214"/>
                      </a:cxn>
                      <a:cxn ang="0">
                        <a:pos x="80" y="214"/>
                      </a:cxn>
                    </a:cxnLst>
                    <a:rect l="0" t="0" r="r" b="b"/>
                    <a:pathLst>
                      <a:path w="221" h="214">
                        <a:moveTo>
                          <a:pt x="80" y="214"/>
                        </a:moveTo>
                        <a:lnTo>
                          <a:pt x="0" y="110"/>
                        </a:lnTo>
                        <a:lnTo>
                          <a:pt x="142" y="0"/>
                        </a:lnTo>
                        <a:lnTo>
                          <a:pt x="221" y="103"/>
                        </a:lnTo>
                        <a:lnTo>
                          <a:pt x="204" y="117"/>
                        </a:lnTo>
                        <a:lnTo>
                          <a:pt x="140" y="33"/>
                        </a:lnTo>
                        <a:lnTo>
                          <a:pt x="96" y="66"/>
                        </a:lnTo>
                        <a:lnTo>
                          <a:pt x="156" y="144"/>
                        </a:lnTo>
                        <a:lnTo>
                          <a:pt x="139" y="157"/>
                        </a:lnTo>
                        <a:lnTo>
                          <a:pt x="79" y="79"/>
                        </a:lnTo>
                        <a:lnTo>
                          <a:pt x="31" y="116"/>
                        </a:lnTo>
                        <a:lnTo>
                          <a:pt x="97" y="202"/>
                        </a:lnTo>
                        <a:lnTo>
                          <a:pt x="80" y="214"/>
                        </a:lnTo>
                        <a:lnTo>
                          <a:pt x="80" y="2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" name="Freeform 78"/>
                  <p:cNvSpPr>
                    <a:spLocks noChangeAspect="1"/>
                  </p:cNvSpPr>
                  <p:nvPr/>
                </p:nvSpPr>
                <p:spPr bwMode="auto">
                  <a:xfrm>
                    <a:off x="4335" y="1079"/>
                    <a:ext cx="74" cy="72"/>
                  </a:xfrm>
                  <a:custGeom>
                    <a:avLst/>
                    <a:gdLst/>
                    <a:ahLst/>
                    <a:cxnLst>
                      <a:cxn ang="0">
                        <a:pos x="70" y="171"/>
                      </a:cxn>
                      <a:cxn ang="0">
                        <a:pos x="54" y="149"/>
                      </a:cxn>
                      <a:cxn ang="0">
                        <a:pos x="75" y="94"/>
                      </a:cxn>
                      <a:cxn ang="0">
                        <a:pos x="16" y="97"/>
                      </a:cxn>
                      <a:cxn ang="0">
                        <a:pos x="0" y="74"/>
                      </a:cxn>
                      <a:cxn ang="0">
                        <a:pos x="82" y="73"/>
                      </a:cxn>
                      <a:cxn ang="0">
                        <a:pos x="108" y="0"/>
                      </a:cxn>
                      <a:cxn ang="0">
                        <a:pos x="124" y="23"/>
                      </a:cxn>
                      <a:cxn ang="0">
                        <a:pos x="104" y="75"/>
                      </a:cxn>
                      <a:cxn ang="0">
                        <a:pos x="159" y="73"/>
                      </a:cxn>
                      <a:cxn ang="0">
                        <a:pos x="175" y="94"/>
                      </a:cxn>
                      <a:cxn ang="0">
                        <a:pos x="97" y="95"/>
                      </a:cxn>
                      <a:cxn ang="0">
                        <a:pos x="70" y="171"/>
                      </a:cxn>
                      <a:cxn ang="0">
                        <a:pos x="70" y="171"/>
                      </a:cxn>
                    </a:cxnLst>
                    <a:rect l="0" t="0" r="r" b="b"/>
                    <a:pathLst>
                      <a:path w="175" h="171">
                        <a:moveTo>
                          <a:pt x="70" y="171"/>
                        </a:moveTo>
                        <a:lnTo>
                          <a:pt x="54" y="149"/>
                        </a:lnTo>
                        <a:lnTo>
                          <a:pt x="75" y="94"/>
                        </a:lnTo>
                        <a:lnTo>
                          <a:pt x="16" y="97"/>
                        </a:lnTo>
                        <a:lnTo>
                          <a:pt x="0" y="74"/>
                        </a:lnTo>
                        <a:lnTo>
                          <a:pt x="82" y="73"/>
                        </a:lnTo>
                        <a:lnTo>
                          <a:pt x="108" y="0"/>
                        </a:lnTo>
                        <a:lnTo>
                          <a:pt x="124" y="23"/>
                        </a:lnTo>
                        <a:lnTo>
                          <a:pt x="104" y="75"/>
                        </a:lnTo>
                        <a:lnTo>
                          <a:pt x="159" y="73"/>
                        </a:lnTo>
                        <a:lnTo>
                          <a:pt x="175" y="94"/>
                        </a:lnTo>
                        <a:lnTo>
                          <a:pt x="97" y="95"/>
                        </a:lnTo>
                        <a:lnTo>
                          <a:pt x="70" y="171"/>
                        </a:lnTo>
                        <a:lnTo>
                          <a:pt x="70" y="17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7" name="Freeform 79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350" y="1127"/>
                    <a:ext cx="83" cy="59"/>
                  </a:xfrm>
                  <a:custGeom>
                    <a:avLst/>
                    <a:gdLst/>
                    <a:ahLst/>
                    <a:cxnLst>
                      <a:cxn ang="0">
                        <a:pos x="152" y="0"/>
                      </a:cxn>
                      <a:cxn ang="0">
                        <a:pos x="163" y="17"/>
                      </a:cxn>
                      <a:cxn ang="0">
                        <a:pos x="148" y="27"/>
                      </a:cxn>
                      <a:cxn ang="0">
                        <a:pos x="148" y="27"/>
                      </a:cxn>
                      <a:cxn ang="0">
                        <a:pos x="148" y="27"/>
                      </a:cxn>
                      <a:cxn ang="0">
                        <a:pos x="159" y="28"/>
                      </a:cxn>
                      <a:cxn ang="0">
                        <a:pos x="174" y="33"/>
                      </a:cxn>
                      <a:cxn ang="0">
                        <a:pos x="188" y="47"/>
                      </a:cxn>
                      <a:cxn ang="0">
                        <a:pos x="188" y="47"/>
                      </a:cxn>
                      <a:cxn ang="0">
                        <a:pos x="197" y="77"/>
                      </a:cxn>
                      <a:cxn ang="0">
                        <a:pos x="188" y="105"/>
                      </a:cxn>
                      <a:cxn ang="0">
                        <a:pos x="163" y="129"/>
                      </a:cxn>
                      <a:cxn ang="0">
                        <a:pos x="163" y="129"/>
                      </a:cxn>
                      <a:cxn ang="0">
                        <a:pos x="134" y="142"/>
                      </a:cxn>
                      <a:cxn ang="0">
                        <a:pos x="101" y="143"/>
                      </a:cxn>
                      <a:cxn ang="0">
                        <a:pos x="71" y="121"/>
                      </a:cxn>
                      <a:cxn ang="0">
                        <a:pos x="71" y="121"/>
                      </a:cxn>
                      <a:cxn ang="0">
                        <a:pos x="65" y="107"/>
                      </a:cxn>
                      <a:cxn ang="0">
                        <a:pos x="64" y="94"/>
                      </a:cxn>
                      <a:cxn ang="0">
                        <a:pos x="67" y="83"/>
                      </a:cxn>
                      <a:cxn ang="0">
                        <a:pos x="67" y="83"/>
                      </a:cxn>
                      <a:cxn ang="0">
                        <a:pos x="66" y="82"/>
                      </a:cxn>
                      <a:cxn ang="0">
                        <a:pos x="12" y="118"/>
                      </a:cxn>
                      <a:cxn ang="0">
                        <a:pos x="0" y="100"/>
                      </a:cxn>
                      <a:cxn ang="0">
                        <a:pos x="152" y="0"/>
                      </a:cxn>
                      <a:cxn ang="0">
                        <a:pos x="152" y="0"/>
                      </a:cxn>
                      <a:cxn ang="0">
                        <a:pos x="87" y="110"/>
                      </a:cxn>
                      <a:cxn ang="0">
                        <a:pos x="104" y="123"/>
                      </a:cxn>
                      <a:cxn ang="0">
                        <a:pos x="125" y="123"/>
                      </a:cxn>
                      <a:cxn ang="0">
                        <a:pos x="148" y="112"/>
                      </a:cxn>
                      <a:cxn ang="0">
                        <a:pos x="148" y="112"/>
                      </a:cxn>
                      <a:cxn ang="0">
                        <a:pos x="164" y="99"/>
                      </a:cxn>
                      <a:cxn ang="0">
                        <a:pos x="176" y="81"/>
                      </a:cxn>
                      <a:cxn ang="0">
                        <a:pos x="169" y="55"/>
                      </a:cxn>
                      <a:cxn ang="0">
                        <a:pos x="169" y="55"/>
                      </a:cxn>
                      <a:cxn ang="0">
                        <a:pos x="148" y="41"/>
                      </a:cxn>
                      <a:cxn ang="0">
                        <a:pos x="125" y="45"/>
                      </a:cxn>
                      <a:cxn ang="0">
                        <a:pos x="104" y="56"/>
                      </a:cxn>
                      <a:cxn ang="0">
                        <a:pos x="104" y="56"/>
                      </a:cxn>
                      <a:cxn ang="0">
                        <a:pos x="85" y="77"/>
                      </a:cxn>
                      <a:cxn ang="0">
                        <a:pos x="81" y="95"/>
                      </a:cxn>
                      <a:cxn ang="0">
                        <a:pos x="87" y="110"/>
                      </a:cxn>
                      <a:cxn ang="0">
                        <a:pos x="87" y="110"/>
                      </a:cxn>
                    </a:cxnLst>
                    <a:rect l="0" t="0" r="r" b="b"/>
                    <a:pathLst>
                      <a:path w="197" h="143">
                        <a:moveTo>
                          <a:pt x="152" y="0"/>
                        </a:moveTo>
                        <a:lnTo>
                          <a:pt x="163" y="17"/>
                        </a:lnTo>
                        <a:lnTo>
                          <a:pt x="148" y="27"/>
                        </a:lnTo>
                        <a:lnTo>
                          <a:pt x="148" y="27"/>
                        </a:lnTo>
                        <a:lnTo>
                          <a:pt x="148" y="27"/>
                        </a:lnTo>
                        <a:lnTo>
                          <a:pt x="159" y="28"/>
                        </a:lnTo>
                        <a:lnTo>
                          <a:pt x="174" y="33"/>
                        </a:lnTo>
                        <a:lnTo>
                          <a:pt x="188" y="47"/>
                        </a:lnTo>
                        <a:lnTo>
                          <a:pt x="188" y="47"/>
                        </a:lnTo>
                        <a:lnTo>
                          <a:pt x="197" y="77"/>
                        </a:lnTo>
                        <a:lnTo>
                          <a:pt x="188" y="105"/>
                        </a:lnTo>
                        <a:lnTo>
                          <a:pt x="163" y="129"/>
                        </a:lnTo>
                        <a:lnTo>
                          <a:pt x="163" y="129"/>
                        </a:lnTo>
                        <a:lnTo>
                          <a:pt x="134" y="142"/>
                        </a:lnTo>
                        <a:lnTo>
                          <a:pt x="101" y="143"/>
                        </a:lnTo>
                        <a:lnTo>
                          <a:pt x="71" y="121"/>
                        </a:lnTo>
                        <a:lnTo>
                          <a:pt x="71" y="121"/>
                        </a:lnTo>
                        <a:lnTo>
                          <a:pt x="65" y="107"/>
                        </a:lnTo>
                        <a:lnTo>
                          <a:pt x="64" y="94"/>
                        </a:lnTo>
                        <a:lnTo>
                          <a:pt x="67" y="83"/>
                        </a:lnTo>
                        <a:lnTo>
                          <a:pt x="67" y="83"/>
                        </a:lnTo>
                        <a:lnTo>
                          <a:pt x="66" y="82"/>
                        </a:lnTo>
                        <a:lnTo>
                          <a:pt x="12" y="118"/>
                        </a:lnTo>
                        <a:lnTo>
                          <a:pt x="0" y="100"/>
                        </a:lnTo>
                        <a:lnTo>
                          <a:pt x="152" y="0"/>
                        </a:lnTo>
                        <a:lnTo>
                          <a:pt x="152" y="0"/>
                        </a:lnTo>
                        <a:close/>
                        <a:moveTo>
                          <a:pt x="87" y="110"/>
                        </a:moveTo>
                        <a:lnTo>
                          <a:pt x="104" y="123"/>
                        </a:lnTo>
                        <a:lnTo>
                          <a:pt x="125" y="123"/>
                        </a:lnTo>
                        <a:lnTo>
                          <a:pt x="148" y="112"/>
                        </a:lnTo>
                        <a:lnTo>
                          <a:pt x="148" y="112"/>
                        </a:lnTo>
                        <a:lnTo>
                          <a:pt x="164" y="99"/>
                        </a:lnTo>
                        <a:lnTo>
                          <a:pt x="176" y="81"/>
                        </a:lnTo>
                        <a:lnTo>
                          <a:pt x="169" y="55"/>
                        </a:lnTo>
                        <a:lnTo>
                          <a:pt x="169" y="55"/>
                        </a:lnTo>
                        <a:lnTo>
                          <a:pt x="148" y="41"/>
                        </a:lnTo>
                        <a:lnTo>
                          <a:pt x="125" y="45"/>
                        </a:lnTo>
                        <a:lnTo>
                          <a:pt x="104" y="56"/>
                        </a:lnTo>
                        <a:lnTo>
                          <a:pt x="104" y="56"/>
                        </a:lnTo>
                        <a:lnTo>
                          <a:pt x="85" y="77"/>
                        </a:lnTo>
                        <a:lnTo>
                          <a:pt x="81" y="95"/>
                        </a:lnTo>
                        <a:lnTo>
                          <a:pt x="87" y="110"/>
                        </a:lnTo>
                        <a:lnTo>
                          <a:pt x="87" y="11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8" name="Freeform 80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407" y="1183"/>
                    <a:ext cx="56" cy="55"/>
                  </a:xfrm>
                  <a:custGeom>
                    <a:avLst/>
                    <a:gdLst/>
                    <a:ahLst/>
                    <a:cxnLst>
                      <a:cxn ang="0">
                        <a:pos x="78" y="124"/>
                      </a:cxn>
                      <a:cxn ang="0">
                        <a:pos x="68" y="127"/>
                      </a:cxn>
                      <a:cxn ang="0">
                        <a:pos x="53" y="128"/>
                      </a:cxn>
                      <a:cxn ang="0">
                        <a:pos x="35" y="123"/>
                      </a:cxn>
                      <a:cxn ang="0">
                        <a:pos x="35" y="123"/>
                      </a:cxn>
                      <a:cxn ang="0">
                        <a:pos x="28" y="119"/>
                      </a:cxn>
                      <a:cxn ang="0">
                        <a:pos x="19" y="112"/>
                      </a:cxn>
                      <a:cxn ang="0">
                        <a:pos x="9" y="98"/>
                      </a:cxn>
                      <a:cxn ang="0">
                        <a:pos x="9" y="98"/>
                      </a:cxn>
                      <a:cxn ang="0">
                        <a:pos x="0" y="66"/>
                      </a:cxn>
                      <a:cxn ang="0">
                        <a:pos x="9" y="37"/>
                      </a:cxn>
                      <a:cxn ang="0">
                        <a:pos x="34" y="13"/>
                      </a:cxn>
                      <a:cxn ang="0">
                        <a:pos x="34" y="13"/>
                      </a:cxn>
                      <a:cxn ang="0">
                        <a:pos x="69" y="0"/>
                      </a:cxn>
                      <a:cxn ang="0">
                        <a:pos x="102" y="4"/>
                      </a:cxn>
                      <a:cxn ang="0">
                        <a:pos x="129" y="30"/>
                      </a:cxn>
                      <a:cxn ang="0">
                        <a:pos x="129" y="30"/>
                      </a:cxn>
                      <a:cxn ang="0">
                        <a:pos x="137" y="61"/>
                      </a:cxn>
                      <a:cxn ang="0">
                        <a:pos x="125" y="90"/>
                      </a:cxn>
                      <a:cxn ang="0">
                        <a:pos x="93" y="117"/>
                      </a:cxn>
                      <a:cxn ang="0">
                        <a:pos x="93" y="117"/>
                      </a:cxn>
                      <a:cxn ang="0">
                        <a:pos x="44" y="36"/>
                      </a:cxn>
                      <a:cxn ang="0">
                        <a:pos x="44" y="36"/>
                      </a:cxn>
                      <a:cxn ang="0">
                        <a:pos x="26" y="51"/>
                      </a:cxn>
                      <a:cxn ang="0">
                        <a:pos x="20" y="69"/>
                      </a:cxn>
                      <a:cxn ang="0">
                        <a:pos x="26" y="90"/>
                      </a:cxn>
                      <a:cxn ang="0">
                        <a:pos x="26" y="90"/>
                      </a:cxn>
                      <a:cxn ang="0">
                        <a:pos x="40" y="103"/>
                      </a:cxn>
                      <a:cxn ang="0">
                        <a:pos x="55" y="108"/>
                      </a:cxn>
                      <a:cxn ang="0">
                        <a:pos x="66" y="106"/>
                      </a:cxn>
                      <a:cxn ang="0">
                        <a:pos x="66" y="106"/>
                      </a:cxn>
                      <a:cxn ang="0">
                        <a:pos x="78" y="124"/>
                      </a:cxn>
                      <a:cxn ang="0">
                        <a:pos x="78" y="124"/>
                      </a:cxn>
                      <a:cxn ang="0">
                        <a:pos x="96" y="88"/>
                      </a:cxn>
                      <a:cxn ang="0">
                        <a:pos x="110" y="75"/>
                      </a:cxn>
                      <a:cxn ang="0">
                        <a:pos x="116" y="58"/>
                      </a:cxn>
                      <a:cxn ang="0">
                        <a:pos x="110" y="37"/>
                      </a:cxn>
                      <a:cxn ang="0">
                        <a:pos x="110" y="37"/>
                      </a:cxn>
                      <a:cxn ang="0">
                        <a:pos x="96" y="25"/>
                      </a:cxn>
                      <a:cxn ang="0">
                        <a:pos x="77" y="21"/>
                      </a:cxn>
                      <a:cxn ang="0">
                        <a:pos x="59" y="27"/>
                      </a:cxn>
                      <a:cxn ang="0">
                        <a:pos x="59" y="27"/>
                      </a:cxn>
                      <a:cxn ang="0">
                        <a:pos x="96" y="88"/>
                      </a:cxn>
                      <a:cxn ang="0">
                        <a:pos x="96" y="88"/>
                      </a:cxn>
                    </a:cxnLst>
                    <a:rect l="0" t="0" r="r" b="b"/>
                    <a:pathLst>
                      <a:path w="137" h="128">
                        <a:moveTo>
                          <a:pt x="78" y="124"/>
                        </a:moveTo>
                        <a:lnTo>
                          <a:pt x="68" y="127"/>
                        </a:lnTo>
                        <a:lnTo>
                          <a:pt x="53" y="128"/>
                        </a:lnTo>
                        <a:lnTo>
                          <a:pt x="35" y="123"/>
                        </a:lnTo>
                        <a:lnTo>
                          <a:pt x="35" y="123"/>
                        </a:lnTo>
                        <a:lnTo>
                          <a:pt x="28" y="119"/>
                        </a:lnTo>
                        <a:lnTo>
                          <a:pt x="19" y="112"/>
                        </a:lnTo>
                        <a:lnTo>
                          <a:pt x="9" y="98"/>
                        </a:lnTo>
                        <a:lnTo>
                          <a:pt x="9" y="98"/>
                        </a:lnTo>
                        <a:lnTo>
                          <a:pt x="0" y="66"/>
                        </a:lnTo>
                        <a:lnTo>
                          <a:pt x="9" y="37"/>
                        </a:lnTo>
                        <a:lnTo>
                          <a:pt x="34" y="13"/>
                        </a:lnTo>
                        <a:lnTo>
                          <a:pt x="34" y="13"/>
                        </a:lnTo>
                        <a:lnTo>
                          <a:pt x="69" y="0"/>
                        </a:lnTo>
                        <a:lnTo>
                          <a:pt x="102" y="4"/>
                        </a:lnTo>
                        <a:lnTo>
                          <a:pt x="129" y="30"/>
                        </a:lnTo>
                        <a:lnTo>
                          <a:pt x="129" y="30"/>
                        </a:lnTo>
                        <a:lnTo>
                          <a:pt x="137" y="61"/>
                        </a:lnTo>
                        <a:lnTo>
                          <a:pt x="125" y="90"/>
                        </a:lnTo>
                        <a:lnTo>
                          <a:pt x="93" y="117"/>
                        </a:lnTo>
                        <a:lnTo>
                          <a:pt x="93" y="117"/>
                        </a:lnTo>
                        <a:lnTo>
                          <a:pt x="44" y="36"/>
                        </a:lnTo>
                        <a:lnTo>
                          <a:pt x="44" y="36"/>
                        </a:lnTo>
                        <a:lnTo>
                          <a:pt x="26" y="51"/>
                        </a:lnTo>
                        <a:lnTo>
                          <a:pt x="20" y="69"/>
                        </a:lnTo>
                        <a:lnTo>
                          <a:pt x="26" y="90"/>
                        </a:lnTo>
                        <a:lnTo>
                          <a:pt x="26" y="90"/>
                        </a:lnTo>
                        <a:lnTo>
                          <a:pt x="40" y="103"/>
                        </a:lnTo>
                        <a:lnTo>
                          <a:pt x="55" y="108"/>
                        </a:lnTo>
                        <a:lnTo>
                          <a:pt x="66" y="106"/>
                        </a:lnTo>
                        <a:lnTo>
                          <a:pt x="66" y="106"/>
                        </a:lnTo>
                        <a:lnTo>
                          <a:pt x="78" y="124"/>
                        </a:lnTo>
                        <a:lnTo>
                          <a:pt x="78" y="124"/>
                        </a:lnTo>
                        <a:close/>
                        <a:moveTo>
                          <a:pt x="96" y="88"/>
                        </a:moveTo>
                        <a:lnTo>
                          <a:pt x="110" y="75"/>
                        </a:lnTo>
                        <a:lnTo>
                          <a:pt x="116" y="58"/>
                        </a:lnTo>
                        <a:lnTo>
                          <a:pt x="110" y="37"/>
                        </a:lnTo>
                        <a:lnTo>
                          <a:pt x="110" y="37"/>
                        </a:lnTo>
                        <a:lnTo>
                          <a:pt x="96" y="25"/>
                        </a:lnTo>
                        <a:lnTo>
                          <a:pt x="77" y="21"/>
                        </a:lnTo>
                        <a:lnTo>
                          <a:pt x="59" y="27"/>
                        </a:lnTo>
                        <a:lnTo>
                          <a:pt x="59" y="27"/>
                        </a:lnTo>
                        <a:lnTo>
                          <a:pt x="96" y="88"/>
                        </a:lnTo>
                        <a:lnTo>
                          <a:pt x="96" y="8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Freeform 81"/>
                  <p:cNvSpPr>
                    <a:spLocks noChangeAspect="1"/>
                  </p:cNvSpPr>
                  <p:nvPr/>
                </p:nvSpPr>
                <p:spPr bwMode="auto">
                  <a:xfrm>
                    <a:off x="4429" y="1228"/>
                    <a:ext cx="66" cy="65"/>
                  </a:xfrm>
                  <a:custGeom>
                    <a:avLst/>
                    <a:gdLst/>
                    <a:ahLst/>
                    <a:cxnLst>
                      <a:cxn ang="0">
                        <a:pos x="51" y="156"/>
                      </a:cxn>
                      <a:cxn ang="0">
                        <a:pos x="41" y="136"/>
                      </a:cxn>
                      <a:cxn ang="0">
                        <a:pos x="111" y="97"/>
                      </a:cxn>
                      <a:cxn ang="0">
                        <a:pos x="111" y="97"/>
                      </a:cxn>
                      <a:cxn ang="0">
                        <a:pos x="126" y="86"/>
                      </a:cxn>
                      <a:cxn ang="0">
                        <a:pos x="132" y="73"/>
                      </a:cxn>
                      <a:cxn ang="0">
                        <a:pos x="127" y="56"/>
                      </a:cxn>
                      <a:cxn ang="0">
                        <a:pos x="127" y="56"/>
                      </a:cxn>
                      <a:cxn ang="0">
                        <a:pos x="117" y="45"/>
                      </a:cxn>
                      <a:cxn ang="0">
                        <a:pos x="99" y="39"/>
                      </a:cxn>
                      <a:cxn ang="0">
                        <a:pos x="73" y="47"/>
                      </a:cxn>
                      <a:cxn ang="0">
                        <a:pos x="73" y="47"/>
                      </a:cxn>
                      <a:cxn ang="0">
                        <a:pos x="11" y="82"/>
                      </a:cxn>
                      <a:cxn ang="0">
                        <a:pos x="0" y="63"/>
                      </a:cxn>
                      <a:cxn ang="0">
                        <a:pos x="114" y="0"/>
                      </a:cxn>
                      <a:cxn ang="0">
                        <a:pos x="124" y="17"/>
                      </a:cxn>
                      <a:cxn ang="0">
                        <a:pos x="108" y="26"/>
                      </a:cxn>
                      <a:cxn ang="0">
                        <a:pos x="108" y="27"/>
                      </a:cxn>
                      <a:cxn ang="0">
                        <a:pos x="108" y="27"/>
                      </a:cxn>
                      <a:cxn ang="0">
                        <a:pos x="119" y="29"/>
                      </a:cxn>
                      <a:cxn ang="0">
                        <a:pos x="133" y="36"/>
                      </a:cxn>
                      <a:cxn ang="0">
                        <a:pos x="147" y="50"/>
                      </a:cxn>
                      <a:cxn ang="0">
                        <a:pos x="147" y="50"/>
                      </a:cxn>
                      <a:cxn ang="0">
                        <a:pos x="154" y="71"/>
                      </a:cxn>
                      <a:cxn ang="0">
                        <a:pos x="151" y="92"/>
                      </a:cxn>
                      <a:cxn ang="0">
                        <a:pos x="129" y="112"/>
                      </a:cxn>
                      <a:cxn ang="0">
                        <a:pos x="129" y="112"/>
                      </a:cxn>
                      <a:cxn ang="0">
                        <a:pos x="51" y="156"/>
                      </a:cxn>
                      <a:cxn ang="0">
                        <a:pos x="51" y="156"/>
                      </a:cxn>
                    </a:cxnLst>
                    <a:rect l="0" t="0" r="r" b="b"/>
                    <a:pathLst>
                      <a:path w="154" h="156">
                        <a:moveTo>
                          <a:pt x="51" y="156"/>
                        </a:moveTo>
                        <a:lnTo>
                          <a:pt x="41" y="136"/>
                        </a:lnTo>
                        <a:lnTo>
                          <a:pt x="111" y="97"/>
                        </a:lnTo>
                        <a:lnTo>
                          <a:pt x="111" y="97"/>
                        </a:lnTo>
                        <a:lnTo>
                          <a:pt x="126" y="86"/>
                        </a:lnTo>
                        <a:lnTo>
                          <a:pt x="132" y="73"/>
                        </a:lnTo>
                        <a:lnTo>
                          <a:pt x="127" y="56"/>
                        </a:lnTo>
                        <a:lnTo>
                          <a:pt x="127" y="56"/>
                        </a:lnTo>
                        <a:lnTo>
                          <a:pt x="117" y="45"/>
                        </a:lnTo>
                        <a:lnTo>
                          <a:pt x="99" y="39"/>
                        </a:lnTo>
                        <a:lnTo>
                          <a:pt x="73" y="47"/>
                        </a:lnTo>
                        <a:lnTo>
                          <a:pt x="73" y="47"/>
                        </a:lnTo>
                        <a:lnTo>
                          <a:pt x="11" y="82"/>
                        </a:lnTo>
                        <a:lnTo>
                          <a:pt x="0" y="63"/>
                        </a:lnTo>
                        <a:lnTo>
                          <a:pt x="114" y="0"/>
                        </a:lnTo>
                        <a:lnTo>
                          <a:pt x="124" y="17"/>
                        </a:lnTo>
                        <a:lnTo>
                          <a:pt x="108" y="26"/>
                        </a:lnTo>
                        <a:lnTo>
                          <a:pt x="108" y="27"/>
                        </a:lnTo>
                        <a:lnTo>
                          <a:pt x="108" y="27"/>
                        </a:lnTo>
                        <a:lnTo>
                          <a:pt x="119" y="29"/>
                        </a:lnTo>
                        <a:lnTo>
                          <a:pt x="133" y="36"/>
                        </a:lnTo>
                        <a:lnTo>
                          <a:pt x="147" y="50"/>
                        </a:lnTo>
                        <a:lnTo>
                          <a:pt x="147" y="50"/>
                        </a:lnTo>
                        <a:lnTo>
                          <a:pt x="154" y="71"/>
                        </a:lnTo>
                        <a:lnTo>
                          <a:pt x="151" y="92"/>
                        </a:lnTo>
                        <a:lnTo>
                          <a:pt x="129" y="112"/>
                        </a:lnTo>
                        <a:lnTo>
                          <a:pt x="129" y="112"/>
                        </a:lnTo>
                        <a:lnTo>
                          <a:pt x="51" y="156"/>
                        </a:lnTo>
                        <a:lnTo>
                          <a:pt x="51" y="15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0" name="Freeform 82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463" y="1284"/>
                    <a:ext cx="82" cy="61"/>
                  </a:xfrm>
                  <a:custGeom>
                    <a:avLst/>
                    <a:gdLst/>
                    <a:ahLst/>
                    <a:cxnLst>
                      <a:cxn ang="0">
                        <a:pos x="34" y="144"/>
                      </a:cxn>
                      <a:cxn ang="0">
                        <a:pos x="25" y="126"/>
                      </a:cxn>
                      <a:cxn ang="0">
                        <a:pos x="41" y="118"/>
                      </a:cxn>
                      <a:cxn ang="0">
                        <a:pos x="40" y="117"/>
                      </a:cxn>
                      <a:cxn ang="0">
                        <a:pos x="40" y="117"/>
                      </a:cxn>
                      <a:cxn ang="0">
                        <a:pos x="24" y="113"/>
                      </a:cxn>
                      <a:cxn ang="0">
                        <a:pos x="12" y="105"/>
                      </a:cxn>
                      <a:cxn ang="0">
                        <a:pos x="5" y="94"/>
                      </a:cxn>
                      <a:cxn ang="0">
                        <a:pos x="5" y="94"/>
                      </a:cxn>
                      <a:cxn ang="0">
                        <a:pos x="0" y="57"/>
                      </a:cxn>
                      <a:cxn ang="0">
                        <a:pos x="17" y="29"/>
                      </a:cxn>
                      <a:cxn ang="0">
                        <a:pos x="43" y="9"/>
                      </a:cxn>
                      <a:cxn ang="0">
                        <a:pos x="43" y="9"/>
                      </a:cxn>
                      <a:cxn ang="0">
                        <a:pos x="76" y="0"/>
                      </a:cxn>
                      <a:cxn ang="0">
                        <a:pos x="105" y="6"/>
                      </a:cxn>
                      <a:cxn ang="0">
                        <a:pos x="126" y="29"/>
                      </a:cxn>
                      <a:cxn ang="0">
                        <a:pos x="126" y="29"/>
                      </a:cxn>
                      <a:cxn ang="0">
                        <a:pos x="131" y="48"/>
                      </a:cxn>
                      <a:cxn ang="0">
                        <a:pos x="128" y="62"/>
                      </a:cxn>
                      <a:cxn ang="0">
                        <a:pos x="124" y="73"/>
                      </a:cxn>
                      <a:cxn ang="0">
                        <a:pos x="124" y="73"/>
                      </a:cxn>
                      <a:cxn ang="0">
                        <a:pos x="125" y="73"/>
                      </a:cxn>
                      <a:cxn ang="0">
                        <a:pos x="184" y="43"/>
                      </a:cxn>
                      <a:cxn ang="0">
                        <a:pos x="194" y="62"/>
                      </a:cxn>
                      <a:cxn ang="0">
                        <a:pos x="34" y="144"/>
                      </a:cxn>
                      <a:cxn ang="0">
                        <a:pos x="34" y="144"/>
                      </a:cxn>
                      <a:cxn ang="0">
                        <a:pos x="22" y="85"/>
                      </a:cxn>
                      <a:cxn ang="0">
                        <a:pos x="32" y="98"/>
                      </a:cxn>
                      <a:cxn ang="0">
                        <a:pos x="50" y="104"/>
                      </a:cxn>
                      <a:cxn ang="0">
                        <a:pos x="77" y="98"/>
                      </a:cxn>
                      <a:cxn ang="0">
                        <a:pos x="77" y="98"/>
                      </a:cxn>
                      <a:cxn ang="0">
                        <a:pos x="97" y="84"/>
                      </a:cxn>
                      <a:cxn ang="0">
                        <a:pos x="112" y="66"/>
                      </a:cxn>
                      <a:cxn ang="0">
                        <a:pos x="110" y="41"/>
                      </a:cxn>
                      <a:cxn ang="0">
                        <a:pos x="110" y="41"/>
                      </a:cxn>
                      <a:cxn ang="0">
                        <a:pos x="91" y="24"/>
                      </a:cxn>
                      <a:cxn ang="0">
                        <a:pos x="70" y="24"/>
                      </a:cxn>
                      <a:cxn ang="0">
                        <a:pos x="50" y="32"/>
                      </a:cxn>
                      <a:cxn ang="0">
                        <a:pos x="50" y="32"/>
                      </a:cxn>
                      <a:cxn ang="0">
                        <a:pos x="29" y="46"/>
                      </a:cxn>
                      <a:cxn ang="0">
                        <a:pos x="19" y="65"/>
                      </a:cxn>
                      <a:cxn ang="0">
                        <a:pos x="22" y="85"/>
                      </a:cxn>
                      <a:cxn ang="0">
                        <a:pos x="22" y="85"/>
                      </a:cxn>
                    </a:cxnLst>
                    <a:rect l="0" t="0" r="r" b="b"/>
                    <a:pathLst>
                      <a:path w="194" h="144">
                        <a:moveTo>
                          <a:pt x="34" y="144"/>
                        </a:moveTo>
                        <a:lnTo>
                          <a:pt x="25" y="126"/>
                        </a:lnTo>
                        <a:lnTo>
                          <a:pt x="41" y="118"/>
                        </a:lnTo>
                        <a:lnTo>
                          <a:pt x="40" y="117"/>
                        </a:lnTo>
                        <a:lnTo>
                          <a:pt x="40" y="117"/>
                        </a:lnTo>
                        <a:lnTo>
                          <a:pt x="24" y="113"/>
                        </a:lnTo>
                        <a:lnTo>
                          <a:pt x="12" y="105"/>
                        </a:lnTo>
                        <a:lnTo>
                          <a:pt x="5" y="94"/>
                        </a:lnTo>
                        <a:lnTo>
                          <a:pt x="5" y="94"/>
                        </a:lnTo>
                        <a:lnTo>
                          <a:pt x="0" y="57"/>
                        </a:lnTo>
                        <a:lnTo>
                          <a:pt x="17" y="29"/>
                        </a:lnTo>
                        <a:lnTo>
                          <a:pt x="43" y="9"/>
                        </a:lnTo>
                        <a:lnTo>
                          <a:pt x="43" y="9"/>
                        </a:lnTo>
                        <a:lnTo>
                          <a:pt x="76" y="0"/>
                        </a:lnTo>
                        <a:lnTo>
                          <a:pt x="105" y="6"/>
                        </a:lnTo>
                        <a:lnTo>
                          <a:pt x="126" y="29"/>
                        </a:lnTo>
                        <a:lnTo>
                          <a:pt x="126" y="29"/>
                        </a:lnTo>
                        <a:lnTo>
                          <a:pt x="131" y="48"/>
                        </a:lnTo>
                        <a:lnTo>
                          <a:pt x="128" y="62"/>
                        </a:lnTo>
                        <a:lnTo>
                          <a:pt x="124" y="73"/>
                        </a:lnTo>
                        <a:lnTo>
                          <a:pt x="124" y="73"/>
                        </a:lnTo>
                        <a:lnTo>
                          <a:pt x="125" y="73"/>
                        </a:lnTo>
                        <a:lnTo>
                          <a:pt x="184" y="43"/>
                        </a:lnTo>
                        <a:lnTo>
                          <a:pt x="194" y="62"/>
                        </a:lnTo>
                        <a:lnTo>
                          <a:pt x="34" y="144"/>
                        </a:lnTo>
                        <a:lnTo>
                          <a:pt x="34" y="144"/>
                        </a:lnTo>
                        <a:close/>
                        <a:moveTo>
                          <a:pt x="22" y="85"/>
                        </a:moveTo>
                        <a:lnTo>
                          <a:pt x="32" y="98"/>
                        </a:lnTo>
                        <a:lnTo>
                          <a:pt x="50" y="104"/>
                        </a:lnTo>
                        <a:lnTo>
                          <a:pt x="77" y="98"/>
                        </a:lnTo>
                        <a:lnTo>
                          <a:pt x="77" y="98"/>
                        </a:lnTo>
                        <a:lnTo>
                          <a:pt x="97" y="84"/>
                        </a:lnTo>
                        <a:lnTo>
                          <a:pt x="112" y="66"/>
                        </a:lnTo>
                        <a:lnTo>
                          <a:pt x="110" y="41"/>
                        </a:lnTo>
                        <a:lnTo>
                          <a:pt x="110" y="41"/>
                        </a:lnTo>
                        <a:lnTo>
                          <a:pt x="91" y="24"/>
                        </a:lnTo>
                        <a:lnTo>
                          <a:pt x="70" y="24"/>
                        </a:lnTo>
                        <a:lnTo>
                          <a:pt x="50" y="32"/>
                        </a:lnTo>
                        <a:lnTo>
                          <a:pt x="50" y="32"/>
                        </a:lnTo>
                        <a:lnTo>
                          <a:pt x="29" y="46"/>
                        </a:lnTo>
                        <a:lnTo>
                          <a:pt x="19" y="65"/>
                        </a:lnTo>
                        <a:lnTo>
                          <a:pt x="22" y="85"/>
                        </a:lnTo>
                        <a:lnTo>
                          <a:pt x="22" y="8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83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484" y="1325"/>
                    <a:ext cx="72" cy="40"/>
                  </a:xfrm>
                  <a:custGeom>
                    <a:avLst/>
                    <a:gdLst/>
                    <a:ahLst/>
                    <a:cxnLst>
                      <a:cxn ang="0">
                        <a:pos x="9" y="96"/>
                      </a:cxn>
                      <a:cxn ang="0">
                        <a:pos x="0" y="77"/>
                      </a:cxn>
                      <a:cxn ang="0">
                        <a:pos x="118" y="20"/>
                      </a:cxn>
                      <a:cxn ang="0">
                        <a:pos x="127" y="40"/>
                      </a:cxn>
                      <a:cxn ang="0">
                        <a:pos x="9" y="96"/>
                      </a:cxn>
                      <a:cxn ang="0">
                        <a:pos x="9" y="96"/>
                      </a:cxn>
                      <a:cxn ang="0">
                        <a:pos x="139" y="10"/>
                      </a:cxn>
                      <a:cxn ang="0">
                        <a:pos x="161" y="0"/>
                      </a:cxn>
                      <a:cxn ang="0">
                        <a:pos x="171" y="19"/>
                      </a:cxn>
                      <a:cxn ang="0">
                        <a:pos x="148" y="30"/>
                      </a:cxn>
                      <a:cxn ang="0">
                        <a:pos x="139" y="10"/>
                      </a:cxn>
                      <a:cxn ang="0">
                        <a:pos x="139" y="10"/>
                      </a:cxn>
                    </a:cxnLst>
                    <a:rect l="0" t="0" r="r" b="b"/>
                    <a:pathLst>
                      <a:path w="171" h="96">
                        <a:moveTo>
                          <a:pt x="9" y="96"/>
                        </a:moveTo>
                        <a:lnTo>
                          <a:pt x="0" y="77"/>
                        </a:lnTo>
                        <a:lnTo>
                          <a:pt x="118" y="20"/>
                        </a:lnTo>
                        <a:lnTo>
                          <a:pt x="127" y="40"/>
                        </a:lnTo>
                        <a:lnTo>
                          <a:pt x="9" y="96"/>
                        </a:lnTo>
                        <a:lnTo>
                          <a:pt x="9" y="96"/>
                        </a:lnTo>
                        <a:close/>
                        <a:moveTo>
                          <a:pt x="139" y="10"/>
                        </a:moveTo>
                        <a:lnTo>
                          <a:pt x="161" y="0"/>
                        </a:lnTo>
                        <a:lnTo>
                          <a:pt x="171" y="19"/>
                        </a:lnTo>
                        <a:lnTo>
                          <a:pt x="148" y="30"/>
                        </a:lnTo>
                        <a:lnTo>
                          <a:pt x="139" y="10"/>
                        </a:lnTo>
                        <a:lnTo>
                          <a:pt x="139" y="1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" name="Freeform 84"/>
                  <p:cNvSpPr>
                    <a:spLocks noChangeAspect="1"/>
                  </p:cNvSpPr>
                  <p:nvPr/>
                </p:nvSpPr>
                <p:spPr bwMode="auto">
                  <a:xfrm>
                    <a:off x="4497" y="1350"/>
                    <a:ext cx="65" cy="46"/>
                  </a:xfrm>
                  <a:custGeom>
                    <a:avLst/>
                    <a:gdLst/>
                    <a:ahLst/>
                    <a:cxnLst>
                      <a:cxn ang="0">
                        <a:pos x="105" y="44"/>
                      </a:cxn>
                      <a:cxn ang="0">
                        <a:pos x="27" y="78"/>
                      </a:cxn>
                      <a:cxn ang="0">
                        <a:pos x="27" y="78"/>
                      </a:cxn>
                      <a:cxn ang="0">
                        <a:pos x="22" y="83"/>
                      </a:cxn>
                      <a:cxn ang="0">
                        <a:pos x="22" y="89"/>
                      </a:cxn>
                      <a:cxn ang="0">
                        <a:pos x="23" y="95"/>
                      </a:cxn>
                      <a:cxn ang="0">
                        <a:pos x="23" y="95"/>
                      </a:cxn>
                      <a:cxn ang="0">
                        <a:pos x="27" y="102"/>
                      </a:cxn>
                      <a:cxn ang="0">
                        <a:pos x="11" y="109"/>
                      </a:cxn>
                      <a:cxn ang="0">
                        <a:pos x="11" y="109"/>
                      </a:cxn>
                      <a:cxn ang="0">
                        <a:pos x="7" y="103"/>
                      </a:cxn>
                      <a:cxn ang="0">
                        <a:pos x="5" y="98"/>
                      </a:cxn>
                      <a:cxn ang="0">
                        <a:pos x="3" y="95"/>
                      </a:cxn>
                      <a:cxn ang="0">
                        <a:pos x="3" y="95"/>
                      </a:cxn>
                      <a:cxn ang="0">
                        <a:pos x="0" y="78"/>
                      </a:cxn>
                      <a:cxn ang="0">
                        <a:pos x="5" y="67"/>
                      </a:cxn>
                      <a:cxn ang="0">
                        <a:pos x="17" y="59"/>
                      </a:cxn>
                      <a:cxn ang="0">
                        <a:pos x="17" y="59"/>
                      </a:cxn>
                      <a:cxn ang="0">
                        <a:pos x="96" y="24"/>
                      </a:cxn>
                      <a:cxn ang="0">
                        <a:pos x="88" y="7"/>
                      </a:cxn>
                      <a:cxn ang="0">
                        <a:pos x="105" y="0"/>
                      </a:cxn>
                      <a:cxn ang="0">
                        <a:pos x="112" y="17"/>
                      </a:cxn>
                      <a:cxn ang="0">
                        <a:pos x="146" y="1"/>
                      </a:cxn>
                      <a:cxn ang="0">
                        <a:pos x="155" y="21"/>
                      </a:cxn>
                      <a:cxn ang="0">
                        <a:pos x="121" y="36"/>
                      </a:cxn>
                      <a:cxn ang="0">
                        <a:pos x="129" y="55"/>
                      </a:cxn>
                      <a:cxn ang="0">
                        <a:pos x="113" y="63"/>
                      </a:cxn>
                      <a:cxn ang="0">
                        <a:pos x="105" y="44"/>
                      </a:cxn>
                      <a:cxn ang="0">
                        <a:pos x="105" y="44"/>
                      </a:cxn>
                    </a:cxnLst>
                    <a:rect l="0" t="0" r="r" b="b"/>
                    <a:pathLst>
                      <a:path w="155" h="109">
                        <a:moveTo>
                          <a:pt x="105" y="44"/>
                        </a:moveTo>
                        <a:lnTo>
                          <a:pt x="27" y="78"/>
                        </a:lnTo>
                        <a:lnTo>
                          <a:pt x="27" y="78"/>
                        </a:lnTo>
                        <a:lnTo>
                          <a:pt x="22" y="83"/>
                        </a:lnTo>
                        <a:lnTo>
                          <a:pt x="22" y="89"/>
                        </a:lnTo>
                        <a:lnTo>
                          <a:pt x="23" y="95"/>
                        </a:lnTo>
                        <a:lnTo>
                          <a:pt x="23" y="95"/>
                        </a:lnTo>
                        <a:lnTo>
                          <a:pt x="27" y="102"/>
                        </a:lnTo>
                        <a:lnTo>
                          <a:pt x="11" y="109"/>
                        </a:lnTo>
                        <a:lnTo>
                          <a:pt x="11" y="109"/>
                        </a:lnTo>
                        <a:lnTo>
                          <a:pt x="7" y="103"/>
                        </a:lnTo>
                        <a:lnTo>
                          <a:pt x="5" y="98"/>
                        </a:lnTo>
                        <a:lnTo>
                          <a:pt x="3" y="95"/>
                        </a:lnTo>
                        <a:lnTo>
                          <a:pt x="3" y="95"/>
                        </a:lnTo>
                        <a:lnTo>
                          <a:pt x="0" y="78"/>
                        </a:lnTo>
                        <a:lnTo>
                          <a:pt x="5" y="67"/>
                        </a:lnTo>
                        <a:lnTo>
                          <a:pt x="17" y="59"/>
                        </a:lnTo>
                        <a:lnTo>
                          <a:pt x="17" y="59"/>
                        </a:lnTo>
                        <a:lnTo>
                          <a:pt x="96" y="24"/>
                        </a:lnTo>
                        <a:lnTo>
                          <a:pt x="88" y="7"/>
                        </a:lnTo>
                        <a:lnTo>
                          <a:pt x="105" y="0"/>
                        </a:lnTo>
                        <a:lnTo>
                          <a:pt x="112" y="17"/>
                        </a:lnTo>
                        <a:lnTo>
                          <a:pt x="146" y="1"/>
                        </a:lnTo>
                        <a:lnTo>
                          <a:pt x="155" y="21"/>
                        </a:lnTo>
                        <a:lnTo>
                          <a:pt x="121" y="36"/>
                        </a:lnTo>
                        <a:lnTo>
                          <a:pt x="129" y="55"/>
                        </a:lnTo>
                        <a:lnTo>
                          <a:pt x="113" y="63"/>
                        </a:lnTo>
                        <a:lnTo>
                          <a:pt x="105" y="44"/>
                        </a:lnTo>
                        <a:lnTo>
                          <a:pt x="105" y="4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3" name="Freeform 85"/>
                  <p:cNvSpPr>
                    <a:spLocks noChangeAspect="1"/>
                  </p:cNvSpPr>
                  <p:nvPr/>
                </p:nvSpPr>
                <p:spPr bwMode="auto">
                  <a:xfrm>
                    <a:off x="4509" y="1382"/>
                    <a:ext cx="64" cy="63"/>
                  </a:xfrm>
                  <a:custGeom>
                    <a:avLst/>
                    <a:gdLst/>
                    <a:ahLst/>
                    <a:cxnLst>
                      <a:cxn ang="0">
                        <a:pos x="24" y="129"/>
                      </a:cxn>
                      <a:cxn ang="0">
                        <a:pos x="42" y="122"/>
                      </a:cxn>
                      <a:cxn ang="0">
                        <a:pos x="42" y="121"/>
                      </a:cxn>
                      <a:cxn ang="0">
                        <a:pos x="42" y="121"/>
                      </a:cxn>
                      <a:cxn ang="0">
                        <a:pos x="26" y="117"/>
                      </a:cxn>
                      <a:cxn ang="0">
                        <a:pos x="14" y="108"/>
                      </a:cxn>
                      <a:cxn ang="0">
                        <a:pos x="4" y="91"/>
                      </a:cxn>
                      <a:cxn ang="0">
                        <a:pos x="4" y="91"/>
                      </a:cxn>
                      <a:cxn ang="0">
                        <a:pos x="0" y="72"/>
                      </a:cxn>
                      <a:cxn ang="0">
                        <a:pos x="6" y="53"/>
                      </a:cxn>
                      <a:cxn ang="0">
                        <a:pos x="25" y="37"/>
                      </a:cxn>
                      <a:cxn ang="0">
                        <a:pos x="25" y="37"/>
                      </a:cxn>
                      <a:cxn ang="0">
                        <a:pos x="112" y="0"/>
                      </a:cxn>
                      <a:cxn ang="0">
                        <a:pos x="121" y="21"/>
                      </a:cxn>
                      <a:cxn ang="0">
                        <a:pos x="41" y="54"/>
                      </a:cxn>
                      <a:cxn ang="0">
                        <a:pos x="41" y="54"/>
                      </a:cxn>
                      <a:cxn ang="0">
                        <a:pos x="26" y="64"/>
                      </a:cxn>
                      <a:cxn ang="0">
                        <a:pos x="21" y="76"/>
                      </a:cxn>
                      <a:cxn ang="0">
                        <a:pos x="24" y="88"/>
                      </a:cxn>
                      <a:cxn ang="0">
                        <a:pos x="24" y="88"/>
                      </a:cxn>
                      <a:cxn ang="0">
                        <a:pos x="39" y="106"/>
                      </a:cxn>
                      <a:cxn ang="0">
                        <a:pos x="59" y="110"/>
                      </a:cxn>
                      <a:cxn ang="0">
                        <a:pos x="78" y="106"/>
                      </a:cxn>
                      <a:cxn ang="0">
                        <a:pos x="78" y="106"/>
                      </a:cxn>
                      <a:cxn ang="0">
                        <a:pos x="144" y="77"/>
                      </a:cxn>
                      <a:cxn ang="0">
                        <a:pos x="153" y="98"/>
                      </a:cxn>
                      <a:cxn ang="0">
                        <a:pos x="32" y="148"/>
                      </a:cxn>
                      <a:cxn ang="0">
                        <a:pos x="24" y="129"/>
                      </a:cxn>
                      <a:cxn ang="0">
                        <a:pos x="24" y="129"/>
                      </a:cxn>
                    </a:cxnLst>
                    <a:rect l="0" t="0" r="r" b="b"/>
                    <a:pathLst>
                      <a:path w="153" h="148">
                        <a:moveTo>
                          <a:pt x="24" y="129"/>
                        </a:moveTo>
                        <a:lnTo>
                          <a:pt x="42" y="122"/>
                        </a:lnTo>
                        <a:lnTo>
                          <a:pt x="42" y="121"/>
                        </a:lnTo>
                        <a:lnTo>
                          <a:pt x="42" y="121"/>
                        </a:lnTo>
                        <a:lnTo>
                          <a:pt x="26" y="117"/>
                        </a:lnTo>
                        <a:lnTo>
                          <a:pt x="14" y="108"/>
                        </a:lnTo>
                        <a:lnTo>
                          <a:pt x="4" y="91"/>
                        </a:lnTo>
                        <a:lnTo>
                          <a:pt x="4" y="91"/>
                        </a:lnTo>
                        <a:lnTo>
                          <a:pt x="0" y="72"/>
                        </a:lnTo>
                        <a:lnTo>
                          <a:pt x="6" y="53"/>
                        </a:lnTo>
                        <a:lnTo>
                          <a:pt x="25" y="37"/>
                        </a:lnTo>
                        <a:lnTo>
                          <a:pt x="25" y="37"/>
                        </a:lnTo>
                        <a:lnTo>
                          <a:pt x="112" y="0"/>
                        </a:lnTo>
                        <a:lnTo>
                          <a:pt x="121" y="21"/>
                        </a:lnTo>
                        <a:lnTo>
                          <a:pt x="41" y="54"/>
                        </a:lnTo>
                        <a:lnTo>
                          <a:pt x="41" y="54"/>
                        </a:lnTo>
                        <a:lnTo>
                          <a:pt x="26" y="64"/>
                        </a:lnTo>
                        <a:lnTo>
                          <a:pt x="21" y="76"/>
                        </a:lnTo>
                        <a:lnTo>
                          <a:pt x="24" y="88"/>
                        </a:lnTo>
                        <a:lnTo>
                          <a:pt x="24" y="88"/>
                        </a:lnTo>
                        <a:lnTo>
                          <a:pt x="39" y="106"/>
                        </a:lnTo>
                        <a:lnTo>
                          <a:pt x="59" y="110"/>
                        </a:lnTo>
                        <a:lnTo>
                          <a:pt x="78" y="106"/>
                        </a:lnTo>
                        <a:lnTo>
                          <a:pt x="78" y="106"/>
                        </a:lnTo>
                        <a:lnTo>
                          <a:pt x="144" y="77"/>
                        </a:lnTo>
                        <a:lnTo>
                          <a:pt x="153" y="98"/>
                        </a:lnTo>
                        <a:lnTo>
                          <a:pt x="32" y="148"/>
                        </a:lnTo>
                        <a:lnTo>
                          <a:pt x="24" y="129"/>
                        </a:lnTo>
                        <a:lnTo>
                          <a:pt x="24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Freeform 86"/>
                  <p:cNvSpPr>
                    <a:spLocks noChangeAspect="1"/>
                  </p:cNvSpPr>
                  <p:nvPr/>
                </p:nvSpPr>
                <p:spPr bwMode="auto">
                  <a:xfrm>
                    <a:off x="4528" y="1438"/>
                    <a:ext cx="62" cy="28"/>
                  </a:xfrm>
                  <a:custGeom>
                    <a:avLst/>
                    <a:gdLst/>
                    <a:ahLst/>
                    <a:cxnLst>
                      <a:cxn ang="0">
                        <a:pos x="8" y="67"/>
                      </a:cxn>
                      <a:cxn ang="0">
                        <a:pos x="0" y="47"/>
                      </a:cxn>
                      <a:cxn ang="0">
                        <a:pos x="121" y="0"/>
                      </a:cxn>
                      <a:cxn ang="0">
                        <a:pos x="129" y="19"/>
                      </a:cxn>
                      <a:cxn ang="0">
                        <a:pos x="109" y="27"/>
                      </a:cxn>
                      <a:cxn ang="0">
                        <a:pos x="109" y="27"/>
                      </a:cxn>
                      <a:cxn ang="0">
                        <a:pos x="109" y="27"/>
                      </a:cxn>
                      <a:cxn ang="0">
                        <a:pos x="124" y="31"/>
                      </a:cxn>
                      <a:cxn ang="0">
                        <a:pos x="137" y="40"/>
                      </a:cxn>
                      <a:cxn ang="0">
                        <a:pos x="145" y="53"/>
                      </a:cxn>
                      <a:cxn ang="0">
                        <a:pos x="145" y="53"/>
                      </a:cxn>
                      <a:cxn ang="0">
                        <a:pos x="146" y="55"/>
                      </a:cxn>
                      <a:cxn ang="0">
                        <a:pos x="146" y="57"/>
                      </a:cxn>
                      <a:cxn ang="0">
                        <a:pos x="146" y="59"/>
                      </a:cxn>
                      <a:cxn ang="0">
                        <a:pos x="146" y="59"/>
                      </a:cxn>
                      <a:cxn ang="0">
                        <a:pos x="125" y="67"/>
                      </a:cxn>
                      <a:cxn ang="0">
                        <a:pos x="123" y="59"/>
                      </a:cxn>
                      <a:cxn ang="0">
                        <a:pos x="123" y="59"/>
                      </a:cxn>
                      <a:cxn ang="0">
                        <a:pos x="112" y="44"/>
                      </a:cxn>
                      <a:cxn ang="0">
                        <a:pos x="96" y="38"/>
                      </a:cxn>
                      <a:cxn ang="0">
                        <a:pos x="79" y="40"/>
                      </a:cxn>
                      <a:cxn ang="0">
                        <a:pos x="79" y="40"/>
                      </a:cxn>
                      <a:cxn ang="0">
                        <a:pos x="8" y="67"/>
                      </a:cxn>
                      <a:cxn ang="0">
                        <a:pos x="8" y="67"/>
                      </a:cxn>
                    </a:cxnLst>
                    <a:rect l="0" t="0" r="r" b="b"/>
                    <a:pathLst>
                      <a:path w="146" h="67">
                        <a:moveTo>
                          <a:pt x="8" y="67"/>
                        </a:moveTo>
                        <a:lnTo>
                          <a:pt x="0" y="47"/>
                        </a:lnTo>
                        <a:lnTo>
                          <a:pt x="121" y="0"/>
                        </a:lnTo>
                        <a:lnTo>
                          <a:pt x="129" y="19"/>
                        </a:lnTo>
                        <a:lnTo>
                          <a:pt x="109" y="27"/>
                        </a:lnTo>
                        <a:lnTo>
                          <a:pt x="109" y="27"/>
                        </a:lnTo>
                        <a:lnTo>
                          <a:pt x="109" y="27"/>
                        </a:lnTo>
                        <a:lnTo>
                          <a:pt x="124" y="31"/>
                        </a:lnTo>
                        <a:lnTo>
                          <a:pt x="137" y="40"/>
                        </a:lnTo>
                        <a:lnTo>
                          <a:pt x="145" y="53"/>
                        </a:lnTo>
                        <a:lnTo>
                          <a:pt x="145" y="53"/>
                        </a:lnTo>
                        <a:lnTo>
                          <a:pt x="146" y="55"/>
                        </a:lnTo>
                        <a:lnTo>
                          <a:pt x="146" y="57"/>
                        </a:lnTo>
                        <a:lnTo>
                          <a:pt x="146" y="59"/>
                        </a:lnTo>
                        <a:lnTo>
                          <a:pt x="146" y="59"/>
                        </a:lnTo>
                        <a:lnTo>
                          <a:pt x="125" y="67"/>
                        </a:lnTo>
                        <a:lnTo>
                          <a:pt x="123" y="59"/>
                        </a:lnTo>
                        <a:lnTo>
                          <a:pt x="123" y="59"/>
                        </a:lnTo>
                        <a:lnTo>
                          <a:pt x="112" y="44"/>
                        </a:lnTo>
                        <a:lnTo>
                          <a:pt x="96" y="38"/>
                        </a:lnTo>
                        <a:lnTo>
                          <a:pt x="79" y="40"/>
                        </a:lnTo>
                        <a:lnTo>
                          <a:pt x="79" y="40"/>
                        </a:lnTo>
                        <a:lnTo>
                          <a:pt x="8" y="67"/>
                        </a:lnTo>
                        <a:lnTo>
                          <a:pt x="8" y="6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5" name="Freeform 87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544" y="1475"/>
                    <a:ext cx="57" cy="53"/>
                  </a:xfrm>
                  <a:custGeom>
                    <a:avLst/>
                    <a:gdLst/>
                    <a:ahLst/>
                    <a:cxnLst>
                      <a:cxn ang="0">
                        <a:pos x="64" y="124"/>
                      </a:cxn>
                      <a:cxn ang="0">
                        <a:pos x="54" y="124"/>
                      </a:cxn>
                      <a:cxn ang="0">
                        <a:pos x="39" y="122"/>
                      </a:cxn>
                      <a:cxn ang="0">
                        <a:pos x="22" y="113"/>
                      </a:cxn>
                      <a:cxn ang="0">
                        <a:pos x="22" y="113"/>
                      </a:cxn>
                      <a:cxn ang="0">
                        <a:pos x="16" y="108"/>
                      </a:cxn>
                      <a:cxn ang="0">
                        <a:pos x="9" y="98"/>
                      </a:cxn>
                      <a:cxn ang="0">
                        <a:pos x="2" y="82"/>
                      </a:cxn>
                      <a:cxn ang="0">
                        <a:pos x="2" y="82"/>
                      </a:cxn>
                      <a:cxn ang="0">
                        <a:pos x="0" y="50"/>
                      </a:cxn>
                      <a:cxn ang="0">
                        <a:pos x="16" y="23"/>
                      </a:cxn>
                      <a:cxn ang="0">
                        <a:pos x="46" y="6"/>
                      </a:cxn>
                      <a:cxn ang="0">
                        <a:pos x="46" y="6"/>
                      </a:cxn>
                      <a:cxn ang="0">
                        <a:pos x="82" y="0"/>
                      </a:cxn>
                      <a:cxn ang="0">
                        <a:pos x="114" y="11"/>
                      </a:cxn>
                      <a:cxn ang="0">
                        <a:pos x="135" y="42"/>
                      </a:cxn>
                      <a:cxn ang="0">
                        <a:pos x="135" y="42"/>
                      </a:cxn>
                      <a:cxn ang="0">
                        <a:pos x="136" y="74"/>
                      </a:cxn>
                      <a:cxn ang="0">
                        <a:pos x="117" y="100"/>
                      </a:cxn>
                      <a:cxn ang="0">
                        <a:pos x="81" y="120"/>
                      </a:cxn>
                      <a:cxn ang="0">
                        <a:pos x="81" y="120"/>
                      </a:cxn>
                      <a:cxn ang="0">
                        <a:pos x="50" y="30"/>
                      </a:cxn>
                      <a:cxn ang="0">
                        <a:pos x="50" y="30"/>
                      </a:cxn>
                      <a:cxn ang="0">
                        <a:pos x="29" y="41"/>
                      </a:cxn>
                      <a:cxn ang="0">
                        <a:pos x="19" y="58"/>
                      </a:cxn>
                      <a:cxn ang="0">
                        <a:pos x="21" y="79"/>
                      </a:cxn>
                      <a:cxn ang="0">
                        <a:pos x="21" y="79"/>
                      </a:cxn>
                      <a:cxn ang="0">
                        <a:pos x="31" y="94"/>
                      </a:cxn>
                      <a:cxn ang="0">
                        <a:pos x="45" y="101"/>
                      </a:cxn>
                      <a:cxn ang="0">
                        <a:pos x="57" y="102"/>
                      </a:cxn>
                      <a:cxn ang="0">
                        <a:pos x="57" y="102"/>
                      </a:cxn>
                      <a:cxn ang="0">
                        <a:pos x="64" y="124"/>
                      </a:cxn>
                      <a:cxn ang="0">
                        <a:pos x="64" y="124"/>
                      </a:cxn>
                      <a:cxn ang="0">
                        <a:pos x="90" y="92"/>
                      </a:cxn>
                      <a:cxn ang="0">
                        <a:pos x="106" y="82"/>
                      </a:cxn>
                      <a:cxn ang="0">
                        <a:pos x="117" y="67"/>
                      </a:cxn>
                      <a:cxn ang="0">
                        <a:pos x="115" y="46"/>
                      </a:cxn>
                      <a:cxn ang="0">
                        <a:pos x="115" y="46"/>
                      </a:cxn>
                      <a:cxn ang="0">
                        <a:pos x="103" y="30"/>
                      </a:cxn>
                      <a:cxn ang="0">
                        <a:pos x="86" y="22"/>
                      </a:cxn>
                      <a:cxn ang="0">
                        <a:pos x="66" y="23"/>
                      </a:cxn>
                      <a:cxn ang="0">
                        <a:pos x="66" y="23"/>
                      </a:cxn>
                      <a:cxn ang="0">
                        <a:pos x="90" y="92"/>
                      </a:cxn>
                      <a:cxn ang="0">
                        <a:pos x="90" y="92"/>
                      </a:cxn>
                    </a:cxnLst>
                    <a:rect l="0" t="0" r="r" b="b"/>
                    <a:pathLst>
                      <a:path w="136" h="124">
                        <a:moveTo>
                          <a:pt x="64" y="124"/>
                        </a:moveTo>
                        <a:lnTo>
                          <a:pt x="54" y="124"/>
                        </a:lnTo>
                        <a:lnTo>
                          <a:pt x="39" y="122"/>
                        </a:lnTo>
                        <a:lnTo>
                          <a:pt x="22" y="113"/>
                        </a:lnTo>
                        <a:lnTo>
                          <a:pt x="22" y="113"/>
                        </a:lnTo>
                        <a:lnTo>
                          <a:pt x="16" y="108"/>
                        </a:lnTo>
                        <a:lnTo>
                          <a:pt x="9" y="98"/>
                        </a:lnTo>
                        <a:lnTo>
                          <a:pt x="2" y="82"/>
                        </a:lnTo>
                        <a:lnTo>
                          <a:pt x="2" y="82"/>
                        </a:lnTo>
                        <a:lnTo>
                          <a:pt x="0" y="50"/>
                        </a:lnTo>
                        <a:lnTo>
                          <a:pt x="16" y="23"/>
                        </a:lnTo>
                        <a:lnTo>
                          <a:pt x="46" y="6"/>
                        </a:lnTo>
                        <a:lnTo>
                          <a:pt x="46" y="6"/>
                        </a:lnTo>
                        <a:lnTo>
                          <a:pt x="82" y="0"/>
                        </a:lnTo>
                        <a:lnTo>
                          <a:pt x="114" y="11"/>
                        </a:lnTo>
                        <a:lnTo>
                          <a:pt x="135" y="42"/>
                        </a:lnTo>
                        <a:lnTo>
                          <a:pt x="135" y="42"/>
                        </a:lnTo>
                        <a:lnTo>
                          <a:pt x="136" y="74"/>
                        </a:lnTo>
                        <a:lnTo>
                          <a:pt x="117" y="100"/>
                        </a:lnTo>
                        <a:lnTo>
                          <a:pt x="81" y="120"/>
                        </a:lnTo>
                        <a:lnTo>
                          <a:pt x="81" y="120"/>
                        </a:lnTo>
                        <a:lnTo>
                          <a:pt x="50" y="30"/>
                        </a:lnTo>
                        <a:lnTo>
                          <a:pt x="50" y="30"/>
                        </a:lnTo>
                        <a:lnTo>
                          <a:pt x="29" y="41"/>
                        </a:lnTo>
                        <a:lnTo>
                          <a:pt x="19" y="58"/>
                        </a:lnTo>
                        <a:lnTo>
                          <a:pt x="21" y="79"/>
                        </a:lnTo>
                        <a:lnTo>
                          <a:pt x="21" y="79"/>
                        </a:lnTo>
                        <a:lnTo>
                          <a:pt x="31" y="94"/>
                        </a:lnTo>
                        <a:lnTo>
                          <a:pt x="45" y="101"/>
                        </a:lnTo>
                        <a:lnTo>
                          <a:pt x="57" y="102"/>
                        </a:lnTo>
                        <a:lnTo>
                          <a:pt x="57" y="102"/>
                        </a:lnTo>
                        <a:lnTo>
                          <a:pt x="64" y="124"/>
                        </a:lnTo>
                        <a:lnTo>
                          <a:pt x="64" y="124"/>
                        </a:lnTo>
                        <a:close/>
                        <a:moveTo>
                          <a:pt x="90" y="92"/>
                        </a:moveTo>
                        <a:lnTo>
                          <a:pt x="106" y="82"/>
                        </a:lnTo>
                        <a:lnTo>
                          <a:pt x="117" y="67"/>
                        </a:lnTo>
                        <a:lnTo>
                          <a:pt x="115" y="46"/>
                        </a:lnTo>
                        <a:lnTo>
                          <a:pt x="115" y="46"/>
                        </a:lnTo>
                        <a:lnTo>
                          <a:pt x="103" y="30"/>
                        </a:lnTo>
                        <a:lnTo>
                          <a:pt x="86" y="22"/>
                        </a:lnTo>
                        <a:lnTo>
                          <a:pt x="66" y="23"/>
                        </a:lnTo>
                        <a:lnTo>
                          <a:pt x="66" y="23"/>
                        </a:lnTo>
                        <a:lnTo>
                          <a:pt x="90" y="92"/>
                        </a:lnTo>
                        <a:lnTo>
                          <a:pt x="90" y="9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6" name="Freeform 88"/>
                  <p:cNvSpPr>
                    <a:spLocks noChangeAspect="1"/>
                  </p:cNvSpPr>
                  <p:nvPr/>
                </p:nvSpPr>
                <p:spPr bwMode="auto">
                  <a:xfrm>
                    <a:off x="4561" y="1531"/>
                    <a:ext cx="56" cy="48"/>
                  </a:xfrm>
                  <a:custGeom>
                    <a:avLst/>
                    <a:gdLst/>
                    <a:ahLst/>
                    <a:cxnLst>
                      <a:cxn ang="0">
                        <a:pos x="102" y="75"/>
                      </a:cxn>
                      <a:cxn ang="0">
                        <a:pos x="111" y="70"/>
                      </a:cxn>
                      <a:cxn ang="0">
                        <a:pos x="116" y="60"/>
                      </a:cxn>
                      <a:cxn ang="0">
                        <a:pos x="114" y="38"/>
                      </a:cxn>
                      <a:cxn ang="0">
                        <a:pos x="114" y="38"/>
                      </a:cxn>
                      <a:cxn ang="0">
                        <a:pos x="111" y="30"/>
                      </a:cxn>
                      <a:cxn ang="0">
                        <a:pos x="102" y="21"/>
                      </a:cxn>
                      <a:cxn ang="0">
                        <a:pos x="90" y="19"/>
                      </a:cxn>
                      <a:cxn ang="0">
                        <a:pos x="90" y="19"/>
                      </a:cxn>
                      <a:cxn ang="0">
                        <a:pos x="82" y="24"/>
                      </a:cxn>
                      <a:cxn ang="0">
                        <a:pos x="80" y="32"/>
                      </a:cxn>
                      <a:cxn ang="0">
                        <a:pos x="80" y="46"/>
                      </a:cxn>
                      <a:cxn ang="0">
                        <a:pos x="80" y="46"/>
                      </a:cxn>
                      <a:cxn ang="0">
                        <a:pos x="81" y="70"/>
                      </a:cxn>
                      <a:cxn ang="0">
                        <a:pos x="81" y="70"/>
                      </a:cxn>
                      <a:cxn ang="0">
                        <a:pos x="79" y="92"/>
                      </a:cxn>
                      <a:cxn ang="0">
                        <a:pos x="71" y="107"/>
                      </a:cxn>
                      <a:cxn ang="0">
                        <a:pos x="58" y="114"/>
                      </a:cxn>
                      <a:cxn ang="0">
                        <a:pos x="58" y="114"/>
                      </a:cxn>
                      <a:cxn ang="0">
                        <a:pos x="34" y="114"/>
                      </a:cxn>
                      <a:cxn ang="0">
                        <a:pos x="15" y="101"/>
                      </a:cxn>
                      <a:cxn ang="0">
                        <a:pos x="2" y="77"/>
                      </a:cxn>
                      <a:cxn ang="0">
                        <a:pos x="2" y="77"/>
                      </a:cxn>
                      <a:cxn ang="0">
                        <a:pos x="0" y="39"/>
                      </a:cxn>
                      <a:cxn ang="0">
                        <a:pos x="13" y="19"/>
                      </a:cxn>
                      <a:cxn ang="0">
                        <a:pos x="30" y="10"/>
                      </a:cxn>
                      <a:cxn ang="0">
                        <a:pos x="30" y="10"/>
                      </a:cxn>
                      <a:cxn ang="0">
                        <a:pos x="36" y="31"/>
                      </a:cxn>
                      <a:cxn ang="0">
                        <a:pos x="36" y="31"/>
                      </a:cxn>
                      <a:cxn ang="0">
                        <a:pos x="25" y="36"/>
                      </a:cxn>
                      <a:cxn ang="0">
                        <a:pos x="18" y="48"/>
                      </a:cxn>
                      <a:cxn ang="0">
                        <a:pos x="20" y="72"/>
                      </a:cxn>
                      <a:cxn ang="0">
                        <a:pos x="20" y="72"/>
                      </a:cxn>
                      <a:cxn ang="0">
                        <a:pos x="26" y="85"/>
                      </a:cxn>
                      <a:cxn ang="0">
                        <a:pos x="36" y="94"/>
                      </a:cxn>
                      <a:cxn ang="0">
                        <a:pos x="48" y="94"/>
                      </a:cxn>
                      <a:cxn ang="0">
                        <a:pos x="48" y="94"/>
                      </a:cxn>
                      <a:cxn ang="0">
                        <a:pos x="55" y="90"/>
                      </a:cxn>
                      <a:cxn ang="0">
                        <a:pos x="58" y="80"/>
                      </a:cxn>
                      <a:cxn ang="0">
                        <a:pos x="58" y="65"/>
                      </a:cxn>
                      <a:cxn ang="0">
                        <a:pos x="58" y="65"/>
                      </a:cxn>
                      <a:cxn ang="0">
                        <a:pos x="57" y="38"/>
                      </a:cxn>
                      <a:cxn ang="0">
                        <a:pos x="57" y="38"/>
                      </a:cxn>
                      <a:cxn ang="0">
                        <a:pos x="59" y="21"/>
                      </a:cxn>
                      <a:cxn ang="0">
                        <a:pos x="65" y="8"/>
                      </a:cxn>
                      <a:cxn ang="0">
                        <a:pos x="80" y="0"/>
                      </a:cxn>
                      <a:cxn ang="0">
                        <a:pos x="80" y="0"/>
                      </a:cxn>
                      <a:cxn ang="0">
                        <a:pos x="104" y="0"/>
                      </a:cxn>
                      <a:cxn ang="0">
                        <a:pos x="122" y="14"/>
                      </a:cxn>
                      <a:cxn ang="0">
                        <a:pos x="133" y="35"/>
                      </a:cxn>
                      <a:cxn ang="0">
                        <a:pos x="133" y="35"/>
                      </a:cxn>
                      <a:cxn ang="0">
                        <a:pos x="134" y="71"/>
                      </a:cxn>
                      <a:cxn ang="0">
                        <a:pos x="120" y="89"/>
                      </a:cxn>
                      <a:cxn ang="0">
                        <a:pos x="108" y="95"/>
                      </a:cxn>
                      <a:cxn ang="0">
                        <a:pos x="108" y="95"/>
                      </a:cxn>
                      <a:cxn ang="0">
                        <a:pos x="102" y="75"/>
                      </a:cxn>
                      <a:cxn ang="0">
                        <a:pos x="102" y="75"/>
                      </a:cxn>
                    </a:cxnLst>
                    <a:rect l="0" t="0" r="r" b="b"/>
                    <a:pathLst>
                      <a:path w="134" h="114">
                        <a:moveTo>
                          <a:pt x="102" y="75"/>
                        </a:moveTo>
                        <a:lnTo>
                          <a:pt x="111" y="70"/>
                        </a:lnTo>
                        <a:lnTo>
                          <a:pt x="116" y="60"/>
                        </a:lnTo>
                        <a:lnTo>
                          <a:pt x="114" y="38"/>
                        </a:lnTo>
                        <a:lnTo>
                          <a:pt x="114" y="38"/>
                        </a:lnTo>
                        <a:lnTo>
                          <a:pt x="111" y="30"/>
                        </a:lnTo>
                        <a:lnTo>
                          <a:pt x="102" y="21"/>
                        </a:lnTo>
                        <a:lnTo>
                          <a:pt x="90" y="19"/>
                        </a:lnTo>
                        <a:lnTo>
                          <a:pt x="90" y="19"/>
                        </a:lnTo>
                        <a:lnTo>
                          <a:pt x="82" y="24"/>
                        </a:lnTo>
                        <a:lnTo>
                          <a:pt x="80" y="32"/>
                        </a:lnTo>
                        <a:lnTo>
                          <a:pt x="80" y="46"/>
                        </a:lnTo>
                        <a:lnTo>
                          <a:pt x="80" y="46"/>
                        </a:lnTo>
                        <a:lnTo>
                          <a:pt x="81" y="70"/>
                        </a:lnTo>
                        <a:lnTo>
                          <a:pt x="81" y="70"/>
                        </a:lnTo>
                        <a:lnTo>
                          <a:pt x="79" y="92"/>
                        </a:lnTo>
                        <a:lnTo>
                          <a:pt x="71" y="107"/>
                        </a:lnTo>
                        <a:lnTo>
                          <a:pt x="58" y="114"/>
                        </a:lnTo>
                        <a:lnTo>
                          <a:pt x="58" y="114"/>
                        </a:lnTo>
                        <a:lnTo>
                          <a:pt x="34" y="114"/>
                        </a:lnTo>
                        <a:lnTo>
                          <a:pt x="15" y="101"/>
                        </a:lnTo>
                        <a:lnTo>
                          <a:pt x="2" y="77"/>
                        </a:lnTo>
                        <a:lnTo>
                          <a:pt x="2" y="77"/>
                        </a:lnTo>
                        <a:lnTo>
                          <a:pt x="0" y="39"/>
                        </a:lnTo>
                        <a:lnTo>
                          <a:pt x="13" y="19"/>
                        </a:lnTo>
                        <a:lnTo>
                          <a:pt x="30" y="10"/>
                        </a:lnTo>
                        <a:lnTo>
                          <a:pt x="30" y="10"/>
                        </a:lnTo>
                        <a:lnTo>
                          <a:pt x="36" y="31"/>
                        </a:lnTo>
                        <a:lnTo>
                          <a:pt x="36" y="31"/>
                        </a:lnTo>
                        <a:lnTo>
                          <a:pt x="25" y="36"/>
                        </a:lnTo>
                        <a:lnTo>
                          <a:pt x="18" y="48"/>
                        </a:lnTo>
                        <a:lnTo>
                          <a:pt x="20" y="72"/>
                        </a:lnTo>
                        <a:lnTo>
                          <a:pt x="20" y="72"/>
                        </a:lnTo>
                        <a:lnTo>
                          <a:pt x="26" y="85"/>
                        </a:lnTo>
                        <a:lnTo>
                          <a:pt x="36" y="94"/>
                        </a:lnTo>
                        <a:lnTo>
                          <a:pt x="48" y="94"/>
                        </a:lnTo>
                        <a:lnTo>
                          <a:pt x="48" y="94"/>
                        </a:lnTo>
                        <a:lnTo>
                          <a:pt x="55" y="90"/>
                        </a:lnTo>
                        <a:lnTo>
                          <a:pt x="58" y="80"/>
                        </a:lnTo>
                        <a:lnTo>
                          <a:pt x="58" y="65"/>
                        </a:lnTo>
                        <a:lnTo>
                          <a:pt x="58" y="65"/>
                        </a:lnTo>
                        <a:lnTo>
                          <a:pt x="57" y="38"/>
                        </a:lnTo>
                        <a:lnTo>
                          <a:pt x="57" y="38"/>
                        </a:lnTo>
                        <a:lnTo>
                          <a:pt x="59" y="21"/>
                        </a:lnTo>
                        <a:lnTo>
                          <a:pt x="65" y="8"/>
                        </a:lnTo>
                        <a:lnTo>
                          <a:pt x="80" y="0"/>
                        </a:lnTo>
                        <a:lnTo>
                          <a:pt x="80" y="0"/>
                        </a:lnTo>
                        <a:lnTo>
                          <a:pt x="104" y="0"/>
                        </a:lnTo>
                        <a:lnTo>
                          <a:pt x="122" y="14"/>
                        </a:lnTo>
                        <a:lnTo>
                          <a:pt x="133" y="35"/>
                        </a:lnTo>
                        <a:lnTo>
                          <a:pt x="133" y="35"/>
                        </a:lnTo>
                        <a:lnTo>
                          <a:pt x="134" y="71"/>
                        </a:lnTo>
                        <a:lnTo>
                          <a:pt x="120" y="89"/>
                        </a:lnTo>
                        <a:lnTo>
                          <a:pt x="108" y="95"/>
                        </a:lnTo>
                        <a:lnTo>
                          <a:pt x="108" y="95"/>
                        </a:lnTo>
                        <a:lnTo>
                          <a:pt x="102" y="75"/>
                        </a:lnTo>
                        <a:lnTo>
                          <a:pt x="102" y="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7" name="Freeform 89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566" y="1577"/>
                    <a:ext cx="91" cy="57"/>
                  </a:xfrm>
                  <a:custGeom>
                    <a:avLst/>
                    <a:gdLst/>
                    <a:ahLst/>
                    <a:cxnLst>
                      <a:cxn ang="0">
                        <a:pos x="175" y="84"/>
                      </a:cxn>
                      <a:cxn ang="0">
                        <a:pos x="185" y="55"/>
                      </a:cxn>
                      <a:cxn ang="0">
                        <a:pos x="127" y="69"/>
                      </a:cxn>
                      <a:cxn ang="0">
                        <a:pos x="125" y="101"/>
                      </a:cxn>
                      <a:cxn ang="0">
                        <a:pos x="92" y="135"/>
                      </a:cxn>
                      <a:cxn ang="0">
                        <a:pos x="57" y="134"/>
                      </a:cxn>
                      <a:cxn ang="0">
                        <a:pos x="26" y="94"/>
                      </a:cxn>
                      <a:cxn ang="0">
                        <a:pos x="3" y="101"/>
                      </a:cxn>
                      <a:cxn ang="0">
                        <a:pos x="23" y="83"/>
                      </a:cxn>
                      <a:cxn ang="0">
                        <a:pos x="22" y="55"/>
                      </a:cxn>
                      <a:cxn ang="0">
                        <a:pos x="66" y="15"/>
                      </a:cxn>
                      <a:cxn ang="0">
                        <a:pos x="72" y="37"/>
                      </a:cxn>
                      <a:cxn ang="0">
                        <a:pos x="51" y="46"/>
                      </a:cxn>
                      <a:cxn ang="0">
                        <a:pos x="41" y="79"/>
                      </a:cxn>
                      <a:cxn ang="0">
                        <a:pos x="105" y="63"/>
                      </a:cxn>
                      <a:cxn ang="0">
                        <a:pos x="106" y="37"/>
                      </a:cxn>
                      <a:cxn ang="0">
                        <a:pos x="139" y="0"/>
                      </a:cxn>
                      <a:cxn ang="0">
                        <a:pos x="166" y="1"/>
                      </a:cxn>
                      <a:cxn ang="0">
                        <a:pos x="200" y="39"/>
                      </a:cxn>
                      <a:cxn ang="0">
                        <a:pos x="215" y="35"/>
                      </a:cxn>
                      <a:cxn ang="0">
                        <a:pos x="202" y="50"/>
                      </a:cxn>
                      <a:cxn ang="0">
                        <a:pos x="203" y="70"/>
                      </a:cxn>
                      <a:cxn ang="0">
                        <a:pos x="169" y="111"/>
                      </a:cxn>
                      <a:cxn ang="0">
                        <a:pos x="164" y="90"/>
                      </a:cxn>
                      <a:cxn ang="0">
                        <a:pos x="182" y="43"/>
                      </a:cxn>
                      <a:cxn ang="0">
                        <a:pos x="162" y="22"/>
                      </a:cxn>
                      <a:cxn ang="0">
                        <a:pos x="147" y="22"/>
                      </a:cxn>
                      <a:cxn ang="0">
                        <a:pos x="127" y="42"/>
                      </a:cxn>
                      <a:cxn ang="0">
                        <a:pos x="126" y="57"/>
                      </a:cxn>
                      <a:cxn ang="0">
                        <a:pos x="182" y="43"/>
                      </a:cxn>
                      <a:cxn ang="0">
                        <a:pos x="52" y="108"/>
                      </a:cxn>
                      <a:cxn ang="0">
                        <a:pos x="83" y="115"/>
                      </a:cxn>
                      <a:cxn ang="0">
                        <a:pos x="94" y="109"/>
                      </a:cxn>
                      <a:cxn ang="0">
                        <a:pos x="104" y="89"/>
                      </a:cxn>
                      <a:cxn ang="0">
                        <a:pos x="105" y="75"/>
                      </a:cxn>
                      <a:cxn ang="0">
                        <a:pos x="44" y="90"/>
                      </a:cxn>
                    </a:cxnLst>
                    <a:rect l="0" t="0" r="r" b="b"/>
                    <a:pathLst>
                      <a:path w="218" h="135">
                        <a:moveTo>
                          <a:pt x="164" y="90"/>
                        </a:moveTo>
                        <a:lnTo>
                          <a:pt x="175" y="84"/>
                        </a:lnTo>
                        <a:lnTo>
                          <a:pt x="183" y="73"/>
                        </a:lnTo>
                        <a:lnTo>
                          <a:pt x="185" y="55"/>
                        </a:lnTo>
                        <a:lnTo>
                          <a:pt x="185" y="55"/>
                        </a:lnTo>
                        <a:lnTo>
                          <a:pt x="127" y="69"/>
                        </a:lnTo>
                        <a:lnTo>
                          <a:pt x="127" y="69"/>
                        </a:lnTo>
                        <a:lnTo>
                          <a:pt x="125" y="101"/>
                        </a:lnTo>
                        <a:lnTo>
                          <a:pt x="115" y="122"/>
                        </a:lnTo>
                        <a:lnTo>
                          <a:pt x="92" y="135"/>
                        </a:lnTo>
                        <a:lnTo>
                          <a:pt x="92" y="135"/>
                        </a:lnTo>
                        <a:lnTo>
                          <a:pt x="57" y="134"/>
                        </a:lnTo>
                        <a:lnTo>
                          <a:pt x="36" y="117"/>
                        </a:lnTo>
                        <a:lnTo>
                          <a:pt x="26" y="94"/>
                        </a:lnTo>
                        <a:lnTo>
                          <a:pt x="26" y="94"/>
                        </a:lnTo>
                        <a:lnTo>
                          <a:pt x="3" y="101"/>
                        </a:lnTo>
                        <a:lnTo>
                          <a:pt x="0" y="89"/>
                        </a:lnTo>
                        <a:lnTo>
                          <a:pt x="23" y="83"/>
                        </a:lnTo>
                        <a:lnTo>
                          <a:pt x="23" y="83"/>
                        </a:lnTo>
                        <a:lnTo>
                          <a:pt x="22" y="55"/>
                        </a:lnTo>
                        <a:lnTo>
                          <a:pt x="35" y="32"/>
                        </a:lnTo>
                        <a:lnTo>
                          <a:pt x="66" y="15"/>
                        </a:lnTo>
                        <a:lnTo>
                          <a:pt x="66" y="15"/>
                        </a:lnTo>
                        <a:lnTo>
                          <a:pt x="72" y="37"/>
                        </a:lnTo>
                        <a:lnTo>
                          <a:pt x="72" y="37"/>
                        </a:lnTo>
                        <a:lnTo>
                          <a:pt x="51" y="46"/>
                        </a:lnTo>
                        <a:lnTo>
                          <a:pt x="42" y="59"/>
                        </a:lnTo>
                        <a:lnTo>
                          <a:pt x="41" y="79"/>
                        </a:lnTo>
                        <a:lnTo>
                          <a:pt x="41" y="79"/>
                        </a:lnTo>
                        <a:lnTo>
                          <a:pt x="105" y="63"/>
                        </a:lnTo>
                        <a:lnTo>
                          <a:pt x="105" y="63"/>
                        </a:lnTo>
                        <a:lnTo>
                          <a:pt x="106" y="37"/>
                        </a:lnTo>
                        <a:lnTo>
                          <a:pt x="116" y="14"/>
                        </a:lnTo>
                        <a:lnTo>
                          <a:pt x="139" y="0"/>
                        </a:lnTo>
                        <a:lnTo>
                          <a:pt x="139" y="0"/>
                        </a:lnTo>
                        <a:lnTo>
                          <a:pt x="166" y="1"/>
                        </a:lnTo>
                        <a:lnTo>
                          <a:pt x="187" y="14"/>
                        </a:lnTo>
                        <a:lnTo>
                          <a:pt x="200" y="39"/>
                        </a:lnTo>
                        <a:lnTo>
                          <a:pt x="200" y="39"/>
                        </a:lnTo>
                        <a:lnTo>
                          <a:pt x="215" y="35"/>
                        </a:lnTo>
                        <a:lnTo>
                          <a:pt x="218" y="46"/>
                        </a:lnTo>
                        <a:lnTo>
                          <a:pt x="202" y="50"/>
                        </a:lnTo>
                        <a:lnTo>
                          <a:pt x="202" y="50"/>
                        </a:lnTo>
                        <a:lnTo>
                          <a:pt x="203" y="70"/>
                        </a:lnTo>
                        <a:lnTo>
                          <a:pt x="195" y="93"/>
                        </a:lnTo>
                        <a:lnTo>
                          <a:pt x="169" y="111"/>
                        </a:lnTo>
                        <a:lnTo>
                          <a:pt x="169" y="111"/>
                        </a:lnTo>
                        <a:lnTo>
                          <a:pt x="164" y="90"/>
                        </a:lnTo>
                        <a:lnTo>
                          <a:pt x="164" y="90"/>
                        </a:lnTo>
                        <a:close/>
                        <a:moveTo>
                          <a:pt x="182" y="43"/>
                        </a:moveTo>
                        <a:lnTo>
                          <a:pt x="174" y="29"/>
                        </a:lnTo>
                        <a:lnTo>
                          <a:pt x="162" y="22"/>
                        </a:lnTo>
                        <a:lnTo>
                          <a:pt x="147" y="22"/>
                        </a:lnTo>
                        <a:lnTo>
                          <a:pt x="147" y="22"/>
                        </a:lnTo>
                        <a:lnTo>
                          <a:pt x="133" y="30"/>
                        </a:lnTo>
                        <a:lnTo>
                          <a:pt x="127" y="42"/>
                        </a:lnTo>
                        <a:lnTo>
                          <a:pt x="126" y="57"/>
                        </a:lnTo>
                        <a:lnTo>
                          <a:pt x="126" y="57"/>
                        </a:lnTo>
                        <a:lnTo>
                          <a:pt x="182" y="43"/>
                        </a:lnTo>
                        <a:lnTo>
                          <a:pt x="182" y="43"/>
                        </a:lnTo>
                        <a:close/>
                        <a:moveTo>
                          <a:pt x="44" y="90"/>
                        </a:moveTo>
                        <a:lnTo>
                          <a:pt x="52" y="108"/>
                        </a:lnTo>
                        <a:lnTo>
                          <a:pt x="67" y="115"/>
                        </a:lnTo>
                        <a:lnTo>
                          <a:pt x="83" y="115"/>
                        </a:lnTo>
                        <a:lnTo>
                          <a:pt x="83" y="115"/>
                        </a:lnTo>
                        <a:lnTo>
                          <a:pt x="94" y="109"/>
                        </a:lnTo>
                        <a:lnTo>
                          <a:pt x="101" y="100"/>
                        </a:lnTo>
                        <a:lnTo>
                          <a:pt x="104" y="89"/>
                        </a:lnTo>
                        <a:lnTo>
                          <a:pt x="104" y="89"/>
                        </a:lnTo>
                        <a:lnTo>
                          <a:pt x="105" y="75"/>
                        </a:lnTo>
                        <a:lnTo>
                          <a:pt x="44" y="90"/>
                        </a:lnTo>
                        <a:lnTo>
                          <a:pt x="44" y="9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" name="Group 90"/>
                <p:cNvGrpSpPr>
                  <a:grpSpLocks/>
                </p:cNvGrpSpPr>
                <p:nvPr/>
              </p:nvGrpSpPr>
              <p:grpSpPr bwMode="auto">
                <a:xfrm>
                  <a:off x="1268" y="1162"/>
                  <a:ext cx="293" cy="485"/>
                  <a:chOff x="1268" y="1162"/>
                  <a:chExt cx="293" cy="485"/>
                </a:xfrm>
              </p:grpSpPr>
              <p:sp>
                <p:nvSpPr>
                  <p:cNvPr id="154" name="Freeform 91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268" y="1589"/>
                    <a:ext cx="91" cy="58"/>
                  </a:xfrm>
                  <a:custGeom>
                    <a:avLst/>
                    <a:gdLst/>
                    <a:ahLst/>
                    <a:cxnLst>
                      <a:cxn ang="0">
                        <a:pos x="60" y="19"/>
                      </a:cxn>
                      <a:cxn ang="0">
                        <a:pos x="36" y="38"/>
                      </a:cxn>
                      <a:cxn ang="0">
                        <a:pos x="92" y="56"/>
                      </a:cxn>
                      <a:cxn ang="0">
                        <a:pos x="110" y="32"/>
                      </a:cxn>
                      <a:cxn ang="0">
                        <a:pos x="158" y="20"/>
                      </a:cxn>
                      <a:cxn ang="0">
                        <a:pos x="185" y="40"/>
                      </a:cxn>
                      <a:cxn ang="0">
                        <a:pos x="191" y="89"/>
                      </a:cxn>
                      <a:cxn ang="0">
                        <a:pos x="215" y="97"/>
                      </a:cxn>
                      <a:cxn ang="0">
                        <a:pos x="187" y="100"/>
                      </a:cxn>
                      <a:cxn ang="0">
                        <a:pos x="173" y="125"/>
                      </a:cxn>
                      <a:cxn ang="0">
                        <a:pos x="116" y="134"/>
                      </a:cxn>
                      <a:cxn ang="0">
                        <a:pos x="123" y="114"/>
                      </a:cxn>
                      <a:cxn ang="0">
                        <a:pos x="144" y="117"/>
                      </a:cxn>
                      <a:cxn ang="0">
                        <a:pos x="170" y="95"/>
                      </a:cxn>
                      <a:cxn ang="0">
                        <a:pos x="107" y="75"/>
                      </a:cxn>
                      <a:cxn ang="0">
                        <a:pos x="92" y="95"/>
                      </a:cxn>
                      <a:cxn ang="0">
                        <a:pos x="45" y="108"/>
                      </a:cxn>
                      <a:cxn ang="0">
                        <a:pos x="23" y="94"/>
                      </a:cxn>
                      <a:cxn ang="0">
                        <a:pos x="15" y="43"/>
                      </a:cxn>
                      <a:cxn ang="0">
                        <a:pos x="0" y="39"/>
                      </a:cxn>
                      <a:cxn ang="0">
                        <a:pos x="18" y="32"/>
                      </a:cxn>
                      <a:cxn ang="0">
                        <a:pos x="28" y="15"/>
                      </a:cxn>
                      <a:cxn ang="0">
                        <a:pos x="79" y="0"/>
                      </a:cxn>
                      <a:cxn ang="0">
                        <a:pos x="73" y="19"/>
                      </a:cxn>
                      <a:cxn ang="0">
                        <a:pos x="32" y="49"/>
                      </a:cxn>
                      <a:cxn ang="0">
                        <a:pos x="38" y="79"/>
                      </a:cxn>
                      <a:cxn ang="0">
                        <a:pos x="51" y="87"/>
                      </a:cxn>
                      <a:cxn ang="0">
                        <a:pos x="78" y="80"/>
                      </a:cxn>
                      <a:cxn ang="0">
                        <a:pos x="86" y="67"/>
                      </a:cxn>
                      <a:cxn ang="0">
                        <a:pos x="32" y="49"/>
                      </a:cxn>
                      <a:cxn ang="0">
                        <a:pos x="175" y="64"/>
                      </a:cxn>
                      <a:cxn ang="0">
                        <a:pos x="155" y="42"/>
                      </a:cxn>
                      <a:cxn ang="0">
                        <a:pos x="142" y="41"/>
                      </a:cxn>
                      <a:cxn ang="0">
                        <a:pos x="123" y="52"/>
                      </a:cxn>
                      <a:cxn ang="0">
                        <a:pos x="113" y="63"/>
                      </a:cxn>
                      <a:cxn ang="0">
                        <a:pos x="174" y="84"/>
                      </a:cxn>
                    </a:cxnLst>
                    <a:rect l="0" t="0" r="r" b="b"/>
                    <a:pathLst>
                      <a:path w="215" h="138">
                        <a:moveTo>
                          <a:pt x="73" y="19"/>
                        </a:moveTo>
                        <a:lnTo>
                          <a:pt x="60" y="19"/>
                        </a:lnTo>
                        <a:lnTo>
                          <a:pt x="48" y="24"/>
                        </a:lnTo>
                        <a:lnTo>
                          <a:pt x="36" y="38"/>
                        </a:lnTo>
                        <a:lnTo>
                          <a:pt x="36" y="38"/>
                        </a:lnTo>
                        <a:lnTo>
                          <a:pt x="92" y="56"/>
                        </a:lnTo>
                        <a:lnTo>
                          <a:pt x="92" y="56"/>
                        </a:lnTo>
                        <a:lnTo>
                          <a:pt x="110" y="32"/>
                        </a:lnTo>
                        <a:lnTo>
                          <a:pt x="131" y="19"/>
                        </a:lnTo>
                        <a:lnTo>
                          <a:pt x="158" y="20"/>
                        </a:lnTo>
                        <a:lnTo>
                          <a:pt x="158" y="20"/>
                        </a:lnTo>
                        <a:lnTo>
                          <a:pt x="185" y="40"/>
                        </a:lnTo>
                        <a:lnTo>
                          <a:pt x="194" y="65"/>
                        </a:lnTo>
                        <a:lnTo>
                          <a:pt x="191" y="89"/>
                        </a:lnTo>
                        <a:lnTo>
                          <a:pt x="191" y="89"/>
                        </a:lnTo>
                        <a:lnTo>
                          <a:pt x="215" y="97"/>
                        </a:lnTo>
                        <a:lnTo>
                          <a:pt x="211" y="108"/>
                        </a:lnTo>
                        <a:lnTo>
                          <a:pt x="187" y="100"/>
                        </a:lnTo>
                        <a:lnTo>
                          <a:pt x="187" y="100"/>
                        </a:lnTo>
                        <a:lnTo>
                          <a:pt x="173" y="125"/>
                        </a:lnTo>
                        <a:lnTo>
                          <a:pt x="150" y="138"/>
                        </a:lnTo>
                        <a:lnTo>
                          <a:pt x="116" y="134"/>
                        </a:lnTo>
                        <a:lnTo>
                          <a:pt x="116" y="134"/>
                        </a:lnTo>
                        <a:lnTo>
                          <a:pt x="123" y="114"/>
                        </a:lnTo>
                        <a:lnTo>
                          <a:pt x="123" y="114"/>
                        </a:lnTo>
                        <a:lnTo>
                          <a:pt x="144" y="117"/>
                        </a:lnTo>
                        <a:lnTo>
                          <a:pt x="159" y="111"/>
                        </a:lnTo>
                        <a:lnTo>
                          <a:pt x="170" y="95"/>
                        </a:lnTo>
                        <a:lnTo>
                          <a:pt x="170" y="95"/>
                        </a:lnTo>
                        <a:lnTo>
                          <a:pt x="107" y="75"/>
                        </a:lnTo>
                        <a:lnTo>
                          <a:pt x="107" y="75"/>
                        </a:lnTo>
                        <a:lnTo>
                          <a:pt x="92" y="95"/>
                        </a:lnTo>
                        <a:lnTo>
                          <a:pt x="73" y="109"/>
                        </a:lnTo>
                        <a:lnTo>
                          <a:pt x="45" y="108"/>
                        </a:lnTo>
                        <a:lnTo>
                          <a:pt x="45" y="108"/>
                        </a:lnTo>
                        <a:lnTo>
                          <a:pt x="23" y="94"/>
                        </a:lnTo>
                        <a:lnTo>
                          <a:pt x="13" y="70"/>
                        </a:lnTo>
                        <a:lnTo>
                          <a:pt x="15" y="43"/>
                        </a:lnTo>
                        <a:lnTo>
                          <a:pt x="15" y="43"/>
                        </a:lnTo>
                        <a:lnTo>
                          <a:pt x="0" y="39"/>
                        </a:lnTo>
                        <a:lnTo>
                          <a:pt x="3" y="28"/>
                        </a:lnTo>
                        <a:lnTo>
                          <a:pt x="18" y="32"/>
                        </a:lnTo>
                        <a:lnTo>
                          <a:pt x="18" y="32"/>
                        </a:lnTo>
                        <a:lnTo>
                          <a:pt x="28" y="15"/>
                        </a:lnTo>
                        <a:lnTo>
                          <a:pt x="48" y="0"/>
                        </a:lnTo>
                        <a:lnTo>
                          <a:pt x="79" y="0"/>
                        </a:lnTo>
                        <a:lnTo>
                          <a:pt x="79" y="0"/>
                        </a:lnTo>
                        <a:lnTo>
                          <a:pt x="73" y="19"/>
                        </a:lnTo>
                        <a:lnTo>
                          <a:pt x="73" y="19"/>
                        </a:lnTo>
                        <a:close/>
                        <a:moveTo>
                          <a:pt x="32" y="49"/>
                        </a:moveTo>
                        <a:lnTo>
                          <a:pt x="30" y="66"/>
                        </a:lnTo>
                        <a:lnTo>
                          <a:pt x="38" y="79"/>
                        </a:lnTo>
                        <a:lnTo>
                          <a:pt x="51" y="87"/>
                        </a:lnTo>
                        <a:lnTo>
                          <a:pt x="51" y="87"/>
                        </a:lnTo>
                        <a:lnTo>
                          <a:pt x="66" y="87"/>
                        </a:lnTo>
                        <a:lnTo>
                          <a:pt x="78" y="80"/>
                        </a:lnTo>
                        <a:lnTo>
                          <a:pt x="86" y="67"/>
                        </a:lnTo>
                        <a:lnTo>
                          <a:pt x="86" y="67"/>
                        </a:lnTo>
                        <a:lnTo>
                          <a:pt x="32" y="49"/>
                        </a:lnTo>
                        <a:lnTo>
                          <a:pt x="32" y="49"/>
                        </a:lnTo>
                        <a:close/>
                        <a:moveTo>
                          <a:pt x="174" y="84"/>
                        </a:moveTo>
                        <a:lnTo>
                          <a:pt x="175" y="64"/>
                        </a:lnTo>
                        <a:lnTo>
                          <a:pt x="168" y="50"/>
                        </a:lnTo>
                        <a:lnTo>
                          <a:pt x="155" y="42"/>
                        </a:lnTo>
                        <a:lnTo>
                          <a:pt x="155" y="42"/>
                        </a:lnTo>
                        <a:lnTo>
                          <a:pt x="142" y="41"/>
                        </a:lnTo>
                        <a:lnTo>
                          <a:pt x="131" y="45"/>
                        </a:lnTo>
                        <a:lnTo>
                          <a:pt x="123" y="52"/>
                        </a:lnTo>
                        <a:lnTo>
                          <a:pt x="123" y="52"/>
                        </a:lnTo>
                        <a:lnTo>
                          <a:pt x="113" y="63"/>
                        </a:lnTo>
                        <a:lnTo>
                          <a:pt x="174" y="84"/>
                        </a:lnTo>
                        <a:lnTo>
                          <a:pt x="174" y="8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92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288" y="1515"/>
                    <a:ext cx="93" cy="78"/>
                  </a:xfrm>
                  <a:custGeom>
                    <a:avLst/>
                    <a:gdLst/>
                    <a:ahLst/>
                    <a:cxnLst>
                      <a:cxn ang="0">
                        <a:pos x="176" y="158"/>
                      </a:cxn>
                      <a:cxn ang="0">
                        <a:pos x="168" y="181"/>
                      </a:cxn>
                      <a:cxn ang="0">
                        <a:pos x="0" y="119"/>
                      </a:cxn>
                      <a:cxn ang="0">
                        <a:pos x="28" y="41"/>
                      </a:cxn>
                      <a:cxn ang="0">
                        <a:pos x="28" y="41"/>
                      </a:cxn>
                      <a:cxn ang="0">
                        <a:pos x="42" y="16"/>
                      </a:cxn>
                      <a:cxn ang="0">
                        <a:pos x="63" y="0"/>
                      </a:cxn>
                      <a:cxn ang="0">
                        <a:pos x="94" y="2"/>
                      </a:cxn>
                      <a:cxn ang="0">
                        <a:pos x="94" y="2"/>
                      </a:cxn>
                      <a:cxn ang="0">
                        <a:pos x="112" y="14"/>
                      </a:cxn>
                      <a:cxn ang="0">
                        <a:pos x="121" y="27"/>
                      </a:cxn>
                      <a:cxn ang="0">
                        <a:pos x="125" y="41"/>
                      </a:cxn>
                      <a:cxn ang="0">
                        <a:pos x="125" y="41"/>
                      </a:cxn>
                      <a:cxn ang="0">
                        <a:pos x="133" y="33"/>
                      </a:cxn>
                      <a:cxn ang="0">
                        <a:pos x="145" y="29"/>
                      </a:cxn>
                      <a:cxn ang="0">
                        <a:pos x="165" y="32"/>
                      </a:cxn>
                      <a:cxn ang="0">
                        <a:pos x="165" y="32"/>
                      </a:cxn>
                      <a:cxn ang="0">
                        <a:pos x="195" y="42"/>
                      </a:cxn>
                      <a:cxn ang="0">
                        <a:pos x="195" y="42"/>
                      </a:cxn>
                      <a:cxn ang="0">
                        <a:pos x="203" y="44"/>
                      </a:cxn>
                      <a:cxn ang="0">
                        <a:pos x="209" y="44"/>
                      </a:cxn>
                      <a:cxn ang="0">
                        <a:pos x="215" y="40"/>
                      </a:cxn>
                      <a:cxn ang="0">
                        <a:pos x="215" y="40"/>
                      </a:cxn>
                      <a:cxn ang="0">
                        <a:pos x="219" y="41"/>
                      </a:cxn>
                      <a:cxn ang="0">
                        <a:pos x="208" y="69"/>
                      </a:cxn>
                      <a:cxn ang="0">
                        <a:pos x="208" y="69"/>
                      </a:cxn>
                      <a:cxn ang="0">
                        <a:pos x="194" y="66"/>
                      </a:cxn>
                      <a:cxn ang="0">
                        <a:pos x="177" y="61"/>
                      </a:cxn>
                      <a:cxn ang="0">
                        <a:pos x="165" y="57"/>
                      </a:cxn>
                      <a:cxn ang="0">
                        <a:pos x="165" y="57"/>
                      </a:cxn>
                      <a:cxn ang="0">
                        <a:pos x="151" y="54"/>
                      </a:cxn>
                      <a:cxn ang="0">
                        <a:pos x="136" y="58"/>
                      </a:cxn>
                      <a:cxn ang="0">
                        <a:pos x="124" y="76"/>
                      </a:cxn>
                      <a:cxn ang="0">
                        <a:pos x="124" y="76"/>
                      </a:cxn>
                      <a:cxn ang="0">
                        <a:pos x="104" y="131"/>
                      </a:cxn>
                      <a:cxn ang="0">
                        <a:pos x="176" y="158"/>
                      </a:cxn>
                      <a:cxn ang="0">
                        <a:pos x="176" y="158"/>
                      </a:cxn>
                      <a:cxn ang="0">
                        <a:pos x="85" y="124"/>
                      </a:cxn>
                      <a:cxn ang="0">
                        <a:pos x="104" y="71"/>
                      </a:cxn>
                      <a:cxn ang="0">
                        <a:pos x="104" y="71"/>
                      </a:cxn>
                      <a:cxn ang="0">
                        <a:pos x="108" y="54"/>
                      </a:cxn>
                      <a:cxn ang="0">
                        <a:pos x="104" y="39"/>
                      </a:cxn>
                      <a:cxn ang="0">
                        <a:pos x="88" y="27"/>
                      </a:cxn>
                      <a:cxn ang="0">
                        <a:pos x="88" y="27"/>
                      </a:cxn>
                      <a:cxn ang="0">
                        <a:pos x="66" y="25"/>
                      </a:cxn>
                      <a:cxn ang="0">
                        <a:pos x="54" y="34"/>
                      </a:cxn>
                      <a:cxn ang="0">
                        <a:pos x="48" y="46"/>
                      </a:cxn>
                      <a:cxn ang="0">
                        <a:pos x="48" y="46"/>
                      </a:cxn>
                      <a:cxn ang="0">
                        <a:pos x="27" y="103"/>
                      </a:cxn>
                      <a:cxn ang="0">
                        <a:pos x="85" y="124"/>
                      </a:cxn>
                      <a:cxn ang="0">
                        <a:pos x="85" y="124"/>
                      </a:cxn>
                    </a:cxnLst>
                    <a:rect l="0" t="0" r="r" b="b"/>
                    <a:pathLst>
                      <a:path w="219" h="181">
                        <a:moveTo>
                          <a:pt x="176" y="158"/>
                        </a:moveTo>
                        <a:lnTo>
                          <a:pt x="168" y="181"/>
                        </a:lnTo>
                        <a:lnTo>
                          <a:pt x="0" y="119"/>
                        </a:lnTo>
                        <a:lnTo>
                          <a:pt x="28" y="41"/>
                        </a:lnTo>
                        <a:lnTo>
                          <a:pt x="28" y="41"/>
                        </a:lnTo>
                        <a:lnTo>
                          <a:pt x="42" y="16"/>
                        </a:lnTo>
                        <a:lnTo>
                          <a:pt x="63" y="0"/>
                        </a:lnTo>
                        <a:lnTo>
                          <a:pt x="94" y="2"/>
                        </a:lnTo>
                        <a:lnTo>
                          <a:pt x="94" y="2"/>
                        </a:lnTo>
                        <a:lnTo>
                          <a:pt x="112" y="14"/>
                        </a:lnTo>
                        <a:lnTo>
                          <a:pt x="121" y="27"/>
                        </a:lnTo>
                        <a:lnTo>
                          <a:pt x="125" y="41"/>
                        </a:lnTo>
                        <a:lnTo>
                          <a:pt x="125" y="41"/>
                        </a:lnTo>
                        <a:lnTo>
                          <a:pt x="133" y="33"/>
                        </a:lnTo>
                        <a:lnTo>
                          <a:pt x="145" y="29"/>
                        </a:lnTo>
                        <a:lnTo>
                          <a:pt x="165" y="32"/>
                        </a:lnTo>
                        <a:lnTo>
                          <a:pt x="165" y="32"/>
                        </a:lnTo>
                        <a:lnTo>
                          <a:pt x="195" y="42"/>
                        </a:lnTo>
                        <a:lnTo>
                          <a:pt x="195" y="42"/>
                        </a:lnTo>
                        <a:lnTo>
                          <a:pt x="203" y="44"/>
                        </a:lnTo>
                        <a:lnTo>
                          <a:pt x="209" y="44"/>
                        </a:lnTo>
                        <a:lnTo>
                          <a:pt x="215" y="40"/>
                        </a:lnTo>
                        <a:lnTo>
                          <a:pt x="215" y="40"/>
                        </a:lnTo>
                        <a:lnTo>
                          <a:pt x="219" y="41"/>
                        </a:lnTo>
                        <a:lnTo>
                          <a:pt x="208" y="69"/>
                        </a:lnTo>
                        <a:lnTo>
                          <a:pt x="208" y="69"/>
                        </a:lnTo>
                        <a:lnTo>
                          <a:pt x="194" y="66"/>
                        </a:lnTo>
                        <a:lnTo>
                          <a:pt x="177" y="61"/>
                        </a:lnTo>
                        <a:lnTo>
                          <a:pt x="165" y="57"/>
                        </a:lnTo>
                        <a:lnTo>
                          <a:pt x="165" y="57"/>
                        </a:lnTo>
                        <a:lnTo>
                          <a:pt x="151" y="54"/>
                        </a:lnTo>
                        <a:lnTo>
                          <a:pt x="136" y="58"/>
                        </a:lnTo>
                        <a:lnTo>
                          <a:pt x="124" y="76"/>
                        </a:lnTo>
                        <a:lnTo>
                          <a:pt x="124" y="76"/>
                        </a:lnTo>
                        <a:lnTo>
                          <a:pt x="104" y="131"/>
                        </a:lnTo>
                        <a:lnTo>
                          <a:pt x="176" y="158"/>
                        </a:lnTo>
                        <a:lnTo>
                          <a:pt x="176" y="158"/>
                        </a:lnTo>
                        <a:close/>
                        <a:moveTo>
                          <a:pt x="85" y="124"/>
                        </a:moveTo>
                        <a:lnTo>
                          <a:pt x="104" y="71"/>
                        </a:lnTo>
                        <a:lnTo>
                          <a:pt x="104" y="71"/>
                        </a:lnTo>
                        <a:lnTo>
                          <a:pt x="108" y="54"/>
                        </a:lnTo>
                        <a:lnTo>
                          <a:pt x="104" y="39"/>
                        </a:lnTo>
                        <a:lnTo>
                          <a:pt x="88" y="27"/>
                        </a:lnTo>
                        <a:lnTo>
                          <a:pt x="88" y="27"/>
                        </a:lnTo>
                        <a:lnTo>
                          <a:pt x="66" y="25"/>
                        </a:lnTo>
                        <a:lnTo>
                          <a:pt x="54" y="34"/>
                        </a:lnTo>
                        <a:lnTo>
                          <a:pt x="48" y="46"/>
                        </a:lnTo>
                        <a:lnTo>
                          <a:pt x="48" y="46"/>
                        </a:lnTo>
                        <a:lnTo>
                          <a:pt x="27" y="103"/>
                        </a:lnTo>
                        <a:lnTo>
                          <a:pt x="85" y="124"/>
                        </a:lnTo>
                        <a:lnTo>
                          <a:pt x="85" y="12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93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339" y="1468"/>
                    <a:ext cx="58" cy="51"/>
                  </a:xfrm>
                  <a:custGeom>
                    <a:avLst/>
                    <a:gdLst/>
                    <a:ahLst/>
                    <a:cxnLst>
                      <a:cxn ang="0">
                        <a:pos x="112" y="18"/>
                      </a:cxn>
                      <a:cxn ang="0">
                        <a:pos x="120" y="24"/>
                      </a:cxn>
                      <a:cxn ang="0">
                        <a:pos x="129" y="36"/>
                      </a:cxn>
                      <a:cxn ang="0">
                        <a:pos x="136" y="53"/>
                      </a:cxn>
                      <a:cxn ang="0">
                        <a:pos x="136" y="53"/>
                      </a:cxn>
                      <a:cxn ang="0">
                        <a:pos x="137" y="61"/>
                      </a:cxn>
                      <a:cxn ang="0">
                        <a:pos x="136" y="73"/>
                      </a:cxn>
                      <a:cxn ang="0">
                        <a:pos x="131" y="89"/>
                      </a:cxn>
                      <a:cxn ang="0">
                        <a:pos x="131" y="89"/>
                      </a:cxn>
                      <a:cxn ang="0">
                        <a:pos x="111" y="114"/>
                      </a:cxn>
                      <a:cxn ang="0">
                        <a:pos x="81" y="124"/>
                      </a:cxn>
                      <a:cxn ang="0">
                        <a:pos x="48" y="118"/>
                      </a:cxn>
                      <a:cxn ang="0">
                        <a:pos x="48" y="118"/>
                      </a:cxn>
                      <a:cxn ang="0">
                        <a:pos x="16" y="98"/>
                      </a:cxn>
                      <a:cxn ang="0">
                        <a:pos x="0" y="69"/>
                      </a:cxn>
                      <a:cxn ang="0">
                        <a:pos x="4" y="32"/>
                      </a:cxn>
                      <a:cxn ang="0">
                        <a:pos x="4" y="32"/>
                      </a:cxn>
                      <a:cxn ang="0">
                        <a:pos x="25" y="7"/>
                      </a:cxn>
                      <a:cxn ang="0">
                        <a:pos x="57" y="0"/>
                      </a:cxn>
                      <a:cxn ang="0">
                        <a:pos x="96" y="10"/>
                      </a:cxn>
                      <a:cxn ang="0">
                        <a:pos x="96" y="10"/>
                      </a:cxn>
                      <a:cxn ang="0">
                        <a:pos x="60" y="97"/>
                      </a:cxn>
                      <a:cxn ang="0">
                        <a:pos x="60" y="97"/>
                      </a:cxn>
                      <a:cxn ang="0">
                        <a:pos x="83" y="102"/>
                      </a:cxn>
                      <a:cxn ang="0">
                        <a:pos x="101" y="96"/>
                      </a:cxn>
                      <a:cxn ang="0">
                        <a:pos x="114" y="79"/>
                      </a:cxn>
                      <a:cxn ang="0">
                        <a:pos x="114" y="79"/>
                      </a:cxn>
                      <a:cxn ang="0">
                        <a:pos x="117" y="61"/>
                      </a:cxn>
                      <a:cxn ang="0">
                        <a:pos x="112" y="47"/>
                      </a:cxn>
                      <a:cxn ang="0">
                        <a:pos x="103" y="38"/>
                      </a:cxn>
                      <a:cxn ang="0">
                        <a:pos x="103" y="38"/>
                      </a:cxn>
                      <a:cxn ang="0">
                        <a:pos x="112" y="18"/>
                      </a:cxn>
                      <a:cxn ang="0">
                        <a:pos x="112" y="18"/>
                      </a:cxn>
                      <a:cxn ang="0">
                        <a:pos x="71" y="24"/>
                      </a:cxn>
                      <a:cxn ang="0">
                        <a:pos x="53" y="20"/>
                      </a:cxn>
                      <a:cxn ang="0">
                        <a:pos x="35" y="25"/>
                      </a:cxn>
                      <a:cxn ang="0">
                        <a:pos x="21" y="42"/>
                      </a:cxn>
                      <a:cxn ang="0">
                        <a:pos x="21" y="42"/>
                      </a:cxn>
                      <a:cxn ang="0">
                        <a:pos x="19" y="62"/>
                      </a:cxn>
                      <a:cxn ang="0">
                        <a:pos x="27" y="79"/>
                      </a:cxn>
                      <a:cxn ang="0">
                        <a:pos x="44" y="91"/>
                      </a:cxn>
                      <a:cxn ang="0">
                        <a:pos x="44" y="91"/>
                      </a:cxn>
                      <a:cxn ang="0">
                        <a:pos x="71" y="24"/>
                      </a:cxn>
                      <a:cxn ang="0">
                        <a:pos x="71" y="24"/>
                      </a:cxn>
                    </a:cxnLst>
                    <a:rect l="0" t="0" r="r" b="b"/>
                    <a:pathLst>
                      <a:path w="137" h="124">
                        <a:moveTo>
                          <a:pt x="112" y="18"/>
                        </a:moveTo>
                        <a:lnTo>
                          <a:pt x="120" y="24"/>
                        </a:lnTo>
                        <a:lnTo>
                          <a:pt x="129" y="36"/>
                        </a:lnTo>
                        <a:lnTo>
                          <a:pt x="136" y="53"/>
                        </a:lnTo>
                        <a:lnTo>
                          <a:pt x="136" y="53"/>
                        </a:lnTo>
                        <a:lnTo>
                          <a:pt x="137" y="61"/>
                        </a:lnTo>
                        <a:lnTo>
                          <a:pt x="136" y="73"/>
                        </a:lnTo>
                        <a:lnTo>
                          <a:pt x="131" y="89"/>
                        </a:lnTo>
                        <a:lnTo>
                          <a:pt x="131" y="89"/>
                        </a:lnTo>
                        <a:lnTo>
                          <a:pt x="111" y="114"/>
                        </a:lnTo>
                        <a:lnTo>
                          <a:pt x="81" y="124"/>
                        </a:lnTo>
                        <a:lnTo>
                          <a:pt x="48" y="118"/>
                        </a:lnTo>
                        <a:lnTo>
                          <a:pt x="48" y="118"/>
                        </a:lnTo>
                        <a:lnTo>
                          <a:pt x="16" y="98"/>
                        </a:lnTo>
                        <a:lnTo>
                          <a:pt x="0" y="69"/>
                        </a:lnTo>
                        <a:lnTo>
                          <a:pt x="4" y="32"/>
                        </a:lnTo>
                        <a:lnTo>
                          <a:pt x="4" y="32"/>
                        </a:lnTo>
                        <a:lnTo>
                          <a:pt x="25" y="7"/>
                        </a:lnTo>
                        <a:lnTo>
                          <a:pt x="57" y="0"/>
                        </a:lnTo>
                        <a:lnTo>
                          <a:pt x="96" y="10"/>
                        </a:lnTo>
                        <a:lnTo>
                          <a:pt x="96" y="10"/>
                        </a:lnTo>
                        <a:lnTo>
                          <a:pt x="60" y="97"/>
                        </a:lnTo>
                        <a:lnTo>
                          <a:pt x="60" y="97"/>
                        </a:lnTo>
                        <a:lnTo>
                          <a:pt x="83" y="102"/>
                        </a:lnTo>
                        <a:lnTo>
                          <a:pt x="101" y="96"/>
                        </a:lnTo>
                        <a:lnTo>
                          <a:pt x="114" y="79"/>
                        </a:lnTo>
                        <a:lnTo>
                          <a:pt x="114" y="79"/>
                        </a:lnTo>
                        <a:lnTo>
                          <a:pt x="117" y="61"/>
                        </a:lnTo>
                        <a:lnTo>
                          <a:pt x="112" y="47"/>
                        </a:lnTo>
                        <a:lnTo>
                          <a:pt x="103" y="38"/>
                        </a:lnTo>
                        <a:lnTo>
                          <a:pt x="103" y="38"/>
                        </a:lnTo>
                        <a:lnTo>
                          <a:pt x="112" y="18"/>
                        </a:lnTo>
                        <a:lnTo>
                          <a:pt x="112" y="18"/>
                        </a:lnTo>
                        <a:close/>
                        <a:moveTo>
                          <a:pt x="71" y="24"/>
                        </a:moveTo>
                        <a:lnTo>
                          <a:pt x="53" y="20"/>
                        </a:lnTo>
                        <a:lnTo>
                          <a:pt x="35" y="25"/>
                        </a:lnTo>
                        <a:lnTo>
                          <a:pt x="21" y="42"/>
                        </a:lnTo>
                        <a:lnTo>
                          <a:pt x="21" y="42"/>
                        </a:lnTo>
                        <a:lnTo>
                          <a:pt x="19" y="62"/>
                        </a:lnTo>
                        <a:lnTo>
                          <a:pt x="27" y="79"/>
                        </a:lnTo>
                        <a:lnTo>
                          <a:pt x="44" y="91"/>
                        </a:lnTo>
                        <a:lnTo>
                          <a:pt x="44" y="91"/>
                        </a:lnTo>
                        <a:lnTo>
                          <a:pt x="71" y="24"/>
                        </a:lnTo>
                        <a:lnTo>
                          <a:pt x="71" y="2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94"/>
                  <p:cNvSpPr>
                    <a:spLocks noChangeAspect="1"/>
                  </p:cNvSpPr>
                  <p:nvPr/>
                </p:nvSpPr>
                <p:spPr bwMode="auto">
                  <a:xfrm>
                    <a:off x="1362" y="1414"/>
                    <a:ext cx="56" cy="54"/>
                  </a:xfrm>
                  <a:custGeom>
                    <a:avLst/>
                    <a:gdLst/>
                    <a:ahLst/>
                    <a:cxnLst>
                      <a:cxn ang="0">
                        <a:pos x="61" y="24"/>
                      </a:cxn>
                      <a:cxn ang="0">
                        <a:pos x="44" y="22"/>
                      </a:cxn>
                      <a:cxn ang="0">
                        <a:pos x="31" y="27"/>
                      </a:cxn>
                      <a:cxn ang="0">
                        <a:pos x="22" y="40"/>
                      </a:cxn>
                      <a:cxn ang="0">
                        <a:pos x="22" y="40"/>
                      </a:cxn>
                      <a:cxn ang="0">
                        <a:pos x="20" y="62"/>
                      </a:cxn>
                      <a:cxn ang="0">
                        <a:pos x="32" y="80"/>
                      </a:cxn>
                      <a:cxn ang="0">
                        <a:pos x="51" y="94"/>
                      </a:cxn>
                      <a:cxn ang="0">
                        <a:pos x="51" y="94"/>
                      </a:cxn>
                      <a:cxn ang="0">
                        <a:pos x="74" y="101"/>
                      </a:cxn>
                      <a:cxn ang="0">
                        <a:pos x="95" y="99"/>
                      </a:cxn>
                      <a:cxn ang="0">
                        <a:pos x="112" y="81"/>
                      </a:cxn>
                      <a:cxn ang="0">
                        <a:pos x="112" y="81"/>
                      </a:cxn>
                      <a:cxn ang="0">
                        <a:pos x="114" y="67"/>
                      </a:cxn>
                      <a:cxn ang="0">
                        <a:pos x="109" y="53"/>
                      </a:cxn>
                      <a:cxn ang="0">
                        <a:pos x="97" y="40"/>
                      </a:cxn>
                      <a:cxn ang="0">
                        <a:pos x="97" y="40"/>
                      </a:cxn>
                      <a:cxn ang="0">
                        <a:pos x="106" y="21"/>
                      </a:cxn>
                      <a:cxn ang="0">
                        <a:pos x="106" y="21"/>
                      </a:cxn>
                      <a:cxn ang="0">
                        <a:pos x="123" y="36"/>
                      </a:cxn>
                      <a:cxn ang="0">
                        <a:pos x="135" y="59"/>
                      </a:cxn>
                      <a:cxn ang="0">
                        <a:pos x="129" y="90"/>
                      </a:cxn>
                      <a:cxn ang="0">
                        <a:pos x="129" y="90"/>
                      </a:cxn>
                      <a:cxn ang="0">
                        <a:pos x="108" y="115"/>
                      </a:cxn>
                      <a:cxn ang="0">
                        <a:pos x="79" y="124"/>
                      </a:cxn>
                      <a:cxn ang="0">
                        <a:pos x="45" y="116"/>
                      </a:cxn>
                      <a:cxn ang="0">
                        <a:pos x="45" y="116"/>
                      </a:cxn>
                      <a:cxn ang="0">
                        <a:pos x="15" y="95"/>
                      </a:cxn>
                      <a:cxn ang="0">
                        <a:pos x="0" y="65"/>
                      </a:cxn>
                      <a:cxn ang="0">
                        <a:pos x="5" y="29"/>
                      </a:cxn>
                      <a:cxn ang="0">
                        <a:pos x="5" y="29"/>
                      </a:cxn>
                      <a:cxn ang="0">
                        <a:pos x="23" y="6"/>
                      </a:cxn>
                      <a:cxn ang="0">
                        <a:pos x="46" y="0"/>
                      </a:cxn>
                      <a:cxn ang="0">
                        <a:pos x="69" y="4"/>
                      </a:cxn>
                      <a:cxn ang="0">
                        <a:pos x="69" y="4"/>
                      </a:cxn>
                      <a:cxn ang="0">
                        <a:pos x="61" y="24"/>
                      </a:cxn>
                      <a:cxn ang="0">
                        <a:pos x="61" y="24"/>
                      </a:cxn>
                    </a:cxnLst>
                    <a:rect l="0" t="0" r="r" b="b"/>
                    <a:pathLst>
                      <a:path w="135" h="124">
                        <a:moveTo>
                          <a:pt x="61" y="24"/>
                        </a:moveTo>
                        <a:lnTo>
                          <a:pt x="44" y="22"/>
                        </a:lnTo>
                        <a:lnTo>
                          <a:pt x="31" y="27"/>
                        </a:lnTo>
                        <a:lnTo>
                          <a:pt x="22" y="40"/>
                        </a:lnTo>
                        <a:lnTo>
                          <a:pt x="22" y="40"/>
                        </a:lnTo>
                        <a:lnTo>
                          <a:pt x="20" y="62"/>
                        </a:lnTo>
                        <a:lnTo>
                          <a:pt x="32" y="80"/>
                        </a:lnTo>
                        <a:lnTo>
                          <a:pt x="51" y="94"/>
                        </a:lnTo>
                        <a:lnTo>
                          <a:pt x="51" y="94"/>
                        </a:lnTo>
                        <a:lnTo>
                          <a:pt x="74" y="101"/>
                        </a:lnTo>
                        <a:lnTo>
                          <a:pt x="95" y="99"/>
                        </a:lnTo>
                        <a:lnTo>
                          <a:pt x="112" y="81"/>
                        </a:lnTo>
                        <a:lnTo>
                          <a:pt x="112" y="81"/>
                        </a:lnTo>
                        <a:lnTo>
                          <a:pt x="114" y="67"/>
                        </a:lnTo>
                        <a:lnTo>
                          <a:pt x="109" y="53"/>
                        </a:lnTo>
                        <a:lnTo>
                          <a:pt x="97" y="40"/>
                        </a:lnTo>
                        <a:lnTo>
                          <a:pt x="97" y="40"/>
                        </a:lnTo>
                        <a:lnTo>
                          <a:pt x="106" y="21"/>
                        </a:lnTo>
                        <a:lnTo>
                          <a:pt x="106" y="21"/>
                        </a:lnTo>
                        <a:lnTo>
                          <a:pt x="123" y="36"/>
                        </a:lnTo>
                        <a:lnTo>
                          <a:pt x="135" y="59"/>
                        </a:lnTo>
                        <a:lnTo>
                          <a:pt x="129" y="90"/>
                        </a:lnTo>
                        <a:lnTo>
                          <a:pt x="129" y="90"/>
                        </a:lnTo>
                        <a:lnTo>
                          <a:pt x="108" y="115"/>
                        </a:lnTo>
                        <a:lnTo>
                          <a:pt x="79" y="124"/>
                        </a:lnTo>
                        <a:lnTo>
                          <a:pt x="45" y="116"/>
                        </a:lnTo>
                        <a:lnTo>
                          <a:pt x="45" y="116"/>
                        </a:lnTo>
                        <a:lnTo>
                          <a:pt x="15" y="95"/>
                        </a:lnTo>
                        <a:lnTo>
                          <a:pt x="0" y="65"/>
                        </a:lnTo>
                        <a:lnTo>
                          <a:pt x="5" y="29"/>
                        </a:lnTo>
                        <a:lnTo>
                          <a:pt x="5" y="29"/>
                        </a:lnTo>
                        <a:lnTo>
                          <a:pt x="23" y="6"/>
                        </a:lnTo>
                        <a:lnTo>
                          <a:pt x="46" y="0"/>
                        </a:lnTo>
                        <a:lnTo>
                          <a:pt x="69" y="4"/>
                        </a:lnTo>
                        <a:lnTo>
                          <a:pt x="69" y="4"/>
                        </a:lnTo>
                        <a:lnTo>
                          <a:pt x="61" y="24"/>
                        </a:lnTo>
                        <a:lnTo>
                          <a:pt x="61" y="2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95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386" y="1365"/>
                    <a:ext cx="56" cy="53"/>
                  </a:xfrm>
                  <a:custGeom>
                    <a:avLst/>
                    <a:gdLst/>
                    <a:ahLst/>
                    <a:cxnLst>
                      <a:cxn ang="0">
                        <a:pos x="114" y="21"/>
                      </a:cxn>
                      <a:cxn ang="0">
                        <a:pos x="122" y="28"/>
                      </a:cxn>
                      <a:cxn ang="0">
                        <a:pos x="130" y="40"/>
                      </a:cxn>
                      <a:cxn ang="0">
                        <a:pos x="136" y="59"/>
                      </a:cxn>
                      <a:cxn ang="0">
                        <a:pos x="136" y="59"/>
                      </a:cxn>
                      <a:cxn ang="0">
                        <a:pos x="136" y="67"/>
                      </a:cxn>
                      <a:cxn ang="0">
                        <a:pos x="134" y="78"/>
                      </a:cxn>
                      <a:cxn ang="0">
                        <a:pos x="128" y="94"/>
                      </a:cxn>
                      <a:cxn ang="0">
                        <a:pos x="128" y="94"/>
                      </a:cxn>
                      <a:cxn ang="0">
                        <a:pos x="107" y="118"/>
                      </a:cxn>
                      <a:cxn ang="0">
                        <a:pos x="76" y="125"/>
                      </a:cxn>
                      <a:cxn ang="0">
                        <a:pos x="44" y="117"/>
                      </a:cxn>
                      <a:cxn ang="0">
                        <a:pos x="44" y="117"/>
                      </a:cxn>
                      <a:cxn ang="0">
                        <a:pos x="14" y="95"/>
                      </a:cxn>
                      <a:cxn ang="0">
                        <a:pos x="0" y="65"/>
                      </a:cxn>
                      <a:cxn ang="0">
                        <a:pos x="7" y="28"/>
                      </a:cxn>
                      <a:cxn ang="0">
                        <a:pos x="7" y="28"/>
                      </a:cxn>
                      <a:cxn ang="0">
                        <a:pos x="29" y="5"/>
                      </a:cxn>
                      <a:cxn ang="0">
                        <a:pos x="61" y="0"/>
                      </a:cxn>
                      <a:cxn ang="0">
                        <a:pos x="100" y="12"/>
                      </a:cxn>
                      <a:cxn ang="0">
                        <a:pos x="100" y="12"/>
                      </a:cxn>
                      <a:cxn ang="0">
                        <a:pos x="57" y="98"/>
                      </a:cxn>
                      <a:cxn ang="0">
                        <a:pos x="57" y="98"/>
                      </a:cxn>
                      <a:cxn ang="0">
                        <a:pos x="80" y="104"/>
                      </a:cxn>
                      <a:cxn ang="0">
                        <a:pos x="99" y="99"/>
                      </a:cxn>
                      <a:cxn ang="0">
                        <a:pos x="113" y="83"/>
                      </a:cxn>
                      <a:cxn ang="0">
                        <a:pos x="113" y="83"/>
                      </a:cxn>
                      <a:cxn ang="0">
                        <a:pos x="116" y="65"/>
                      </a:cxn>
                      <a:cxn ang="0">
                        <a:pos x="112" y="50"/>
                      </a:cxn>
                      <a:cxn ang="0">
                        <a:pos x="105" y="41"/>
                      </a:cxn>
                      <a:cxn ang="0">
                        <a:pos x="105" y="41"/>
                      </a:cxn>
                      <a:cxn ang="0">
                        <a:pos x="114" y="21"/>
                      </a:cxn>
                      <a:cxn ang="0">
                        <a:pos x="114" y="21"/>
                      </a:cxn>
                      <a:cxn ang="0">
                        <a:pos x="74" y="25"/>
                      </a:cxn>
                      <a:cxn ang="0">
                        <a:pos x="55" y="20"/>
                      </a:cxn>
                      <a:cxn ang="0">
                        <a:pos x="37" y="24"/>
                      </a:cxn>
                      <a:cxn ang="0">
                        <a:pos x="23" y="40"/>
                      </a:cxn>
                      <a:cxn ang="0">
                        <a:pos x="23" y="40"/>
                      </a:cxn>
                      <a:cxn ang="0">
                        <a:pos x="20" y="59"/>
                      </a:cxn>
                      <a:cxn ang="0">
                        <a:pos x="27" y="77"/>
                      </a:cxn>
                      <a:cxn ang="0">
                        <a:pos x="42" y="90"/>
                      </a:cxn>
                      <a:cxn ang="0">
                        <a:pos x="42" y="90"/>
                      </a:cxn>
                      <a:cxn ang="0">
                        <a:pos x="74" y="25"/>
                      </a:cxn>
                      <a:cxn ang="0">
                        <a:pos x="74" y="25"/>
                      </a:cxn>
                    </a:cxnLst>
                    <a:rect l="0" t="0" r="r" b="b"/>
                    <a:pathLst>
                      <a:path w="136" h="125">
                        <a:moveTo>
                          <a:pt x="114" y="21"/>
                        </a:moveTo>
                        <a:lnTo>
                          <a:pt x="122" y="28"/>
                        </a:lnTo>
                        <a:lnTo>
                          <a:pt x="130" y="40"/>
                        </a:lnTo>
                        <a:lnTo>
                          <a:pt x="136" y="59"/>
                        </a:lnTo>
                        <a:lnTo>
                          <a:pt x="136" y="59"/>
                        </a:lnTo>
                        <a:lnTo>
                          <a:pt x="136" y="67"/>
                        </a:lnTo>
                        <a:lnTo>
                          <a:pt x="134" y="78"/>
                        </a:lnTo>
                        <a:lnTo>
                          <a:pt x="128" y="94"/>
                        </a:lnTo>
                        <a:lnTo>
                          <a:pt x="128" y="94"/>
                        </a:lnTo>
                        <a:lnTo>
                          <a:pt x="107" y="118"/>
                        </a:lnTo>
                        <a:lnTo>
                          <a:pt x="76" y="125"/>
                        </a:lnTo>
                        <a:lnTo>
                          <a:pt x="44" y="117"/>
                        </a:lnTo>
                        <a:lnTo>
                          <a:pt x="44" y="117"/>
                        </a:lnTo>
                        <a:lnTo>
                          <a:pt x="14" y="95"/>
                        </a:lnTo>
                        <a:lnTo>
                          <a:pt x="0" y="65"/>
                        </a:lnTo>
                        <a:lnTo>
                          <a:pt x="7" y="28"/>
                        </a:lnTo>
                        <a:lnTo>
                          <a:pt x="7" y="28"/>
                        </a:lnTo>
                        <a:lnTo>
                          <a:pt x="29" y="5"/>
                        </a:lnTo>
                        <a:lnTo>
                          <a:pt x="61" y="0"/>
                        </a:lnTo>
                        <a:lnTo>
                          <a:pt x="100" y="12"/>
                        </a:lnTo>
                        <a:lnTo>
                          <a:pt x="100" y="12"/>
                        </a:lnTo>
                        <a:lnTo>
                          <a:pt x="57" y="98"/>
                        </a:lnTo>
                        <a:lnTo>
                          <a:pt x="57" y="98"/>
                        </a:lnTo>
                        <a:lnTo>
                          <a:pt x="80" y="104"/>
                        </a:lnTo>
                        <a:lnTo>
                          <a:pt x="99" y="99"/>
                        </a:lnTo>
                        <a:lnTo>
                          <a:pt x="113" y="83"/>
                        </a:lnTo>
                        <a:lnTo>
                          <a:pt x="113" y="83"/>
                        </a:lnTo>
                        <a:lnTo>
                          <a:pt x="116" y="65"/>
                        </a:lnTo>
                        <a:lnTo>
                          <a:pt x="112" y="50"/>
                        </a:lnTo>
                        <a:lnTo>
                          <a:pt x="105" y="41"/>
                        </a:lnTo>
                        <a:lnTo>
                          <a:pt x="105" y="41"/>
                        </a:lnTo>
                        <a:lnTo>
                          <a:pt x="114" y="21"/>
                        </a:lnTo>
                        <a:lnTo>
                          <a:pt x="114" y="21"/>
                        </a:lnTo>
                        <a:close/>
                        <a:moveTo>
                          <a:pt x="74" y="25"/>
                        </a:moveTo>
                        <a:lnTo>
                          <a:pt x="55" y="20"/>
                        </a:lnTo>
                        <a:lnTo>
                          <a:pt x="37" y="24"/>
                        </a:lnTo>
                        <a:lnTo>
                          <a:pt x="23" y="40"/>
                        </a:lnTo>
                        <a:lnTo>
                          <a:pt x="23" y="40"/>
                        </a:lnTo>
                        <a:lnTo>
                          <a:pt x="20" y="59"/>
                        </a:lnTo>
                        <a:lnTo>
                          <a:pt x="27" y="77"/>
                        </a:lnTo>
                        <a:lnTo>
                          <a:pt x="42" y="90"/>
                        </a:lnTo>
                        <a:lnTo>
                          <a:pt x="42" y="90"/>
                        </a:lnTo>
                        <a:lnTo>
                          <a:pt x="74" y="25"/>
                        </a:lnTo>
                        <a:lnTo>
                          <a:pt x="74" y="2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96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388" y="1329"/>
                    <a:ext cx="71" cy="44"/>
                  </a:xfrm>
                  <a:custGeom>
                    <a:avLst/>
                    <a:gdLst/>
                    <a:ahLst/>
                    <a:cxnLst>
                      <a:cxn ang="0">
                        <a:pos x="168" y="85"/>
                      </a:cxn>
                      <a:cxn ang="0">
                        <a:pos x="158" y="104"/>
                      </a:cxn>
                      <a:cxn ang="0">
                        <a:pos x="42" y="42"/>
                      </a:cxn>
                      <a:cxn ang="0">
                        <a:pos x="52" y="23"/>
                      </a:cxn>
                      <a:cxn ang="0">
                        <a:pos x="168" y="85"/>
                      </a:cxn>
                      <a:cxn ang="0">
                        <a:pos x="168" y="85"/>
                      </a:cxn>
                      <a:cxn ang="0">
                        <a:pos x="21" y="31"/>
                      </a:cxn>
                      <a:cxn ang="0">
                        <a:pos x="0" y="19"/>
                      </a:cxn>
                      <a:cxn ang="0">
                        <a:pos x="10" y="0"/>
                      </a:cxn>
                      <a:cxn ang="0">
                        <a:pos x="32" y="12"/>
                      </a:cxn>
                      <a:cxn ang="0">
                        <a:pos x="21" y="31"/>
                      </a:cxn>
                      <a:cxn ang="0">
                        <a:pos x="21" y="31"/>
                      </a:cxn>
                    </a:cxnLst>
                    <a:rect l="0" t="0" r="r" b="b"/>
                    <a:pathLst>
                      <a:path w="168" h="104">
                        <a:moveTo>
                          <a:pt x="168" y="85"/>
                        </a:moveTo>
                        <a:lnTo>
                          <a:pt x="158" y="104"/>
                        </a:lnTo>
                        <a:lnTo>
                          <a:pt x="42" y="42"/>
                        </a:lnTo>
                        <a:lnTo>
                          <a:pt x="52" y="23"/>
                        </a:lnTo>
                        <a:lnTo>
                          <a:pt x="168" y="85"/>
                        </a:lnTo>
                        <a:lnTo>
                          <a:pt x="168" y="85"/>
                        </a:lnTo>
                        <a:close/>
                        <a:moveTo>
                          <a:pt x="21" y="31"/>
                        </a:moveTo>
                        <a:lnTo>
                          <a:pt x="0" y="19"/>
                        </a:lnTo>
                        <a:lnTo>
                          <a:pt x="10" y="0"/>
                        </a:lnTo>
                        <a:lnTo>
                          <a:pt x="32" y="12"/>
                        </a:lnTo>
                        <a:lnTo>
                          <a:pt x="21" y="31"/>
                        </a:lnTo>
                        <a:lnTo>
                          <a:pt x="21" y="3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97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417" y="1292"/>
                    <a:ext cx="71" cy="72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11" y="61"/>
                      </a:cxn>
                      <a:cxn ang="0">
                        <a:pos x="27" y="70"/>
                      </a:cxn>
                      <a:cxn ang="0">
                        <a:pos x="27" y="69"/>
                      </a:cxn>
                      <a:cxn ang="0">
                        <a:pos x="27" y="69"/>
                      </a:cxn>
                      <a:cxn ang="0">
                        <a:pos x="23" y="59"/>
                      </a:cxn>
                      <a:cxn ang="0">
                        <a:pos x="21" y="44"/>
                      </a:cxn>
                      <a:cxn ang="0">
                        <a:pos x="27" y="25"/>
                      </a:cxn>
                      <a:cxn ang="0">
                        <a:pos x="27" y="25"/>
                      </a:cxn>
                      <a:cxn ang="0">
                        <a:pos x="49" y="4"/>
                      </a:cxn>
                      <a:cxn ang="0">
                        <a:pos x="78" y="0"/>
                      </a:cxn>
                      <a:cxn ang="0">
                        <a:pos x="110" y="10"/>
                      </a:cxn>
                      <a:cxn ang="0">
                        <a:pos x="110" y="10"/>
                      </a:cxn>
                      <a:cxn ang="0">
                        <a:pos x="136" y="31"/>
                      </a:cxn>
                      <a:cxn ang="0">
                        <a:pos x="151" y="60"/>
                      </a:cxn>
                      <a:cxn ang="0">
                        <a:pos x="145" y="96"/>
                      </a:cxn>
                      <a:cxn ang="0">
                        <a:pos x="145" y="96"/>
                      </a:cxn>
                      <a:cxn ang="0">
                        <a:pos x="135" y="108"/>
                      </a:cxn>
                      <a:cxn ang="0">
                        <a:pos x="124" y="115"/>
                      </a:cxn>
                      <a:cxn ang="0">
                        <a:pos x="113" y="117"/>
                      </a:cxn>
                      <a:cxn ang="0">
                        <a:pos x="113" y="117"/>
                      </a:cxn>
                      <a:cxn ang="0">
                        <a:pos x="113" y="118"/>
                      </a:cxn>
                      <a:cxn ang="0">
                        <a:pos x="170" y="151"/>
                      </a:cxn>
                      <a:cxn ang="0">
                        <a:pos x="158" y="169"/>
                      </a:cxn>
                      <a:cxn ang="0">
                        <a:pos x="0" y="80"/>
                      </a:cxn>
                      <a:cxn ang="0">
                        <a:pos x="0" y="80"/>
                      </a:cxn>
                      <a:cxn ang="0">
                        <a:pos x="128" y="87"/>
                      </a:cxn>
                      <a:cxn ang="0">
                        <a:pos x="132" y="66"/>
                      </a:cxn>
                      <a:cxn ang="0">
                        <a:pos x="123" y="47"/>
                      </a:cxn>
                      <a:cxn ang="0">
                        <a:pos x="102" y="32"/>
                      </a:cxn>
                      <a:cxn ang="0">
                        <a:pos x="102" y="32"/>
                      </a:cxn>
                      <a:cxn ang="0">
                        <a:pos x="83" y="23"/>
                      </a:cxn>
                      <a:cxn ang="0">
                        <a:pos x="61" y="22"/>
                      </a:cxn>
                      <a:cxn ang="0">
                        <a:pos x="42" y="38"/>
                      </a:cxn>
                      <a:cxn ang="0">
                        <a:pos x="42" y="38"/>
                      </a:cxn>
                      <a:cxn ang="0">
                        <a:pos x="39" y="63"/>
                      </a:cxn>
                      <a:cxn ang="0">
                        <a:pos x="53" y="83"/>
                      </a:cxn>
                      <a:cxn ang="0">
                        <a:pos x="72" y="96"/>
                      </a:cxn>
                      <a:cxn ang="0">
                        <a:pos x="72" y="96"/>
                      </a:cxn>
                      <a:cxn ang="0">
                        <a:pos x="99" y="104"/>
                      </a:cxn>
                      <a:cxn ang="0">
                        <a:pos x="118" y="99"/>
                      </a:cxn>
                      <a:cxn ang="0">
                        <a:pos x="128" y="87"/>
                      </a:cxn>
                      <a:cxn ang="0">
                        <a:pos x="128" y="87"/>
                      </a:cxn>
                    </a:cxnLst>
                    <a:rect l="0" t="0" r="r" b="b"/>
                    <a:pathLst>
                      <a:path w="170" h="169">
                        <a:moveTo>
                          <a:pt x="0" y="80"/>
                        </a:moveTo>
                        <a:lnTo>
                          <a:pt x="11" y="61"/>
                        </a:lnTo>
                        <a:lnTo>
                          <a:pt x="27" y="70"/>
                        </a:lnTo>
                        <a:lnTo>
                          <a:pt x="27" y="69"/>
                        </a:lnTo>
                        <a:lnTo>
                          <a:pt x="27" y="69"/>
                        </a:lnTo>
                        <a:lnTo>
                          <a:pt x="23" y="59"/>
                        </a:lnTo>
                        <a:lnTo>
                          <a:pt x="21" y="44"/>
                        </a:lnTo>
                        <a:lnTo>
                          <a:pt x="27" y="25"/>
                        </a:lnTo>
                        <a:lnTo>
                          <a:pt x="27" y="25"/>
                        </a:lnTo>
                        <a:lnTo>
                          <a:pt x="49" y="4"/>
                        </a:lnTo>
                        <a:lnTo>
                          <a:pt x="78" y="0"/>
                        </a:lnTo>
                        <a:lnTo>
                          <a:pt x="110" y="10"/>
                        </a:lnTo>
                        <a:lnTo>
                          <a:pt x="110" y="10"/>
                        </a:lnTo>
                        <a:lnTo>
                          <a:pt x="136" y="31"/>
                        </a:lnTo>
                        <a:lnTo>
                          <a:pt x="151" y="60"/>
                        </a:lnTo>
                        <a:lnTo>
                          <a:pt x="145" y="96"/>
                        </a:lnTo>
                        <a:lnTo>
                          <a:pt x="145" y="96"/>
                        </a:lnTo>
                        <a:lnTo>
                          <a:pt x="135" y="108"/>
                        </a:lnTo>
                        <a:lnTo>
                          <a:pt x="124" y="115"/>
                        </a:lnTo>
                        <a:lnTo>
                          <a:pt x="113" y="117"/>
                        </a:lnTo>
                        <a:lnTo>
                          <a:pt x="113" y="117"/>
                        </a:lnTo>
                        <a:lnTo>
                          <a:pt x="113" y="118"/>
                        </a:lnTo>
                        <a:lnTo>
                          <a:pt x="170" y="151"/>
                        </a:lnTo>
                        <a:lnTo>
                          <a:pt x="158" y="169"/>
                        </a:lnTo>
                        <a:lnTo>
                          <a:pt x="0" y="80"/>
                        </a:lnTo>
                        <a:lnTo>
                          <a:pt x="0" y="80"/>
                        </a:lnTo>
                        <a:close/>
                        <a:moveTo>
                          <a:pt x="128" y="87"/>
                        </a:moveTo>
                        <a:lnTo>
                          <a:pt x="132" y="66"/>
                        </a:lnTo>
                        <a:lnTo>
                          <a:pt x="123" y="47"/>
                        </a:lnTo>
                        <a:lnTo>
                          <a:pt x="102" y="32"/>
                        </a:lnTo>
                        <a:lnTo>
                          <a:pt x="102" y="32"/>
                        </a:lnTo>
                        <a:lnTo>
                          <a:pt x="83" y="23"/>
                        </a:lnTo>
                        <a:lnTo>
                          <a:pt x="61" y="22"/>
                        </a:lnTo>
                        <a:lnTo>
                          <a:pt x="42" y="38"/>
                        </a:lnTo>
                        <a:lnTo>
                          <a:pt x="42" y="38"/>
                        </a:lnTo>
                        <a:lnTo>
                          <a:pt x="39" y="63"/>
                        </a:lnTo>
                        <a:lnTo>
                          <a:pt x="53" y="83"/>
                        </a:lnTo>
                        <a:lnTo>
                          <a:pt x="72" y="96"/>
                        </a:lnTo>
                        <a:lnTo>
                          <a:pt x="72" y="96"/>
                        </a:lnTo>
                        <a:lnTo>
                          <a:pt x="99" y="104"/>
                        </a:lnTo>
                        <a:lnTo>
                          <a:pt x="118" y="99"/>
                        </a:lnTo>
                        <a:lnTo>
                          <a:pt x="128" y="87"/>
                        </a:lnTo>
                        <a:lnTo>
                          <a:pt x="128" y="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98"/>
                  <p:cNvSpPr>
                    <a:spLocks noChangeAspect="1"/>
                  </p:cNvSpPr>
                  <p:nvPr/>
                </p:nvSpPr>
                <p:spPr bwMode="auto">
                  <a:xfrm>
                    <a:off x="1435" y="1255"/>
                    <a:ext cx="69" cy="42"/>
                  </a:xfrm>
                  <a:custGeom>
                    <a:avLst/>
                    <a:gdLst/>
                    <a:ahLst/>
                    <a:cxnLst>
                      <a:cxn ang="0">
                        <a:pos x="59" y="29"/>
                      </a:cxn>
                      <a:cxn ang="0">
                        <a:pos x="131" y="72"/>
                      </a:cxn>
                      <a:cxn ang="0">
                        <a:pos x="131" y="72"/>
                      </a:cxn>
                      <a:cxn ang="0">
                        <a:pos x="138" y="74"/>
                      </a:cxn>
                      <a:cxn ang="0">
                        <a:pos x="143" y="71"/>
                      </a:cxn>
                      <a:cxn ang="0">
                        <a:pos x="147" y="66"/>
                      </a:cxn>
                      <a:cxn ang="0">
                        <a:pos x="147" y="66"/>
                      </a:cxn>
                      <a:cxn ang="0">
                        <a:pos x="151" y="60"/>
                      </a:cxn>
                      <a:cxn ang="0">
                        <a:pos x="165" y="69"/>
                      </a:cxn>
                      <a:cxn ang="0">
                        <a:pos x="165" y="69"/>
                      </a:cxn>
                      <a:cxn ang="0">
                        <a:pos x="162" y="75"/>
                      </a:cxn>
                      <a:cxn ang="0">
                        <a:pos x="160" y="81"/>
                      </a:cxn>
                      <a:cxn ang="0">
                        <a:pos x="158" y="85"/>
                      </a:cxn>
                      <a:cxn ang="0">
                        <a:pos x="158" y="85"/>
                      </a:cxn>
                      <a:cxn ang="0">
                        <a:pos x="146" y="97"/>
                      </a:cxn>
                      <a:cxn ang="0">
                        <a:pos x="134" y="98"/>
                      </a:cxn>
                      <a:cxn ang="0">
                        <a:pos x="120" y="93"/>
                      </a:cxn>
                      <a:cxn ang="0">
                        <a:pos x="120" y="93"/>
                      </a:cxn>
                      <a:cxn ang="0">
                        <a:pos x="47" y="47"/>
                      </a:cxn>
                      <a:cxn ang="0">
                        <a:pos x="37" y="62"/>
                      </a:cxn>
                      <a:cxn ang="0">
                        <a:pos x="22" y="53"/>
                      </a:cxn>
                      <a:cxn ang="0">
                        <a:pos x="31" y="38"/>
                      </a:cxn>
                      <a:cxn ang="0">
                        <a:pos x="0" y="19"/>
                      </a:cxn>
                      <a:cxn ang="0">
                        <a:pos x="11" y="0"/>
                      </a:cxn>
                      <a:cxn ang="0">
                        <a:pos x="43" y="20"/>
                      </a:cxn>
                      <a:cxn ang="0">
                        <a:pos x="54" y="2"/>
                      </a:cxn>
                      <a:cxn ang="0">
                        <a:pos x="69" y="11"/>
                      </a:cxn>
                      <a:cxn ang="0">
                        <a:pos x="59" y="29"/>
                      </a:cxn>
                      <a:cxn ang="0">
                        <a:pos x="59" y="29"/>
                      </a:cxn>
                    </a:cxnLst>
                    <a:rect l="0" t="0" r="r" b="b"/>
                    <a:pathLst>
                      <a:path w="165" h="98">
                        <a:moveTo>
                          <a:pt x="59" y="29"/>
                        </a:moveTo>
                        <a:lnTo>
                          <a:pt x="131" y="72"/>
                        </a:lnTo>
                        <a:lnTo>
                          <a:pt x="131" y="72"/>
                        </a:lnTo>
                        <a:lnTo>
                          <a:pt x="138" y="74"/>
                        </a:lnTo>
                        <a:lnTo>
                          <a:pt x="143" y="71"/>
                        </a:lnTo>
                        <a:lnTo>
                          <a:pt x="147" y="66"/>
                        </a:lnTo>
                        <a:lnTo>
                          <a:pt x="147" y="66"/>
                        </a:lnTo>
                        <a:lnTo>
                          <a:pt x="151" y="60"/>
                        </a:lnTo>
                        <a:lnTo>
                          <a:pt x="165" y="69"/>
                        </a:lnTo>
                        <a:lnTo>
                          <a:pt x="165" y="69"/>
                        </a:lnTo>
                        <a:lnTo>
                          <a:pt x="162" y="75"/>
                        </a:lnTo>
                        <a:lnTo>
                          <a:pt x="160" y="81"/>
                        </a:lnTo>
                        <a:lnTo>
                          <a:pt x="158" y="85"/>
                        </a:lnTo>
                        <a:lnTo>
                          <a:pt x="158" y="85"/>
                        </a:lnTo>
                        <a:lnTo>
                          <a:pt x="146" y="97"/>
                        </a:lnTo>
                        <a:lnTo>
                          <a:pt x="134" y="98"/>
                        </a:lnTo>
                        <a:lnTo>
                          <a:pt x="120" y="93"/>
                        </a:lnTo>
                        <a:lnTo>
                          <a:pt x="120" y="93"/>
                        </a:lnTo>
                        <a:lnTo>
                          <a:pt x="47" y="47"/>
                        </a:lnTo>
                        <a:lnTo>
                          <a:pt x="37" y="62"/>
                        </a:lnTo>
                        <a:lnTo>
                          <a:pt x="22" y="53"/>
                        </a:lnTo>
                        <a:lnTo>
                          <a:pt x="31" y="38"/>
                        </a:lnTo>
                        <a:lnTo>
                          <a:pt x="0" y="19"/>
                        </a:lnTo>
                        <a:lnTo>
                          <a:pt x="11" y="0"/>
                        </a:lnTo>
                        <a:lnTo>
                          <a:pt x="43" y="20"/>
                        </a:lnTo>
                        <a:lnTo>
                          <a:pt x="54" y="2"/>
                        </a:lnTo>
                        <a:lnTo>
                          <a:pt x="69" y="11"/>
                        </a:lnTo>
                        <a:lnTo>
                          <a:pt x="59" y="29"/>
                        </a:lnTo>
                        <a:lnTo>
                          <a:pt x="59" y="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2" name="Freeform 99"/>
                  <p:cNvSpPr>
                    <a:spLocks noChangeAspect="1"/>
                  </p:cNvSpPr>
                  <p:nvPr/>
                </p:nvSpPr>
                <p:spPr bwMode="auto">
                  <a:xfrm>
                    <a:off x="1468" y="1220"/>
                    <a:ext cx="58" cy="54"/>
                  </a:xfrm>
                  <a:custGeom>
                    <a:avLst/>
                    <a:gdLst/>
                    <a:ahLst/>
                    <a:cxnLst>
                      <a:cxn ang="0">
                        <a:pos x="60" y="24"/>
                      </a:cxn>
                      <a:cxn ang="0">
                        <a:pos x="51" y="21"/>
                      </a:cxn>
                      <a:cxn ang="0">
                        <a:pos x="38" y="23"/>
                      </a:cxn>
                      <a:cxn ang="0">
                        <a:pos x="24" y="38"/>
                      </a:cxn>
                      <a:cxn ang="0">
                        <a:pos x="24" y="38"/>
                      </a:cxn>
                      <a:cxn ang="0">
                        <a:pos x="20" y="47"/>
                      </a:cxn>
                      <a:cxn ang="0">
                        <a:pos x="18" y="59"/>
                      </a:cxn>
                      <a:cxn ang="0">
                        <a:pos x="26" y="69"/>
                      </a:cxn>
                      <a:cxn ang="0">
                        <a:pos x="26" y="69"/>
                      </a:cxn>
                      <a:cxn ang="0">
                        <a:pos x="34" y="72"/>
                      </a:cxn>
                      <a:cxn ang="0">
                        <a:pos x="42" y="68"/>
                      </a:cxn>
                      <a:cxn ang="0">
                        <a:pos x="54" y="59"/>
                      </a:cxn>
                      <a:cxn ang="0">
                        <a:pos x="54" y="59"/>
                      </a:cxn>
                      <a:cxn ang="0">
                        <a:pos x="70" y="44"/>
                      </a:cxn>
                      <a:cxn ang="0">
                        <a:pos x="70" y="44"/>
                      </a:cxn>
                      <a:cxn ang="0">
                        <a:pos x="88" y="30"/>
                      </a:cxn>
                      <a:cxn ang="0">
                        <a:pos x="104" y="27"/>
                      </a:cxn>
                      <a:cxn ang="0">
                        <a:pos x="118" y="32"/>
                      </a:cxn>
                      <a:cxn ang="0">
                        <a:pos x="118" y="32"/>
                      </a:cxn>
                      <a:cxn ang="0">
                        <a:pos x="135" y="50"/>
                      </a:cxn>
                      <a:cxn ang="0">
                        <a:pos x="137" y="73"/>
                      </a:cxn>
                      <a:cxn ang="0">
                        <a:pos x="127" y="99"/>
                      </a:cxn>
                      <a:cxn ang="0">
                        <a:pos x="127" y="99"/>
                      </a:cxn>
                      <a:cxn ang="0">
                        <a:pos x="99" y="125"/>
                      </a:cxn>
                      <a:cxn ang="0">
                        <a:pos x="76" y="128"/>
                      </a:cxn>
                      <a:cxn ang="0">
                        <a:pos x="58" y="121"/>
                      </a:cxn>
                      <a:cxn ang="0">
                        <a:pos x="58" y="121"/>
                      </a:cxn>
                      <a:cxn ang="0">
                        <a:pos x="70" y="103"/>
                      </a:cxn>
                      <a:cxn ang="0">
                        <a:pos x="70" y="103"/>
                      </a:cxn>
                      <a:cxn ang="0">
                        <a:pos x="81" y="107"/>
                      </a:cxn>
                      <a:cxn ang="0">
                        <a:pos x="95" y="105"/>
                      </a:cxn>
                      <a:cxn ang="0">
                        <a:pos x="111" y="89"/>
                      </a:cxn>
                      <a:cxn ang="0">
                        <a:pos x="111" y="89"/>
                      </a:cxn>
                      <a:cxn ang="0">
                        <a:pos x="117" y="75"/>
                      </a:cxn>
                      <a:cxn ang="0">
                        <a:pos x="117" y="62"/>
                      </a:cxn>
                      <a:cxn ang="0">
                        <a:pos x="110" y="52"/>
                      </a:cxn>
                      <a:cxn ang="0">
                        <a:pos x="110" y="52"/>
                      </a:cxn>
                      <a:cxn ang="0">
                        <a:pos x="101" y="50"/>
                      </a:cxn>
                      <a:cxn ang="0">
                        <a:pos x="92" y="53"/>
                      </a:cxn>
                      <a:cxn ang="0">
                        <a:pos x="80" y="63"/>
                      </a:cxn>
                      <a:cxn ang="0">
                        <a:pos x="80" y="63"/>
                      </a:cxn>
                      <a:cxn ang="0">
                        <a:pos x="61" y="81"/>
                      </a:cxn>
                      <a:cxn ang="0">
                        <a:pos x="61" y="81"/>
                      </a:cxn>
                      <a:cxn ang="0">
                        <a:pos x="48" y="92"/>
                      </a:cxn>
                      <a:cxn ang="0">
                        <a:pos x="32" y="95"/>
                      </a:cxn>
                      <a:cxn ang="0">
                        <a:pos x="18" y="90"/>
                      </a:cxn>
                      <a:cxn ang="0">
                        <a:pos x="18" y="90"/>
                      </a:cxn>
                      <a:cxn ang="0">
                        <a:pos x="2" y="71"/>
                      </a:cxn>
                      <a:cxn ang="0">
                        <a:pos x="0" y="48"/>
                      </a:cxn>
                      <a:cxn ang="0">
                        <a:pos x="10" y="26"/>
                      </a:cxn>
                      <a:cxn ang="0">
                        <a:pos x="10" y="26"/>
                      </a:cxn>
                      <a:cxn ang="0">
                        <a:pos x="35" y="2"/>
                      </a:cxn>
                      <a:cxn ang="0">
                        <a:pos x="59" y="0"/>
                      </a:cxn>
                      <a:cxn ang="0">
                        <a:pos x="71" y="5"/>
                      </a:cxn>
                      <a:cxn ang="0">
                        <a:pos x="71" y="5"/>
                      </a:cxn>
                      <a:cxn ang="0">
                        <a:pos x="60" y="24"/>
                      </a:cxn>
                      <a:cxn ang="0">
                        <a:pos x="60" y="24"/>
                      </a:cxn>
                    </a:cxnLst>
                    <a:rect l="0" t="0" r="r" b="b"/>
                    <a:pathLst>
                      <a:path w="137" h="128">
                        <a:moveTo>
                          <a:pt x="60" y="24"/>
                        </a:moveTo>
                        <a:lnTo>
                          <a:pt x="51" y="21"/>
                        </a:lnTo>
                        <a:lnTo>
                          <a:pt x="38" y="23"/>
                        </a:lnTo>
                        <a:lnTo>
                          <a:pt x="24" y="38"/>
                        </a:lnTo>
                        <a:lnTo>
                          <a:pt x="24" y="38"/>
                        </a:lnTo>
                        <a:lnTo>
                          <a:pt x="20" y="47"/>
                        </a:lnTo>
                        <a:lnTo>
                          <a:pt x="18" y="59"/>
                        </a:lnTo>
                        <a:lnTo>
                          <a:pt x="26" y="69"/>
                        </a:lnTo>
                        <a:lnTo>
                          <a:pt x="26" y="69"/>
                        </a:lnTo>
                        <a:lnTo>
                          <a:pt x="34" y="72"/>
                        </a:lnTo>
                        <a:lnTo>
                          <a:pt x="42" y="68"/>
                        </a:lnTo>
                        <a:lnTo>
                          <a:pt x="54" y="59"/>
                        </a:lnTo>
                        <a:lnTo>
                          <a:pt x="54" y="59"/>
                        </a:lnTo>
                        <a:lnTo>
                          <a:pt x="70" y="44"/>
                        </a:lnTo>
                        <a:lnTo>
                          <a:pt x="70" y="44"/>
                        </a:lnTo>
                        <a:lnTo>
                          <a:pt x="88" y="30"/>
                        </a:lnTo>
                        <a:lnTo>
                          <a:pt x="104" y="27"/>
                        </a:lnTo>
                        <a:lnTo>
                          <a:pt x="118" y="32"/>
                        </a:lnTo>
                        <a:lnTo>
                          <a:pt x="118" y="32"/>
                        </a:lnTo>
                        <a:lnTo>
                          <a:pt x="135" y="50"/>
                        </a:lnTo>
                        <a:lnTo>
                          <a:pt x="137" y="73"/>
                        </a:lnTo>
                        <a:lnTo>
                          <a:pt x="127" y="99"/>
                        </a:lnTo>
                        <a:lnTo>
                          <a:pt x="127" y="99"/>
                        </a:lnTo>
                        <a:lnTo>
                          <a:pt x="99" y="125"/>
                        </a:lnTo>
                        <a:lnTo>
                          <a:pt x="76" y="128"/>
                        </a:lnTo>
                        <a:lnTo>
                          <a:pt x="58" y="121"/>
                        </a:lnTo>
                        <a:lnTo>
                          <a:pt x="58" y="121"/>
                        </a:lnTo>
                        <a:lnTo>
                          <a:pt x="70" y="103"/>
                        </a:lnTo>
                        <a:lnTo>
                          <a:pt x="70" y="103"/>
                        </a:lnTo>
                        <a:lnTo>
                          <a:pt x="81" y="107"/>
                        </a:lnTo>
                        <a:lnTo>
                          <a:pt x="95" y="105"/>
                        </a:lnTo>
                        <a:lnTo>
                          <a:pt x="111" y="89"/>
                        </a:lnTo>
                        <a:lnTo>
                          <a:pt x="111" y="89"/>
                        </a:lnTo>
                        <a:lnTo>
                          <a:pt x="117" y="75"/>
                        </a:lnTo>
                        <a:lnTo>
                          <a:pt x="117" y="62"/>
                        </a:lnTo>
                        <a:lnTo>
                          <a:pt x="110" y="52"/>
                        </a:lnTo>
                        <a:lnTo>
                          <a:pt x="110" y="52"/>
                        </a:lnTo>
                        <a:lnTo>
                          <a:pt x="101" y="50"/>
                        </a:lnTo>
                        <a:lnTo>
                          <a:pt x="92" y="53"/>
                        </a:lnTo>
                        <a:lnTo>
                          <a:pt x="80" y="63"/>
                        </a:lnTo>
                        <a:lnTo>
                          <a:pt x="80" y="63"/>
                        </a:lnTo>
                        <a:lnTo>
                          <a:pt x="61" y="81"/>
                        </a:lnTo>
                        <a:lnTo>
                          <a:pt x="61" y="81"/>
                        </a:lnTo>
                        <a:lnTo>
                          <a:pt x="48" y="92"/>
                        </a:lnTo>
                        <a:lnTo>
                          <a:pt x="32" y="95"/>
                        </a:lnTo>
                        <a:lnTo>
                          <a:pt x="18" y="90"/>
                        </a:lnTo>
                        <a:lnTo>
                          <a:pt x="18" y="90"/>
                        </a:lnTo>
                        <a:lnTo>
                          <a:pt x="2" y="71"/>
                        </a:lnTo>
                        <a:lnTo>
                          <a:pt x="0" y="48"/>
                        </a:lnTo>
                        <a:lnTo>
                          <a:pt x="10" y="26"/>
                        </a:lnTo>
                        <a:lnTo>
                          <a:pt x="10" y="26"/>
                        </a:lnTo>
                        <a:lnTo>
                          <a:pt x="35" y="2"/>
                        </a:lnTo>
                        <a:lnTo>
                          <a:pt x="59" y="0"/>
                        </a:lnTo>
                        <a:lnTo>
                          <a:pt x="71" y="5"/>
                        </a:lnTo>
                        <a:lnTo>
                          <a:pt x="71" y="5"/>
                        </a:lnTo>
                        <a:lnTo>
                          <a:pt x="60" y="24"/>
                        </a:lnTo>
                        <a:lnTo>
                          <a:pt x="60" y="2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3" name="Freeform 100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482" y="1162"/>
                    <a:ext cx="79" cy="68"/>
                  </a:xfrm>
                  <a:custGeom>
                    <a:avLst/>
                    <a:gdLst/>
                    <a:ahLst/>
                    <a:cxnLst>
                      <a:cxn ang="0">
                        <a:pos x="64" y="22"/>
                      </a:cxn>
                      <a:cxn ang="0">
                        <a:pos x="35" y="33"/>
                      </a:cxn>
                      <a:cxn ang="0">
                        <a:pos x="84" y="67"/>
                      </a:cxn>
                      <a:cxn ang="0">
                        <a:pos x="109" y="49"/>
                      </a:cxn>
                      <a:cxn ang="0">
                        <a:pos x="157" y="52"/>
                      </a:cxn>
                      <a:cxn ang="0">
                        <a:pos x="179" y="79"/>
                      </a:cxn>
                      <a:cxn ang="0">
                        <a:pos x="169" y="127"/>
                      </a:cxn>
                      <a:cxn ang="0">
                        <a:pos x="189" y="141"/>
                      </a:cxn>
                      <a:cxn ang="0">
                        <a:pos x="162" y="137"/>
                      </a:cxn>
                      <a:cxn ang="0">
                        <a:pos x="141" y="157"/>
                      </a:cxn>
                      <a:cxn ang="0">
                        <a:pos x="83" y="150"/>
                      </a:cxn>
                      <a:cxn ang="0">
                        <a:pos x="97" y="131"/>
                      </a:cxn>
                      <a:cxn ang="0">
                        <a:pos x="116" y="140"/>
                      </a:cxn>
                      <a:cxn ang="0">
                        <a:pos x="148" y="126"/>
                      </a:cxn>
                      <a:cxn ang="0">
                        <a:pos x="94" y="89"/>
                      </a:cxn>
                      <a:cxn ang="0">
                        <a:pos x="73" y="105"/>
                      </a:cxn>
                      <a:cxn ang="0">
                        <a:pos x="24" y="103"/>
                      </a:cxn>
                      <a:cxn ang="0">
                        <a:pos x="7" y="83"/>
                      </a:cxn>
                      <a:cxn ang="0">
                        <a:pos x="14" y="33"/>
                      </a:cxn>
                      <a:cxn ang="0">
                        <a:pos x="0" y="23"/>
                      </a:cxn>
                      <a:cxn ang="0">
                        <a:pos x="21" y="23"/>
                      </a:cxn>
                      <a:cxn ang="0">
                        <a:pos x="35" y="9"/>
                      </a:cxn>
                      <a:cxn ang="0">
                        <a:pos x="88" y="9"/>
                      </a:cxn>
                      <a:cxn ang="0">
                        <a:pos x="76" y="26"/>
                      </a:cxn>
                      <a:cxn ang="0">
                        <a:pos x="29" y="43"/>
                      </a:cxn>
                      <a:cxn ang="0">
                        <a:pos x="26" y="73"/>
                      </a:cxn>
                      <a:cxn ang="0">
                        <a:pos x="35" y="84"/>
                      </a:cxn>
                      <a:cxn ang="0">
                        <a:pos x="63" y="85"/>
                      </a:cxn>
                      <a:cxn ang="0">
                        <a:pos x="75" y="76"/>
                      </a:cxn>
                      <a:cxn ang="0">
                        <a:pos x="29" y="43"/>
                      </a:cxn>
                      <a:cxn ang="0">
                        <a:pos x="161" y="100"/>
                      </a:cxn>
                      <a:cxn ang="0">
                        <a:pos x="147" y="73"/>
                      </a:cxn>
                      <a:cxn ang="0">
                        <a:pos x="136" y="67"/>
                      </a:cxn>
                      <a:cxn ang="0">
                        <a:pos x="114" y="73"/>
                      </a:cxn>
                      <a:cxn ang="0">
                        <a:pos x="103" y="81"/>
                      </a:cxn>
                      <a:cxn ang="0">
                        <a:pos x="154" y="117"/>
                      </a:cxn>
                    </a:cxnLst>
                    <a:rect l="0" t="0" r="r" b="b"/>
                    <a:pathLst>
                      <a:path w="189" h="163">
                        <a:moveTo>
                          <a:pt x="76" y="26"/>
                        </a:moveTo>
                        <a:lnTo>
                          <a:pt x="64" y="22"/>
                        </a:lnTo>
                        <a:lnTo>
                          <a:pt x="51" y="23"/>
                        </a:lnTo>
                        <a:lnTo>
                          <a:pt x="35" y="33"/>
                        </a:lnTo>
                        <a:lnTo>
                          <a:pt x="35" y="33"/>
                        </a:lnTo>
                        <a:lnTo>
                          <a:pt x="84" y="67"/>
                        </a:lnTo>
                        <a:lnTo>
                          <a:pt x="84" y="67"/>
                        </a:lnTo>
                        <a:lnTo>
                          <a:pt x="109" y="49"/>
                        </a:lnTo>
                        <a:lnTo>
                          <a:pt x="132" y="42"/>
                        </a:lnTo>
                        <a:lnTo>
                          <a:pt x="157" y="52"/>
                        </a:lnTo>
                        <a:lnTo>
                          <a:pt x="157" y="52"/>
                        </a:lnTo>
                        <a:lnTo>
                          <a:pt x="179" y="79"/>
                        </a:lnTo>
                        <a:lnTo>
                          <a:pt x="180" y="106"/>
                        </a:lnTo>
                        <a:lnTo>
                          <a:pt x="169" y="127"/>
                        </a:lnTo>
                        <a:lnTo>
                          <a:pt x="169" y="127"/>
                        </a:lnTo>
                        <a:lnTo>
                          <a:pt x="189" y="141"/>
                        </a:lnTo>
                        <a:lnTo>
                          <a:pt x="183" y="151"/>
                        </a:lnTo>
                        <a:lnTo>
                          <a:pt x="162" y="137"/>
                        </a:lnTo>
                        <a:lnTo>
                          <a:pt x="162" y="137"/>
                        </a:lnTo>
                        <a:lnTo>
                          <a:pt x="141" y="157"/>
                        </a:lnTo>
                        <a:lnTo>
                          <a:pt x="116" y="163"/>
                        </a:lnTo>
                        <a:lnTo>
                          <a:pt x="83" y="150"/>
                        </a:lnTo>
                        <a:lnTo>
                          <a:pt x="83" y="150"/>
                        </a:lnTo>
                        <a:lnTo>
                          <a:pt x="97" y="131"/>
                        </a:lnTo>
                        <a:lnTo>
                          <a:pt x="97" y="131"/>
                        </a:lnTo>
                        <a:lnTo>
                          <a:pt x="116" y="140"/>
                        </a:lnTo>
                        <a:lnTo>
                          <a:pt x="132" y="139"/>
                        </a:lnTo>
                        <a:lnTo>
                          <a:pt x="148" y="126"/>
                        </a:lnTo>
                        <a:lnTo>
                          <a:pt x="148" y="126"/>
                        </a:lnTo>
                        <a:lnTo>
                          <a:pt x="94" y="89"/>
                        </a:lnTo>
                        <a:lnTo>
                          <a:pt x="94" y="89"/>
                        </a:lnTo>
                        <a:lnTo>
                          <a:pt x="73" y="105"/>
                        </a:lnTo>
                        <a:lnTo>
                          <a:pt x="50" y="112"/>
                        </a:lnTo>
                        <a:lnTo>
                          <a:pt x="24" y="103"/>
                        </a:lnTo>
                        <a:lnTo>
                          <a:pt x="24" y="103"/>
                        </a:lnTo>
                        <a:lnTo>
                          <a:pt x="7" y="83"/>
                        </a:lnTo>
                        <a:lnTo>
                          <a:pt x="3" y="58"/>
                        </a:lnTo>
                        <a:lnTo>
                          <a:pt x="14" y="33"/>
                        </a:lnTo>
                        <a:lnTo>
                          <a:pt x="14" y="33"/>
                        </a:lnTo>
                        <a:lnTo>
                          <a:pt x="0" y="23"/>
                        </a:lnTo>
                        <a:lnTo>
                          <a:pt x="7" y="14"/>
                        </a:lnTo>
                        <a:lnTo>
                          <a:pt x="21" y="23"/>
                        </a:lnTo>
                        <a:lnTo>
                          <a:pt x="21" y="23"/>
                        </a:lnTo>
                        <a:lnTo>
                          <a:pt x="35" y="9"/>
                        </a:lnTo>
                        <a:lnTo>
                          <a:pt x="58" y="0"/>
                        </a:lnTo>
                        <a:lnTo>
                          <a:pt x="88" y="9"/>
                        </a:lnTo>
                        <a:lnTo>
                          <a:pt x="88" y="9"/>
                        </a:lnTo>
                        <a:lnTo>
                          <a:pt x="76" y="26"/>
                        </a:lnTo>
                        <a:lnTo>
                          <a:pt x="76" y="26"/>
                        </a:lnTo>
                        <a:close/>
                        <a:moveTo>
                          <a:pt x="29" y="43"/>
                        </a:moveTo>
                        <a:lnTo>
                          <a:pt x="23" y="58"/>
                        </a:lnTo>
                        <a:lnTo>
                          <a:pt x="26" y="73"/>
                        </a:lnTo>
                        <a:lnTo>
                          <a:pt x="35" y="84"/>
                        </a:lnTo>
                        <a:lnTo>
                          <a:pt x="35" y="84"/>
                        </a:lnTo>
                        <a:lnTo>
                          <a:pt x="50" y="89"/>
                        </a:lnTo>
                        <a:lnTo>
                          <a:pt x="63" y="85"/>
                        </a:lnTo>
                        <a:lnTo>
                          <a:pt x="75" y="76"/>
                        </a:lnTo>
                        <a:lnTo>
                          <a:pt x="75" y="76"/>
                        </a:lnTo>
                        <a:lnTo>
                          <a:pt x="29" y="43"/>
                        </a:lnTo>
                        <a:lnTo>
                          <a:pt x="29" y="43"/>
                        </a:lnTo>
                        <a:close/>
                        <a:moveTo>
                          <a:pt x="154" y="117"/>
                        </a:moveTo>
                        <a:lnTo>
                          <a:pt x="161" y="100"/>
                        </a:lnTo>
                        <a:lnTo>
                          <a:pt x="158" y="84"/>
                        </a:lnTo>
                        <a:lnTo>
                          <a:pt x="147" y="73"/>
                        </a:lnTo>
                        <a:lnTo>
                          <a:pt x="147" y="73"/>
                        </a:lnTo>
                        <a:lnTo>
                          <a:pt x="136" y="67"/>
                        </a:lnTo>
                        <a:lnTo>
                          <a:pt x="124" y="67"/>
                        </a:lnTo>
                        <a:lnTo>
                          <a:pt x="114" y="73"/>
                        </a:lnTo>
                        <a:lnTo>
                          <a:pt x="114" y="73"/>
                        </a:lnTo>
                        <a:lnTo>
                          <a:pt x="103" y="81"/>
                        </a:lnTo>
                        <a:lnTo>
                          <a:pt x="154" y="117"/>
                        </a:lnTo>
                        <a:lnTo>
                          <a:pt x="154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215" name="Group 101"/>
          <p:cNvGrpSpPr>
            <a:grpSpLocks/>
          </p:cNvGrpSpPr>
          <p:nvPr/>
        </p:nvGrpSpPr>
        <p:grpSpPr bwMode="auto">
          <a:xfrm>
            <a:off x="4059936" y="3695361"/>
            <a:ext cx="4853432" cy="2187304"/>
            <a:chOff x="1777" y="2465"/>
            <a:chExt cx="3850" cy="1656"/>
          </a:xfrm>
        </p:grpSpPr>
        <p:grpSp>
          <p:nvGrpSpPr>
            <p:cNvPr id="216" name="Group 102"/>
            <p:cNvGrpSpPr>
              <a:grpSpLocks/>
            </p:cNvGrpSpPr>
            <p:nvPr/>
          </p:nvGrpSpPr>
          <p:grpSpPr bwMode="auto">
            <a:xfrm>
              <a:off x="2397" y="3192"/>
              <a:ext cx="2500" cy="745"/>
              <a:chOff x="1946" y="3192"/>
              <a:chExt cx="2500" cy="745"/>
            </a:xfrm>
          </p:grpSpPr>
          <p:sp>
            <p:nvSpPr>
              <p:cNvPr id="290" name="Freeform 103"/>
              <p:cNvSpPr>
                <a:spLocks noChangeAspect="1"/>
              </p:cNvSpPr>
              <p:nvPr/>
            </p:nvSpPr>
            <p:spPr bwMode="auto">
              <a:xfrm>
                <a:off x="1946" y="3209"/>
                <a:ext cx="2459" cy="728"/>
              </a:xfrm>
              <a:custGeom>
                <a:avLst/>
                <a:gdLst/>
                <a:ahLst/>
                <a:cxnLst>
                  <a:cxn ang="0">
                    <a:pos x="119" y="555"/>
                  </a:cxn>
                  <a:cxn ang="0">
                    <a:pos x="284" y="709"/>
                  </a:cxn>
                  <a:cxn ang="0">
                    <a:pos x="456" y="852"/>
                  </a:cxn>
                  <a:cxn ang="0">
                    <a:pos x="636" y="987"/>
                  </a:cxn>
                  <a:cxn ang="0">
                    <a:pos x="823" y="1112"/>
                  </a:cxn>
                  <a:cxn ang="0">
                    <a:pos x="1018" y="1226"/>
                  </a:cxn>
                  <a:cxn ang="0">
                    <a:pos x="1218" y="1331"/>
                  </a:cxn>
                  <a:cxn ang="0">
                    <a:pos x="1426" y="1423"/>
                  </a:cxn>
                  <a:cxn ang="0">
                    <a:pos x="1638" y="1504"/>
                  </a:cxn>
                  <a:cxn ang="0">
                    <a:pos x="1857" y="1573"/>
                  </a:cxn>
                  <a:cxn ang="0">
                    <a:pos x="2081" y="1630"/>
                  </a:cxn>
                  <a:cxn ang="0">
                    <a:pos x="2310" y="1674"/>
                  </a:cxn>
                  <a:cxn ang="0">
                    <a:pos x="2542" y="1705"/>
                  </a:cxn>
                  <a:cxn ang="0">
                    <a:pos x="2779" y="1724"/>
                  </a:cxn>
                  <a:cxn ang="0">
                    <a:pos x="2971" y="1728"/>
                  </a:cxn>
                  <a:cxn ang="0">
                    <a:pos x="3215" y="1722"/>
                  </a:cxn>
                  <a:cxn ang="0">
                    <a:pos x="3455" y="1700"/>
                  </a:cxn>
                  <a:cxn ang="0">
                    <a:pos x="3690" y="1667"/>
                  </a:cxn>
                  <a:cxn ang="0">
                    <a:pos x="3919" y="1620"/>
                  </a:cxn>
                  <a:cxn ang="0">
                    <a:pos x="4142" y="1560"/>
                  </a:cxn>
                  <a:cxn ang="0">
                    <a:pos x="4359" y="1489"/>
                  </a:cxn>
                  <a:cxn ang="0">
                    <a:pos x="4571" y="1403"/>
                  </a:cxn>
                  <a:cxn ang="0">
                    <a:pos x="4776" y="1307"/>
                  </a:cxn>
                  <a:cxn ang="0">
                    <a:pos x="4974" y="1199"/>
                  </a:cxn>
                  <a:cxn ang="0">
                    <a:pos x="5166" y="1079"/>
                  </a:cxn>
                  <a:cxn ang="0">
                    <a:pos x="5351" y="949"/>
                  </a:cxn>
                  <a:cxn ang="0">
                    <a:pos x="5529" y="807"/>
                  </a:cxn>
                  <a:cxn ang="0">
                    <a:pos x="5700" y="655"/>
                  </a:cxn>
                  <a:cxn ang="0">
                    <a:pos x="5825" y="505"/>
                  </a:cxn>
                  <a:cxn ang="0">
                    <a:pos x="5825" y="223"/>
                  </a:cxn>
                  <a:cxn ang="0">
                    <a:pos x="5724" y="81"/>
                  </a:cxn>
                  <a:cxn ang="0">
                    <a:pos x="5578" y="33"/>
                  </a:cxn>
                  <a:cxn ang="0">
                    <a:pos x="5440" y="39"/>
                  </a:cxn>
                  <a:cxn ang="0">
                    <a:pos x="5365" y="57"/>
                  </a:cxn>
                  <a:cxn ang="0">
                    <a:pos x="5269" y="121"/>
                  </a:cxn>
                  <a:cxn ang="0">
                    <a:pos x="5134" y="248"/>
                  </a:cxn>
                  <a:cxn ang="0">
                    <a:pos x="4959" y="393"/>
                  </a:cxn>
                  <a:cxn ang="0">
                    <a:pos x="4776" y="524"/>
                  </a:cxn>
                  <a:cxn ang="0">
                    <a:pos x="4583" y="641"/>
                  </a:cxn>
                  <a:cxn ang="0">
                    <a:pos x="4384" y="743"/>
                  </a:cxn>
                  <a:cxn ang="0">
                    <a:pos x="4176" y="830"/>
                  </a:cxn>
                  <a:cxn ang="0">
                    <a:pos x="3960" y="903"/>
                  </a:cxn>
                  <a:cxn ang="0">
                    <a:pos x="3737" y="961"/>
                  </a:cxn>
                  <a:cxn ang="0">
                    <a:pos x="3506" y="1003"/>
                  </a:cxn>
                  <a:cxn ang="0">
                    <a:pos x="3267" y="1030"/>
                  </a:cxn>
                  <a:cxn ang="0">
                    <a:pos x="3021" y="1041"/>
                  </a:cxn>
                  <a:cxn ang="0">
                    <a:pos x="2825" y="1039"/>
                  </a:cxn>
                  <a:cxn ang="0">
                    <a:pos x="2585" y="1020"/>
                  </a:cxn>
                  <a:cxn ang="0">
                    <a:pos x="2348" y="984"/>
                  </a:cxn>
                  <a:cxn ang="0">
                    <a:pos x="2117" y="933"/>
                  </a:cxn>
                  <a:cxn ang="0">
                    <a:pos x="1891" y="868"/>
                  </a:cxn>
                  <a:cxn ang="0">
                    <a:pos x="1671" y="787"/>
                  </a:cxn>
                  <a:cxn ang="0">
                    <a:pos x="1458" y="692"/>
                  </a:cxn>
                  <a:cxn ang="0">
                    <a:pos x="1254" y="584"/>
                  </a:cxn>
                  <a:cxn ang="0">
                    <a:pos x="1057" y="462"/>
                  </a:cxn>
                  <a:cxn ang="0">
                    <a:pos x="870" y="329"/>
                  </a:cxn>
                  <a:cxn ang="0">
                    <a:pos x="694" y="183"/>
                  </a:cxn>
                  <a:cxn ang="0">
                    <a:pos x="512" y="52"/>
                  </a:cxn>
                  <a:cxn ang="0">
                    <a:pos x="406" y="11"/>
                  </a:cxn>
                  <a:cxn ang="0">
                    <a:pos x="252" y="3"/>
                  </a:cxn>
                  <a:cxn ang="0">
                    <a:pos x="103" y="48"/>
                  </a:cxn>
                  <a:cxn ang="0">
                    <a:pos x="10" y="171"/>
                  </a:cxn>
                  <a:cxn ang="0">
                    <a:pos x="24" y="390"/>
                  </a:cxn>
                </a:cxnLst>
                <a:rect l="0" t="0" r="r" b="b"/>
                <a:pathLst>
                  <a:path w="5840" h="1728">
                    <a:moveTo>
                      <a:pt x="45" y="448"/>
                    </a:moveTo>
                    <a:lnTo>
                      <a:pt x="70" y="482"/>
                    </a:lnTo>
                    <a:lnTo>
                      <a:pt x="94" y="521"/>
                    </a:lnTo>
                    <a:lnTo>
                      <a:pt x="119" y="555"/>
                    </a:lnTo>
                    <a:lnTo>
                      <a:pt x="119" y="555"/>
                    </a:lnTo>
                    <a:lnTo>
                      <a:pt x="152" y="586"/>
                    </a:lnTo>
                    <a:lnTo>
                      <a:pt x="184" y="617"/>
                    </a:lnTo>
                    <a:lnTo>
                      <a:pt x="217" y="648"/>
                    </a:lnTo>
                    <a:lnTo>
                      <a:pt x="250" y="678"/>
                    </a:lnTo>
                    <a:lnTo>
                      <a:pt x="284" y="709"/>
                    </a:lnTo>
                    <a:lnTo>
                      <a:pt x="318" y="738"/>
                    </a:lnTo>
                    <a:lnTo>
                      <a:pt x="351" y="767"/>
                    </a:lnTo>
                    <a:lnTo>
                      <a:pt x="386" y="796"/>
                    </a:lnTo>
                    <a:lnTo>
                      <a:pt x="421" y="824"/>
                    </a:lnTo>
                    <a:lnTo>
                      <a:pt x="456" y="852"/>
                    </a:lnTo>
                    <a:lnTo>
                      <a:pt x="491" y="881"/>
                    </a:lnTo>
                    <a:lnTo>
                      <a:pt x="528" y="908"/>
                    </a:lnTo>
                    <a:lnTo>
                      <a:pt x="563" y="934"/>
                    </a:lnTo>
                    <a:lnTo>
                      <a:pt x="599" y="961"/>
                    </a:lnTo>
                    <a:lnTo>
                      <a:pt x="636" y="987"/>
                    </a:lnTo>
                    <a:lnTo>
                      <a:pt x="673" y="1013"/>
                    </a:lnTo>
                    <a:lnTo>
                      <a:pt x="710" y="1039"/>
                    </a:lnTo>
                    <a:lnTo>
                      <a:pt x="747" y="1063"/>
                    </a:lnTo>
                    <a:lnTo>
                      <a:pt x="786" y="1088"/>
                    </a:lnTo>
                    <a:lnTo>
                      <a:pt x="823" y="1112"/>
                    </a:lnTo>
                    <a:lnTo>
                      <a:pt x="862" y="1136"/>
                    </a:lnTo>
                    <a:lnTo>
                      <a:pt x="900" y="1159"/>
                    </a:lnTo>
                    <a:lnTo>
                      <a:pt x="939" y="1182"/>
                    </a:lnTo>
                    <a:lnTo>
                      <a:pt x="978" y="1205"/>
                    </a:lnTo>
                    <a:lnTo>
                      <a:pt x="1018" y="1226"/>
                    </a:lnTo>
                    <a:lnTo>
                      <a:pt x="1057" y="1248"/>
                    </a:lnTo>
                    <a:lnTo>
                      <a:pt x="1098" y="1269"/>
                    </a:lnTo>
                    <a:lnTo>
                      <a:pt x="1137" y="1290"/>
                    </a:lnTo>
                    <a:lnTo>
                      <a:pt x="1178" y="1310"/>
                    </a:lnTo>
                    <a:lnTo>
                      <a:pt x="1218" y="1331"/>
                    </a:lnTo>
                    <a:lnTo>
                      <a:pt x="1260" y="1350"/>
                    </a:lnTo>
                    <a:lnTo>
                      <a:pt x="1301" y="1368"/>
                    </a:lnTo>
                    <a:lnTo>
                      <a:pt x="1342" y="1387"/>
                    </a:lnTo>
                    <a:lnTo>
                      <a:pt x="1384" y="1405"/>
                    </a:lnTo>
                    <a:lnTo>
                      <a:pt x="1426" y="1423"/>
                    </a:lnTo>
                    <a:lnTo>
                      <a:pt x="1468" y="1440"/>
                    </a:lnTo>
                    <a:lnTo>
                      <a:pt x="1511" y="1456"/>
                    </a:lnTo>
                    <a:lnTo>
                      <a:pt x="1553" y="1472"/>
                    </a:lnTo>
                    <a:lnTo>
                      <a:pt x="1596" y="1489"/>
                    </a:lnTo>
                    <a:lnTo>
                      <a:pt x="1638" y="1504"/>
                    </a:lnTo>
                    <a:lnTo>
                      <a:pt x="1682" y="1519"/>
                    </a:lnTo>
                    <a:lnTo>
                      <a:pt x="1726" y="1533"/>
                    </a:lnTo>
                    <a:lnTo>
                      <a:pt x="1769" y="1546"/>
                    </a:lnTo>
                    <a:lnTo>
                      <a:pt x="1814" y="1560"/>
                    </a:lnTo>
                    <a:lnTo>
                      <a:pt x="1857" y="1573"/>
                    </a:lnTo>
                    <a:lnTo>
                      <a:pt x="1902" y="1586"/>
                    </a:lnTo>
                    <a:lnTo>
                      <a:pt x="1946" y="1597"/>
                    </a:lnTo>
                    <a:lnTo>
                      <a:pt x="1991" y="1609"/>
                    </a:lnTo>
                    <a:lnTo>
                      <a:pt x="2035" y="1619"/>
                    </a:lnTo>
                    <a:lnTo>
                      <a:pt x="2081" y="1630"/>
                    </a:lnTo>
                    <a:lnTo>
                      <a:pt x="2127" y="1639"/>
                    </a:lnTo>
                    <a:lnTo>
                      <a:pt x="2172" y="1650"/>
                    </a:lnTo>
                    <a:lnTo>
                      <a:pt x="2218" y="1658"/>
                    </a:lnTo>
                    <a:lnTo>
                      <a:pt x="2263" y="1667"/>
                    </a:lnTo>
                    <a:lnTo>
                      <a:pt x="2310" y="1674"/>
                    </a:lnTo>
                    <a:lnTo>
                      <a:pt x="2355" y="1681"/>
                    </a:lnTo>
                    <a:lnTo>
                      <a:pt x="2402" y="1688"/>
                    </a:lnTo>
                    <a:lnTo>
                      <a:pt x="2449" y="1694"/>
                    </a:lnTo>
                    <a:lnTo>
                      <a:pt x="2495" y="1700"/>
                    </a:lnTo>
                    <a:lnTo>
                      <a:pt x="2542" y="1705"/>
                    </a:lnTo>
                    <a:lnTo>
                      <a:pt x="2589" y="1710"/>
                    </a:lnTo>
                    <a:lnTo>
                      <a:pt x="2636" y="1714"/>
                    </a:lnTo>
                    <a:lnTo>
                      <a:pt x="2683" y="1717"/>
                    </a:lnTo>
                    <a:lnTo>
                      <a:pt x="2731" y="1720"/>
                    </a:lnTo>
                    <a:lnTo>
                      <a:pt x="2779" y="1724"/>
                    </a:lnTo>
                    <a:lnTo>
                      <a:pt x="2826" y="1726"/>
                    </a:lnTo>
                    <a:lnTo>
                      <a:pt x="2875" y="1727"/>
                    </a:lnTo>
                    <a:lnTo>
                      <a:pt x="2922" y="1728"/>
                    </a:lnTo>
                    <a:lnTo>
                      <a:pt x="2971" y="1728"/>
                    </a:lnTo>
                    <a:lnTo>
                      <a:pt x="2971" y="1728"/>
                    </a:lnTo>
                    <a:lnTo>
                      <a:pt x="3021" y="1728"/>
                    </a:lnTo>
                    <a:lnTo>
                      <a:pt x="3069" y="1727"/>
                    </a:lnTo>
                    <a:lnTo>
                      <a:pt x="3119" y="1726"/>
                    </a:lnTo>
                    <a:lnTo>
                      <a:pt x="3167" y="1724"/>
                    </a:lnTo>
                    <a:lnTo>
                      <a:pt x="3215" y="1722"/>
                    </a:lnTo>
                    <a:lnTo>
                      <a:pt x="3264" y="1718"/>
                    </a:lnTo>
                    <a:lnTo>
                      <a:pt x="3311" y="1714"/>
                    </a:lnTo>
                    <a:lnTo>
                      <a:pt x="3360" y="1710"/>
                    </a:lnTo>
                    <a:lnTo>
                      <a:pt x="3407" y="1705"/>
                    </a:lnTo>
                    <a:lnTo>
                      <a:pt x="3455" y="1700"/>
                    </a:lnTo>
                    <a:lnTo>
                      <a:pt x="3503" y="1695"/>
                    </a:lnTo>
                    <a:lnTo>
                      <a:pt x="3549" y="1689"/>
                    </a:lnTo>
                    <a:lnTo>
                      <a:pt x="3597" y="1682"/>
                    </a:lnTo>
                    <a:lnTo>
                      <a:pt x="3643" y="1675"/>
                    </a:lnTo>
                    <a:lnTo>
                      <a:pt x="3690" y="1667"/>
                    </a:lnTo>
                    <a:lnTo>
                      <a:pt x="3736" y="1659"/>
                    </a:lnTo>
                    <a:lnTo>
                      <a:pt x="3782" y="1650"/>
                    </a:lnTo>
                    <a:lnTo>
                      <a:pt x="3828" y="1640"/>
                    </a:lnTo>
                    <a:lnTo>
                      <a:pt x="3873" y="1630"/>
                    </a:lnTo>
                    <a:lnTo>
                      <a:pt x="3919" y="1620"/>
                    </a:lnTo>
                    <a:lnTo>
                      <a:pt x="3963" y="1609"/>
                    </a:lnTo>
                    <a:lnTo>
                      <a:pt x="4009" y="1598"/>
                    </a:lnTo>
                    <a:lnTo>
                      <a:pt x="4054" y="1586"/>
                    </a:lnTo>
                    <a:lnTo>
                      <a:pt x="4098" y="1574"/>
                    </a:lnTo>
                    <a:lnTo>
                      <a:pt x="4142" y="1560"/>
                    </a:lnTo>
                    <a:lnTo>
                      <a:pt x="4186" y="1547"/>
                    </a:lnTo>
                    <a:lnTo>
                      <a:pt x="4230" y="1533"/>
                    </a:lnTo>
                    <a:lnTo>
                      <a:pt x="4273" y="1519"/>
                    </a:lnTo>
                    <a:lnTo>
                      <a:pt x="4317" y="1504"/>
                    </a:lnTo>
                    <a:lnTo>
                      <a:pt x="4359" y="1489"/>
                    </a:lnTo>
                    <a:lnTo>
                      <a:pt x="4402" y="1472"/>
                    </a:lnTo>
                    <a:lnTo>
                      <a:pt x="4444" y="1456"/>
                    </a:lnTo>
                    <a:lnTo>
                      <a:pt x="4487" y="1439"/>
                    </a:lnTo>
                    <a:lnTo>
                      <a:pt x="4528" y="1422"/>
                    </a:lnTo>
                    <a:lnTo>
                      <a:pt x="4571" y="1403"/>
                    </a:lnTo>
                    <a:lnTo>
                      <a:pt x="4613" y="1385"/>
                    </a:lnTo>
                    <a:lnTo>
                      <a:pt x="4653" y="1367"/>
                    </a:lnTo>
                    <a:lnTo>
                      <a:pt x="4695" y="1348"/>
                    </a:lnTo>
                    <a:lnTo>
                      <a:pt x="4735" y="1327"/>
                    </a:lnTo>
                    <a:lnTo>
                      <a:pt x="4776" y="1307"/>
                    </a:lnTo>
                    <a:lnTo>
                      <a:pt x="4816" y="1287"/>
                    </a:lnTo>
                    <a:lnTo>
                      <a:pt x="4856" y="1266"/>
                    </a:lnTo>
                    <a:lnTo>
                      <a:pt x="4896" y="1243"/>
                    </a:lnTo>
                    <a:lnTo>
                      <a:pt x="4936" y="1222"/>
                    </a:lnTo>
                    <a:lnTo>
                      <a:pt x="4974" y="1199"/>
                    </a:lnTo>
                    <a:lnTo>
                      <a:pt x="5014" y="1177"/>
                    </a:lnTo>
                    <a:lnTo>
                      <a:pt x="5052" y="1152"/>
                    </a:lnTo>
                    <a:lnTo>
                      <a:pt x="5090" y="1129"/>
                    </a:lnTo>
                    <a:lnTo>
                      <a:pt x="5128" y="1105"/>
                    </a:lnTo>
                    <a:lnTo>
                      <a:pt x="5166" y="1079"/>
                    </a:lnTo>
                    <a:lnTo>
                      <a:pt x="5204" y="1054"/>
                    </a:lnTo>
                    <a:lnTo>
                      <a:pt x="5241" y="1029"/>
                    </a:lnTo>
                    <a:lnTo>
                      <a:pt x="5278" y="1002"/>
                    </a:lnTo>
                    <a:lnTo>
                      <a:pt x="5314" y="976"/>
                    </a:lnTo>
                    <a:lnTo>
                      <a:pt x="5351" y="949"/>
                    </a:lnTo>
                    <a:lnTo>
                      <a:pt x="5387" y="921"/>
                    </a:lnTo>
                    <a:lnTo>
                      <a:pt x="5423" y="893"/>
                    </a:lnTo>
                    <a:lnTo>
                      <a:pt x="5459" y="865"/>
                    </a:lnTo>
                    <a:lnTo>
                      <a:pt x="5493" y="836"/>
                    </a:lnTo>
                    <a:lnTo>
                      <a:pt x="5529" y="807"/>
                    </a:lnTo>
                    <a:lnTo>
                      <a:pt x="5563" y="777"/>
                    </a:lnTo>
                    <a:lnTo>
                      <a:pt x="5598" y="747"/>
                    </a:lnTo>
                    <a:lnTo>
                      <a:pt x="5632" y="717"/>
                    </a:lnTo>
                    <a:lnTo>
                      <a:pt x="5666" y="686"/>
                    </a:lnTo>
                    <a:lnTo>
                      <a:pt x="5700" y="655"/>
                    </a:lnTo>
                    <a:lnTo>
                      <a:pt x="5700" y="655"/>
                    </a:lnTo>
                    <a:lnTo>
                      <a:pt x="5744" y="606"/>
                    </a:lnTo>
                    <a:lnTo>
                      <a:pt x="5782" y="556"/>
                    </a:lnTo>
                    <a:lnTo>
                      <a:pt x="5825" y="505"/>
                    </a:lnTo>
                    <a:lnTo>
                      <a:pt x="5825" y="505"/>
                    </a:lnTo>
                    <a:lnTo>
                      <a:pt x="5835" y="435"/>
                    </a:lnTo>
                    <a:lnTo>
                      <a:pt x="5840" y="373"/>
                    </a:lnTo>
                    <a:lnTo>
                      <a:pt x="5840" y="318"/>
                    </a:lnTo>
                    <a:lnTo>
                      <a:pt x="5834" y="268"/>
                    </a:lnTo>
                    <a:lnTo>
                      <a:pt x="5825" y="223"/>
                    </a:lnTo>
                    <a:lnTo>
                      <a:pt x="5810" y="186"/>
                    </a:lnTo>
                    <a:lnTo>
                      <a:pt x="5793" y="152"/>
                    </a:lnTo>
                    <a:lnTo>
                      <a:pt x="5773" y="124"/>
                    </a:lnTo>
                    <a:lnTo>
                      <a:pt x="5750" y="100"/>
                    </a:lnTo>
                    <a:lnTo>
                      <a:pt x="5724" y="81"/>
                    </a:lnTo>
                    <a:lnTo>
                      <a:pt x="5697" y="64"/>
                    </a:lnTo>
                    <a:lnTo>
                      <a:pt x="5668" y="52"/>
                    </a:lnTo>
                    <a:lnTo>
                      <a:pt x="5638" y="43"/>
                    </a:lnTo>
                    <a:lnTo>
                      <a:pt x="5608" y="37"/>
                    </a:lnTo>
                    <a:lnTo>
                      <a:pt x="5578" y="33"/>
                    </a:lnTo>
                    <a:lnTo>
                      <a:pt x="5547" y="31"/>
                    </a:lnTo>
                    <a:lnTo>
                      <a:pt x="5518" y="31"/>
                    </a:lnTo>
                    <a:lnTo>
                      <a:pt x="5490" y="33"/>
                    </a:lnTo>
                    <a:lnTo>
                      <a:pt x="5464" y="35"/>
                    </a:lnTo>
                    <a:lnTo>
                      <a:pt x="5440" y="39"/>
                    </a:lnTo>
                    <a:lnTo>
                      <a:pt x="5418" y="43"/>
                    </a:lnTo>
                    <a:lnTo>
                      <a:pt x="5399" y="47"/>
                    </a:lnTo>
                    <a:lnTo>
                      <a:pt x="5384" y="51"/>
                    </a:lnTo>
                    <a:lnTo>
                      <a:pt x="5372" y="54"/>
                    </a:lnTo>
                    <a:lnTo>
                      <a:pt x="5365" y="57"/>
                    </a:lnTo>
                    <a:lnTo>
                      <a:pt x="5363" y="58"/>
                    </a:lnTo>
                    <a:lnTo>
                      <a:pt x="5363" y="58"/>
                    </a:lnTo>
                    <a:lnTo>
                      <a:pt x="5335" y="81"/>
                    </a:lnTo>
                    <a:lnTo>
                      <a:pt x="5298" y="101"/>
                    </a:lnTo>
                    <a:lnTo>
                      <a:pt x="5269" y="121"/>
                    </a:lnTo>
                    <a:lnTo>
                      <a:pt x="5269" y="121"/>
                    </a:lnTo>
                    <a:lnTo>
                      <a:pt x="5236" y="153"/>
                    </a:lnTo>
                    <a:lnTo>
                      <a:pt x="5203" y="185"/>
                    </a:lnTo>
                    <a:lnTo>
                      <a:pt x="5168" y="216"/>
                    </a:lnTo>
                    <a:lnTo>
                      <a:pt x="5134" y="248"/>
                    </a:lnTo>
                    <a:lnTo>
                      <a:pt x="5100" y="277"/>
                    </a:lnTo>
                    <a:lnTo>
                      <a:pt x="5065" y="307"/>
                    </a:lnTo>
                    <a:lnTo>
                      <a:pt x="5030" y="336"/>
                    </a:lnTo>
                    <a:lnTo>
                      <a:pt x="4994" y="364"/>
                    </a:lnTo>
                    <a:lnTo>
                      <a:pt x="4959" y="393"/>
                    </a:lnTo>
                    <a:lnTo>
                      <a:pt x="4922" y="420"/>
                    </a:lnTo>
                    <a:lnTo>
                      <a:pt x="4886" y="447"/>
                    </a:lnTo>
                    <a:lnTo>
                      <a:pt x="4849" y="473"/>
                    </a:lnTo>
                    <a:lnTo>
                      <a:pt x="4812" y="499"/>
                    </a:lnTo>
                    <a:lnTo>
                      <a:pt x="4776" y="524"/>
                    </a:lnTo>
                    <a:lnTo>
                      <a:pt x="4737" y="549"/>
                    </a:lnTo>
                    <a:lnTo>
                      <a:pt x="4700" y="572"/>
                    </a:lnTo>
                    <a:lnTo>
                      <a:pt x="4661" y="595"/>
                    </a:lnTo>
                    <a:lnTo>
                      <a:pt x="4623" y="618"/>
                    </a:lnTo>
                    <a:lnTo>
                      <a:pt x="4583" y="641"/>
                    </a:lnTo>
                    <a:lnTo>
                      <a:pt x="4544" y="662"/>
                    </a:lnTo>
                    <a:lnTo>
                      <a:pt x="4504" y="683"/>
                    </a:lnTo>
                    <a:lnTo>
                      <a:pt x="4465" y="703"/>
                    </a:lnTo>
                    <a:lnTo>
                      <a:pt x="4424" y="724"/>
                    </a:lnTo>
                    <a:lnTo>
                      <a:pt x="4384" y="743"/>
                    </a:lnTo>
                    <a:lnTo>
                      <a:pt x="4342" y="761"/>
                    </a:lnTo>
                    <a:lnTo>
                      <a:pt x="4302" y="779"/>
                    </a:lnTo>
                    <a:lnTo>
                      <a:pt x="4260" y="798"/>
                    </a:lnTo>
                    <a:lnTo>
                      <a:pt x="4218" y="814"/>
                    </a:lnTo>
                    <a:lnTo>
                      <a:pt x="4176" y="830"/>
                    </a:lnTo>
                    <a:lnTo>
                      <a:pt x="4134" y="846"/>
                    </a:lnTo>
                    <a:lnTo>
                      <a:pt x="4090" y="862"/>
                    </a:lnTo>
                    <a:lnTo>
                      <a:pt x="4047" y="876"/>
                    </a:lnTo>
                    <a:lnTo>
                      <a:pt x="4004" y="890"/>
                    </a:lnTo>
                    <a:lnTo>
                      <a:pt x="3960" y="903"/>
                    </a:lnTo>
                    <a:lnTo>
                      <a:pt x="3916" y="916"/>
                    </a:lnTo>
                    <a:lnTo>
                      <a:pt x="3871" y="928"/>
                    </a:lnTo>
                    <a:lnTo>
                      <a:pt x="3827" y="940"/>
                    </a:lnTo>
                    <a:lnTo>
                      <a:pt x="3782" y="951"/>
                    </a:lnTo>
                    <a:lnTo>
                      <a:pt x="3737" y="961"/>
                    </a:lnTo>
                    <a:lnTo>
                      <a:pt x="3691" y="971"/>
                    </a:lnTo>
                    <a:lnTo>
                      <a:pt x="3645" y="980"/>
                    </a:lnTo>
                    <a:lnTo>
                      <a:pt x="3599" y="988"/>
                    </a:lnTo>
                    <a:lnTo>
                      <a:pt x="3552" y="996"/>
                    </a:lnTo>
                    <a:lnTo>
                      <a:pt x="3506" y="1003"/>
                    </a:lnTo>
                    <a:lnTo>
                      <a:pt x="3458" y="1009"/>
                    </a:lnTo>
                    <a:lnTo>
                      <a:pt x="3411" y="1015"/>
                    </a:lnTo>
                    <a:lnTo>
                      <a:pt x="3363" y="1022"/>
                    </a:lnTo>
                    <a:lnTo>
                      <a:pt x="3315" y="1026"/>
                    </a:lnTo>
                    <a:lnTo>
                      <a:pt x="3267" y="1030"/>
                    </a:lnTo>
                    <a:lnTo>
                      <a:pt x="3218" y="1034"/>
                    </a:lnTo>
                    <a:lnTo>
                      <a:pt x="3170" y="1037"/>
                    </a:lnTo>
                    <a:lnTo>
                      <a:pt x="3121" y="1039"/>
                    </a:lnTo>
                    <a:lnTo>
                      <a:pt x="3071" y="1040"/>
                    </a:lnTo>
                    <a:lnTo>
                      <a:pt x="3021" y="1041"/>
                    </a:lnTo>
                    <a:lnTo>
                      <a:pt x="2971" y="1042"/>
                    </a:lnTo>
                    <a:lnTo>
                      <a:pt x="2971" y="1042"/>
                    </a:lnTo>
                    <a:lnTo>
                      <a:pt x="2922" y="1041"/>
                    </a:lnTo>
                    <a:lnTo>
                      <a:pt x="2874" y="1040"/>
                    </a:lnTo>
                    <a:lnTo>
                      <a:pt x="2825" y="1039"/>
                    </a:lnTo>
                    <a:lnTo>
                      <a:pt x="2777" y="1036"/>
                    </a:lnTo>
                    <a:lnTo>
                      <a:pt x="2729" y="1033"/>
                    </a:lnTo>
                    <a:lnTo>
                      <a:pt x="2680" y="1029"/>
                    </a:lnTo>
                    <a:lnTo>
                      <a:pt x="2633" y="1025"/>
                    </a:lnTo>
                    <a:lnTo>
                      <a:pt x="2585" y="1020"/>
                    </a:lnTo>
                    <a:lnTo>
                      <a:pt x="2538" y="1013"/>
                    </a:lnTo>
                    <a:lnTo>
                      <a:pt x="2490" y="1007"/>
                    </a:lnTo>
                    <a:lnTo>
                      <a:pt x="2442" y="1000"/>
                    </a:lnTo>
                    <a:lnTo>
                      <a:pt x="2396" y="993"/>
                    </a:lnTo>
                    <a:lnTo>
                      <a:pt x="2348" y="984"/>
                    </a:lnTo>
                    <a:lnTo>
                      <a:pt x="2302" y="976"/>
                    </a:lnTo>
                    <a:lnTo>
                      <a:pt x="2255" y="966"/>
                    </a:lnTo>
                    <a:lnTo>
                      <a:pt x="2210" y="956"/>
                    </a:lnTo>
                    <a:lnTo>
                      <a:pt x="2163" y="945"/>
                    </a:lnTo>
                    <a:lnTo>
                      <a:pt x="2117" y="933"/>
                    </a:lnTo>
                    <a:lnTo>
                      <a:pt x="2072" y="921"/>
                    </a:lnTo>
                    <a:lnTo>
                      <a:pt x="2026" y="909"/>
                    </a:lnTo>
                    <a:lnTo>
                      <a:pt x="1981" y="896"/>
                    </a:lnTo>
                    <a:lnTo>
                      <a:pt x="1936" y="882"/>
                    </a:lnTo>
                    <a:lnTo>
                      <a:pt x="1891" y="868"/>
                    </a:lnTo>
                    <a:lnTo>
                      <a:pt x="1846" y="852"/>
                    </a:lnTo>
                    <a:lnTo>
                      <a:pt x="1802" y="837"/>
                    </a:lnTo>
                    <a:lnTo>
                      <a:pt x="1758" y="821"/>
                    </a:lnTo>
                    <a:lnTo>
                      <a:pt x="1714" y="804"/>
                    </a:lnTo>
                    <a:lnTo>
                      <a:pt x="1671" y="787"/>
                    </a:lnTo>
                    <a:lnTo>
                      <a:pt x="1628" y="769"/>
                    </a:lnTo>
                    <a:lnTo>
                      <a:pt x="1585" y="750"/>
                    </a:lnTo>
                    <a:lnTo>
                      <a:pt x="1542" y="732"/>
                    </a:lnTo>
                    <a:lnTo>
                      <a:pt x="1501" y="712"/>
                    </a:lnTo>
                    <a:lnTo>
                      <a:pt x="1458" y="692"/>
                    </a:lnTo>
                    <a:lnTo>
                      <a:pt x="1417" y="671"/>
                    </a:lnTo>
                    <a:lnTo>
                      <a:pt x="1375" y="650"/>
                    </a:lnTo>
                    <a:lnTo>
                      <a:pt x="1335" y="629"/>
                    </a:lnTo>
                    <a:lnTo>
                      <a:pt x="1294" y="606"/>
                    </a:lnTo>
                    <a:lnTo>
                      <a:pt x="1254" y="584"/>
                    </a:lnTo>
                    <a:lnTo>
                      <a:pt x="1213" y="561"/>
                    </a:lnTo>
                    <a:lnTo>
                      <a:pt x="1174" y="536"/>
                    </a:lnTo>
                    <a:lnTo>
                      <a:pt x="1134" y="512"/>
                    </a:lnTo>
                    <a:lnTo>
                      <a:pt x="1096" y="488"/>
                    </a:lnTo>
                    <a:lnTo>
                      <a:pt x="1057" y="462"/>
                    </a:lnTo>
                    <a:lnTo>
                      <a:pt x="1019" y="436"/>
                    </a:lnTo>
                    <a:lnTo>
                      <a:pt x="981" y="411"/>
                    </a:lnTo>
                    <a:lnTo>
                      <a:pt x="944" y="383"/>
                    </a:lnTo>
                    <a:lnTo>
                      <a:pt x="906" y="356"/>
                    </a:lnTo>
                    <a:lnTo>
                      <a:pt x="870" y="329"/>
                    </a:lnTo>
                    <a:lnTo>
                      <a:pt x="834" y="300"/>
                    </a:lnTo>
                    <a:lnTo>
                      <a:pt x="798" y="272"/>
                    </a:lnTo>
                    <a:lnTo>
                      <a:pt x="762" y="243"/>
                    </a:lnTo>
                    <a:lnTo>
                      <a:pt x="728" y="213"/>
                    </a:lnTo>
                    <a:lnTo>
                      <a:pt x="694" y="183"/>
                    </a:lnTo>
                    <a:lnTo>
                      <a:pt x="694" y="183"/>
                    </a:lnTo>
                    <a:lnTo>
                      <a:pt x="630" y="135"/>
                    </a:lnTo>
                    <a:lnTo>
                      <a:pt x="570" y="95"/>
                    </a:lnTo>
                    <a:lnTo>
                      <a:pt x="512" y="52"/>
                    </a:lnTo>
                    <a:lnTo>
                      <a:pt x="512" y="52"/>
                    </a:lnTo>
                    <a:lnTo>
                      <a:pt x="497" y="42"/>
                    </a:lnTo>
                    <a:lnTo>
                      <a:pt x="479" y="33"/>
                    </a:lnTo>
                    <a:lnTo>
                      <a:pt x="457" y="25"/>
                    </a:lnTo>
                    <a:lnTo>
                      <a:pt x="432" y="18"/>
                    </a:lnTo>
                    <a:lnTo>
                      <a:pt x="406" y="11"/>
                    </a:lnTo>
                    <a:lnTo>
                      <a:pt x="377" y="6"/>
                    </a:lnTo>
                    <a:lnTo>
                      <a:pt x="347" y="3"/>
                    </a:lnTo>
                    <a:lnTo>
                      <a:pt x="316" y="0"/>
                    </a:lnTo>
                    <a:lnTo>
                      <a:pt x="285" y="0"/>
                    </a:lnTo>
                    <a:lnTo>
                      <a:pt x="252" y="3"/>
                    </a:lnTo>
                    <a:lnTo>
                      <a:pt x="221" y="7"/>
                    </a:lnTo>
                    <a:lnTo>
                      <a:pt x="189" y="14"/>
                    </a:lnTo>
                    <a:lnTo>
                      <a:pt x="159" y="22"/>
                    </a:lnTo>
                    <a:lnTo>
                      <a:pt x="131" y="34"/>
                    </a:lnTo>
                    <a:lnTo>
                      <a:pt x="103" y="48"/>
                    </a:lnTo>
                    <a:lnTo>
                      <a:pt x="79" y="66"/>
                    </a:lnTo>
                    <a:lnTo>
                      <a:pt x="57" y="87"/>
                    </a:lnTo>
                    <a:lnTo>
                      <a:pt x="37" y="111"/>
                    </a:lnTo>
                    <a:lnTo>
                      <a:pt x="22" y="139"/>
                    </a:lnTo>
                    <a:lnTo>
                      <a:pt x="10" y="171"/>
                    </a:lnTo>
                    <a:lnTo>
                      <a:pt x="3" y="206"/>
                    </a:lnTo>
                    <a:lnTo>
                      <a:pt x="0" y="246"/>
                    </a:lnTo>
                    <a:lnTo>
                      <a:pt x="3" y="290"/>
                    </a:lnTo>
                    <a:lnTo>
                      <a:pt x="11" y="338"/>
                    </a:lnTo>
                    <a:lnTo>
                      <a:pt x="24" y="390"/>
                    </a:lnTo>
                    <a:lnTo>
                      <a:pt x="45" y="448"/>
                    </a:lnTo>
                    <a:lnTo>
                      <a:pt x="45" y="448"/>
                    </a:lnTo>
                    <a:lnTo>
                      <a:pt x="45" y="44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104"/>
              <p:cNvSpPr>
                <a:spLocks noChangeAspect="1"/>
              </p:cNvSpPr>
              <p:nvPr/>
            </p:nvSpPr>
            <p:spPr bwMode="auto">
              <a:xfrm>
                <a:off x="1976" y="3192"/>
                <a:ext cx="1225" cy="455"/>
              </a:xfrm>
              <a:custGeom>
                <a:avLst/>
                <a:gdLst/>
                <a:ahLst/>
                <a:cxnLst>
                  <a:cxn ang="0">
                    <a:pos x="2810" y="1082"/>
                  </a:cxn>
                  <a:cxn ang="0">
                    <a:pos x="2661" y="1073"/>
                  </a:cxn>
                  <a:cxn ang="0">
                    <a:pos x="2514" y="1055"/>
                  </a:cxn>
                  <a:cxn ang="0">
                    <a:pos x="2370" y="1031"/>
                  </a:cxn>
                  <a:cxn ang="0">
                    <a:pos x="2230" y="1000"/>
                  </a:cxn>
                  <a:cxn ang="0">
                    <a:pos x="2092" y="963"/>
                  </a:cxn>
                  <a:cxn ang="0">
                    <a:pos x="1957" y="920"/>
                  </a:cxn>
                  <a:cxn ang="0">
                    <a:pos x="1825" y="871"/>
                  </a:cxn>
                  <a:cxn ang="0">
                    <a:pos x="1696" y="817"/>
                  </a:cxn>
                  <a:cxn ang="0">
                    <a:pos x="1569" y="759"/>
                  </a:cxn>
                  <a:cxn ang="0">
                    <a:pos x="1447" y="696"/>
                  </a:cxn>
                  <a:cxn ang="0">
                    <a:pos x="1327" y="629"/>
                  </a:cxn>
                  <a:cxn ang="0">
                    <a:pos x="1211" y="559"/>
                  </a:cxn>
                  <a:cxn ang="0">
                    <a:pos x="1099" y="486"/>
                  </a:cxn>
                  <a:cxn ang="0">
                    <a:pos x="989" y="410"/>
                  </a:cxn>
                  <a:cxn ang="0">
                    <a:pos x="884" y="332"/>
                  </a:cxn>
                  <a:cxn ang="0">
                    <a:pos x="782" y="252"/>
                  </a:cxn>
                  <a:cxn ang="0">
                    <a:pos x="684" y="177"/>
                  </a:cxn>
                  <a:cxn ang="0">
                    <a:pos x="567" y="94"/>
                  </a:cxn>
                  <a:cxn ang="0">
                    <a:pos x="489" y="52"/>
                  </a:cxn>
                  <a:cxn ang="0">
                    <a:pos x="365" y="12"/>
                  </a:cxn>
                  <a:cxn ang="0">
                    <a:pos x="222" y="1"/>
                  </a:cxn>
                  <a:cxn ang="0">
                    <a:pos x="80" y="47"/>
                  </a:cxn>
                  <a:cxn ang="0">
                    <a:pos x="0" y="119"/>
                  </a:cxn>
                  <a:cxn ang="0">
                    <a:pos x="134" y="50"/>
                  </a:cxn>
                  <a:cxn ang="0">
                    <a:pos x="288" y="44"/>
                  </a:cxn>
                  <a:cxn ang="0">
                    <a:pos x="415" y="78"/>
                  </a:cxn>
                  <a:cxn ang="0">
                    <a:pos x="500" y="137"/>
                  </a:cxn>
                  <a:cxn ang="0">
                    <a:pos x="624" y="225"/>
                  </a:cxn>
                  <a:cxn ang="0">
                    <a:pos x="726" y="312"/>
                  </a:cxn>
                  <a:cxn ang="0">
                    <a:pos x="833" y="395"/>
                  </a:cxn>
                  <a:cxn ang="0">
                    <a:pos x="944" y="474"/>
                  </a:cxn>
                  <a:cxn ang="0">
                    <a:pos x="1057" y="549"/>
                  </a:cxn>
                  <a:cxn ang="0">
                    <a:pos x="1173" y="619"/>
                  </a:cxn>
                  <a:cxn ang="0">
                    <a:pos x="1294" y="685"/>
                  </a:cxn>
                  <a:cxn ang="0">
                    <a:pos x="1417" y="746"/>
                  </a:cxn>
                  <a:cxn ang="0">
                    <a:pos x="1543" y="803"/>
                  </a:cxn>
                  <a:cxn ang="0">
                    <a:pos x="1671" y="855"/>
                  </a:cxn>
                  <a:cxn ang="0">
                    <a:pos x="1801" y="901"/>
                  </a:cxn>
                  <a:cxn ang="0">
                    <a:pos x="1934" y="943"/>
                  </a:cxn>
                  <a:cxn ang="0">
                    <a:pos x="2070" y="979"/>
                  </a:cxn>
                  <a:cxn ang="0">
                    <a:pos x="2206" y="1011"/>
                  </a:cxn>
                  <a:cxn ang="0">
                    <a:pos x="2344" y="1036"/>
                  </a:cxn>
                  <a:cxn ang="0">
                    <a:pos x="2484" y="1056"/>
                  </a:cxn>
                  <a:cxn ang="0">
                    <a:pos x="2625" y="1072"/>
                  </a:cxn>
                  <a:cxn ang="0">
                    <a:pos x="2767" y="1081"/>
                  </a:cxn>
                  <a:cxn ang="0">
                    <a:pos x="2910" y="1084"/>
                  </a:cxn>
                </a:cxnLst>
                <a:rect l="0" t="0" r="r" b="b"/>
                <a:pathLst>
                  <a:path w="2910" h="1084">
                    <a:moveTo>
                      <a:pt x="2910" y="1084"/>
                    </a:moveTo>
                    <a:lnTo>
                      <a:pt x="2860" y="1083"/>
                    </a:lnTo>
                    <a:lnTo>
                      <a:pt x="2810" y="1082"/>
                    </a:lnTo>
                    <a:lnTo>
                      <a:pt x="2759" y="1080"/>
                    </a:lnTo>
                    <a:lnTo>
                      <a:pt x="2710" y="1077"/>
                    </a:lnTo>
                    <a:lnTo>
                      <a:pt x="2661" y="1073"/>
                    </a:lnTo>
                    <a:lnTo>
                      <a:pt x="2611" y="1068"/>
                    </a:lnTo>
                    <a:lnTo>
                      <a:pt x="2563" y="1062"/>
                    </a:lnTo>
                    <a:lnTo>
                      <a:pt x="2514" y="1055"/>
                    </a:lnTo>
                    <a:lnTo>
                      <a:pt x="2466" y="1048"/>
                    </a:lnTo>
                    <a:lnTo>
                      <a:pt x="2418" y="1040"/>
                    </a:lnTo>
                    <a:lnTo>
                      <a:pt x="2370" y="1031"/>
                    </a:lnTo>
                    <a:lnTo>
                      <a:pt x="2324" y="1021"/>
                    </a:lnTo>
                    <a:lnTo>
                      <a:pt x="2276" y="1011"/>
                    </a:lnTo>
                    <a:lnTo>
                      <a:pt x="2230" y="1000"/>
                    </a:lnTo>
                    <a:lnTo>
                      <a:pt x="2183" y="989"/>
                    </a:lnTo>
                    <a:lnTo>
                      <a:pt x="2138" y="976"/>
                    </a:lnTo>
                    <a:lnTo>
                      <a:pt x="2092" y="963"/>
                    </a:lnTo>
                    <a:lnTo>
                      <a:pt x="2046" y="949"/>
                    </a:lnTo>
                    <a:lnTo>
                      <a:pt x="2002" y="935"/>
                    </a:lnTo>
                    <a:lnTo>
                      <a:pt x="1957" y="920"/>
                    </a:lnTo>
                    <a:lnTo>
                      <a:pt x="1913" y="904"/>
                    </a:lnTo>
                    <a:lnTo>
                      <a:pt x="1868" y="887"/>
                    </a:lnTo>
                    <a:lnTo>
                      <a:pt x="1825" y="871"/>
                    </a:lnTo>
                    <a:lnTo>
                      <a:pt x="1781" y="854"/>
                    </a:lnTo>
                    <a:lnTo>
                      <a:pt x="1739" y="836"/>
                    </a:lnTo>
                    <a:lnTo>
                      <a:pt x="1696" y="817"/>
                    </a:lnTo>
                    <a:lnTo>
                      <a:pt x="1653" y="798"/>
                    </a:lnTo>
                    <a:lnTo>
                      <a:pt x="1611" y="779"/>
                    </a:lnTo>
                    <a:lnTo>
                      <a:pt x="1569" y="759"/>
                    </a:lnTo>
                    <a:lnTo>
                      <a:pt x="1529" y="738"/>
                    </a:lnTo>
                    <a:lnTo>
                      <a:pt x="1487" y="717"/>
                    </a:lnTo>
                    <a:lnTo>
                      <a:pt x="1447" y="696"/>
                    </a:lnTo>
                    <a:lnTo>
                      <a:pt x="1406" y="674"/>
                    </a:lnTo>
                    <a:lnTo>
                      <a:pt x="1367" y="651"/>
                    </a:lnTo>
                    <a:lnTo>
                      <a:pt x="1327" y="629"/>
                    </a:lnTo>
                    <a:lnTo>
                      <a:pt x="1289" y="606"/>
                    </a:lnTo>
                    <a:lnTo>
                      <a:pt x="1249" y="582"/>
                    </a:lnTo>
                    <a:lnTo>
                      <a:pt x="1211" y="559"/>
                    </a:lnTo>
                    <a:lnTo>
                      <a:pt x="1173" y="535"/>
                    </a:lnTo>
                    <a:lnTo>
                      <a:pt x="1136" y="510"/>
                    </a:lnTo>
                    <a:lnTo>
                      <a:pt x="1099" y="486"/>
                    </a:lnTo>
                    <a:lnTo>
                      <a:pt x="1062" y="461"/>
                    </a:lnTo>
                    <a:lnTo>
                      <a:pt x="1026" y="436"/>
                    </a:lnTo>
                    <a:lnTo>
                      <a:pt x="989" y="410"/>
                    </a:lnTo>
                    <a:lnTo>
                      <a:pt x="954" y="384"/>
                    </a:lnTo>
                    <a:lnTo>
                      <a:pt x="918" y="359"/>
                    </a:lnTo>
                    <a:lnTo>
                      <a:pt x="884" y="332"/>
                    </a:lnTo>
                    <a:lnTo>
                      <a:pt x="849" y="306"/>
                    </a:lnTo>
                    <a:lnTo>
                      <a:pt x="815" y="279"/>
                    </a:lnTo>
                    <a:lnTo>
                      <a:pt x="782" y="252"/>
                    </a:lnTo>
                    <a:lnTo>
                      <a:pt x="748" y="225"/>
                    </a:lnTo>
                    <a:lnTo>
                      <a:pt x="748" y="225"/>
                    </a:lnTo>
                    <a:lnTo>
                      <a:pt x="684" y="177"/>
                    </a:lnTo>
                    <a:lnTo>
                      <a:pt x="625" y="137"/>
                    </a:lnTo>
                    <a:lnTo>
                      <a:pt x="567" y="94"/>
                    </a:lnTo>
                    <a:lnTo>
                      <a:pt x="567" y="94"/>
                    </a:lnTo>
                    <a:lnTo>
                      <a:pt x="548" y="81"/>
                    </a:lnTo>
                    <a:lnTo>
                      <a:pt x="521" y="67"/>
                    </a:lnTo>
                    <a:lnTo>
                      <a:pt x="489" y="52"/>
                    </a:lnTo>
                    <a:lnTo>
                      <a:pt x="451" y="36"/>
                    </a:lnTo>
                    <a:lnTo>
                      <a:pt x="410" y="23"/>
                    </a:lnTo>
                    <a:lnTo>
                      <a:pt x="365" y="12"/>
                    </a:lnTo>
                    <a:lnTo>
                      <a:pt x="319" y="4"/>
                    </a:lnTo>
                    <a:lnTo>
                      <a:pt x="270" y="0"/>
                    </a:lnTo>
                    <a:lnTo>
                      <a:pt x="222" y="1"/>
                    </a:lnTo>
                    <a:lnTo>
                      <a:pt x="173" y="9"/>
                    </a:lnTo>
                    <a:lnTo>
                      <a:pt x="125" y="23"/>
                    </a:lnTo>
                    <a:lnTo>
                      <a:pt x="80" y="47"/>
                    </a:lnTo>
                    <a:lnTo>
                      <a:pt x="38" y="78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38" y="87"/>
                    </a:lnTo>
                    <a:lnTo>
                      <a:pt x="84" y="65"/>
                    </a:lnTo>
                    <a:lnTo>
                      <a:pt x="134" y="50"/>
                    </a:lnTo>
                    <a:lnTo>
                      <a:pt x="185" y="41"/>
                    </a:lnTo>
                    <a:lnTo>
                      <a:pt x="238" y="40"/>
                    </a:lnTo>
                    <a:lnTo>
                      <a:pt x="288" y="44"/>
                    </a:lnTo>
                    <a:lnTo>
                      <a:pt x="336" y="52"/>
                    </a:lnTo>
                    <a:lnTo>
                      <a:pt x="380" y="64"/>
                    </a:lnTo>
                    <a:lnTo>
                      <a:pt x="415" y="78"/>
                    </a:lnTo>
                    <a:lnTo>
                      <a:pt x="442" y="94"/>
                    </a:lnTo>
                    <a:lnTo>
                      <a:pt x="442" y="94"/>
                    </a:lnTo>
                    <a:lnTo>
                      <a:pt x="500" y="137"/>
                    </a:lnTo>
                    <a:lnTo>
                      <a:pt x="560" y="177"/>
                    </a:lnTo>
                    <a:lnTo>
                      <a:pt x="624" y="225"/>
                    </a:lnTo>
                    <a:lnTo>
                      <a:pt x="624" y="225"/>
                    </a:lnTo>
                    <a:lnTo>
                      <a:pt x="657" y="255"/>
                    </a:lnTo>
                    <a:lnTo>
                      <a:pt x="691" y="284"/>
                    </a:lnTo>
                    <a:lnTo>
                      <a:pt x="726" y="312"/>
                    </a:lnTo>
                    <a:lnTo>
                      <a:pt x="761" y="340"/>
                    </a:lnTo>
                    <a:lnTo>
                      <a:pt x="797" y="368"/>
                    </a:lnTo>
                    <a:lnTo>
                      <a:pt x="833" y="395"/>
                    </a:lnTo>
                    <a:lnTo>
                      <a:pt x="870" y="422"/>
                    </a:lnTo>
                    <a:lnTo>
                      <a:pt x="906" y="449"/>
                    </a:lnTo>
                    <a:lnTo>
                      <a:pt x="944" y="474"/>
                    </a:lnTo>
                    <a:lnTo>
                      <a:pt x="981" y="499"/>
                    </a:lnTo>
                    <a:lnTo>
                      <a:pt x="1019" y="525"/>
                    </a:lnTo>
                    <a:lnTo>
                      <a:pt x="1057" y="549"/>
                    </a:lnTo>
                    <a:lnTo>
                      <a:pt x="1096" y="572"/>
                    </a:lnTo>
                    <a:lnTo>
                      <a:pt x="1135" y="597"/>
                    </a:lnTo>
                    <a:lnTo>
                      <a:pt x="1173" y="619"/>
                    </a:lnTo>
                    <a:lnTo>
                      <a:pt x="1214" y="641"/>
                    </a:lnTo>
                    <a:lnTo>
                      <a:pt x="1253" y="663"/>
                    </a:lnTo>
                    <a:lnTo>
                      <a:pt x="1294" y="685"/>
                    </a:lnTo>
                    <a:lnTo>
                      <a:pt x="1334" y="706"/>
                    </a:lnTo>
                    <a:lnTo>
                      <a:pt x="1376" y="726"/>
                    </a:lnTo>
                    <a:lnTo>
                      <a:pt x="1417" y="746"/>
                    </a:lnTo>
                    <a:lnTo>
                      <a:pt x="1459" y="766"/>
                    </a:lnTo>
                    <a:lnTo>
                      <a:pt x="1501" y="784"/>
                    </a:lnTo>
                    <a:lnTo>
                      <a:pt x="1543" y="803"/>
                    </a:lnTo>
                    <a:lnTo>
                      <a:pt x="1586" y="820"/>
                    </a:lnTo>
                    <a:lnTo>
                      <a:pt x="1628" y="838"/>
                    </a:lnTo>
                    <a:lnTo>
                      <a:pt x="1671" y="855"/>
                    </a:lnTo>
                    <a:lnTo>
                      <a:pt x="1714" y="871"/>
                    </a:lnTo>
                    <a:lnTo>
                      <a:pt x="1758" y="886"/>
                    </a:lnTo>
                    <a:lnTo>
                      <a:pt x="1801" y="901"/>
                    </a:lnTo>
                    <a:lnTo>
                      <a:pt x="1846" y="916"/>
                    </a:lnTo>
                    <a:lnTo>
                      <a:pt x="1889" y="930"/>
                    </a:lnTo>
                    <a:lnTo>
                      <a:pt x="1934" y="943"/>
                    </a:lnTo>
                    <a:lnTo>
                      <a:pt x="1980" y="956"/>
                    </a:lnTo>
                    <a:lnTo>
                      <a:pt x="2024" y="968"/>
                    </a:lnTo>
                    <a:lnTo>
                      <a:pt x="2070" y="979"/>
                    </a:lnTo>
                    <a:lnTo>
                      <a:pt x="2114" y="991"/>
                    </a:lnTo>
                    <a:lnTo>
                      <a:pt x="2160" y="1001"/>
                    </a:lnTo>
                    <a:lnTo>
                      <a:pt x="2206" y="1011"/>
                    </a:lnTo>
                    <a:lnTo>
                      <a:pt x="2252" y="1020"/>
                    </a:lnTo>
                    <a:lnTo>
                      <a:pt x="2298" y="1029"/>
                    </a:lnTo>
                    <a:lnTo>
                      <a:pt x="2344" y="1036"/>
                    </a:lnTo>
                    <a:lnTo>
                      <a:pt x="2391" y="1044"/>
                    </a:lnTo>
                    <a:lnTo>
                      <a:pt x="2437" y="1050"/>
                    </a:lnTo>
                    <a:lnTo>
                      <a:pt x="2484" y="1056"/>
                    </a:lnTo>
                    <a:lnTo>
                      <a:pt x="2530" y="1063"/>
                    </a:lnTo>
                    <a:lnTo>
                      <a:pt x="2578" y="1068"/>
                    </a:lnTo>
                    <a:lnTo>
                      <a:pt x="2625" y="1072"/>
                    </a:lnTo>
                    <a:lnTo>
                      <a:pt x="2672" y="1075"/>
                    </a:lnTo>
                    <a:lnTo>
                      <a:pt x="2720" y="1078"/>
                    </a:lnTo>
                    <a:lnTo>
                      <a:pt x="2767" y="1081"/>
                    </a:lnTo>
                    <a:lnTo>
                      <a:pt x="2815" y="1082"/>
                    </a:lnTo>
                    <a:lnTo>
                      <a:pt x="2863" y="1083"/>
                    </a:lnTo>
                    <a:lnTo>
                      <a:pt x="2910" y="1084"/>
                    </a:lnTo>
                    <a:lnTo>
                      <a:pt x="2910" y="10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105"/>
              <p:cNvSpPr>
                <a:spLocks noChangeAspect="1"/>
              </p:cNvSpPr>
              <p:nvPr/>
            </p:nvSpPr>
            <p:spPr bwMode="auto">
              <a:xfrm>
                <a:off x="1976" y="3192"/>
                <a:ext cx="1225" cy="455"/>
              </a:xfrm>
              <a:custGeom>
                <a:avLst/>
                <a:gdLst/>
                <a:ahLst/>
                <a:cxnLst>
                  <a:cxn ang="0">
                    <a:pos x="2810" y="1082"/>
                  </a:cxn>
                  <a:cxn ang="0">
                    <a:pos x="2661" y="1073"/>
                  </a:cxn>
                  <a:cxn ang="0">
                    <a:pos x="2514" y="1055"/>
                  </a:cxn>
                  <a:cxn ang="0">
                    <a:pos x="2370" y="1031"/>
                  </a:cxn>
                  <a:cxn ang="0">
                    <a:pos x="2230" y="1000"/>
                  </a:cxn>
                  <a:cxn ang="0">
                    <a:pos x="2092" y="963"/>
                  </a:cxn>
                  <a:cxn ang="0">
                    <a:pos x="1957" y="920"/>
                  </a:cxn>
                  <a:cxn ang="0">
                    <a:pos x="1825" y="871"/>
                  </a:cxn>
                  <a:cxn ang="0">
                    <a:pos x="1696" y="817"/>
                  </a:cxn>
                  <a:cxn ang="0">
                    <a:pos x="1569" y="759"/>
                  </a:cxn>
                  <a:cxn ang="0">
                    <a:pos x="1447" y="696"/>
                  </a:cxn>
                  <a:cxn ang="0">
                    <a:pos x="1327" y="629"/>
                  </a:cxn>
                  <a:cxn ang="0">
                    <a:pos x="1211" y="559"/>
                  </a:cxn>
                  <a:cxn ang="0">
                    <a:pos x="1099" y="486"/>
                  </a:cxn>
                  <a:cxn ang="0">
                    <a:pos x="989" y="410"/>
                  </a:cxn>
                  <a:cxn ang="0">
                    <a:pos x="884" y="332"/>
                  </a:cxn>
                  <a:cxn ang="0">
                    <a:pos x="782" y="252"/>
                  </a:cxn>
                  <a:cxn ang="0">
                    <a:pos x="684" y="177"/>
                  </a:cxn>
                  <a:cxn ang="0">
                    <a:pos x="567" y="94"/>
                  </a:cxn>
                  <a:cxn ang="0">
                    <a:pos x="489" y="52"/>
                  </a:cxn>
                  <a:cxn ang="0">
                    <a:pos x="365" y="12"/>
                  </a:cxn>
                  <a:cxn ang="0">
                    <a:pos x="222" y="1"/>
                  </a:cxn>
                  <a:cxn ang="0">
                    <a:pos x="80" y="47"/>
                  </a:cxn>
                  <a:cxn ang="0">
                    <a:pos x="0" y="119"/>
                  </a:cxn>
                  <a:cxn ang="0">
                    <a:pos x="134" y="50"/>
                  </a:cxn>
                  <a:cxn ang="0">
                    <a:pos x="288" y="44"/>
                  </a:cxn>
                  <a:cxn ang="0">
                    <a:pos x="415" y="78"/>
                  </a:cxn>
                  <a:cxn ang="0">
                    <a:pos x="500" y="137"/>
                  </a:cxn>
                  <a:cxn ang="0">
                    <a:pos x="624" y="225"/>
                  </a:cxn>
                  <a:cxn ang="0">
                    <a:pos x="726" y="312"/>
                  </a:cxn>
                  <a:cxn ang="0">
                    <a:pos x="833" y="395"/>
                  </a:cxn>
                  <a:cxn ang="0">
                    <a:pos x="944" y="474"/>
                  </a:cxn>
                  <a:cxn ang="0">
                    <a:pos x="1057" y="549"/>
                  </a:cxn>
                  <a:cxn ang="0">
                    <a:pos x="1173" y="619"/>
                  </a:cxn>
                  <a:cxn ang="0">
                    <a:pos x="1294" y="685"/>
                  </a:cxn>
                  <a:cxn ang="0">
                    <a:pos x="1417" y="746"/>
                  </a:cxn>
                  <a:cxn ang="0">
                    <a:pos x="1543" y="803"/>
                  </a:cxn>
                  <a:cxn ang="0">
                    <a:pos x="1671" y="855"/>
                  </a:cxn>
                  <a:cxn ang="0">
                    <a:pos x="1801" y="901"/>
                  </a:cxn>
                  <a:cxn ang="0">
                    <a:pos x="1934" y="943"/>
                  </a:cxn>
                  <a:cxn ang="0">
                    <a:pos x="2070" y="979"/>
                  </a:cxn>
                  <a:cxn ang="0">
                    <a:pos x="2206" y="1011"/>
                  </a:cxn>
                  <a:cxn ang="0">
                    <a:pos x="2344" y="1036"/>
                  </a:cxn>
                  <a:cxn ang="0">
                    <a:pos x="2484" y="1056"/>
                  </a:cxn>
                  <a:cxn ang="0">
                    <a:pos x="2625" y="1072"/>
                  </a:cxn>
                  <a:cxn ang="0">
                    <a:pos x="2767" y="1081"/>
                  </a:cxn>
                  <a:cxn ang="0">
                    <a:pos x="2910" y="1084"/>
                  </a:cxn>
                </a:cxnLst>
                <a:rect l="0" t="0" r="r" b="b"/>
                <a:pathLst>
                  <a:path w="2910" h="1084">
                    <a:moveTo>
                      <a:pt x="2910" y="1084"/>
                    </a:moveTo>
                    <a:lnTo>
                      <a:pt x="2860" y="1083"/>
                    </a:lnTo>
                    <a:lnTo>
                      <a:pt x="2810" y="1082"/>
                    </a:lnTo>
                    <a:lnTo>
                      <a:pt x="2759" y="1080"/>
                    </a:lnTo>
                    <a:lnTo>
                      <a:pt x="2710" y="1077"/>
                    </a:lnTo>
                    <a:lnTo>
                      <a:pt x="2661" y="1073"/>
                    </a:lnTo>
                    <a:lnTo>
                      <a:pt x="2611" y="1068"/>
                    </a:lnTo>
                    <a:lnTo>
                      <a:pt x="2563" y="1062"/>
                    </a:lnTo>
                    <a:lnTo>
                      <a:pt x="2514" y="1055"/>
                    </a:lnTo>
                    <a:lnTo>
                      <a:pt x="2466" y="1048"/>
                    </a:lnTo>
                    <a:lnTo>
                      <a:pt x="2418" y="1040"/>
                    </a:lnTo>
                    <a:lnTo>
                      <a:pt x="2370" y="1031"/>
                    </a:lnTo>
                    <a:lnTo>
                      <a:pt x="2324" y="1021"/>
                    </a:lnTo>
                    <a:lnTo>
                      <a:pt x="2276" y="1011"/>
                    </a:lnTo>
                    <a:lnTo>
                      <a:pt x="2230" y="1000"/>
                    </a:lnTo>
                    <a:lnTo>
                      <a:pt x="2183" y="989"/>
                    </a:lnTo>
                    <a:lnTo>
                      <a:pt x="2138" y="976"/>
                    </a:lnTo>
                    <a:lnTo>
                      <a:pt x="2092" y="963"/>
                    </a:lnTo>
                    <a:lnTo>
                      <a:pt x="2046" y="949"/>
                    </a:lnTo>
                    <a:lnTo>
                      <a:pt x="2002" y="935"/>
                    </a:lnTo>
                    <a:lnTo>
                      <a:pt x="1957" y="920"/>
                    </a:lnTo>
                    <a:lnTo>
                      <a:pt x="1913" y="904"/>
                    </a:lnTo>
                    <a:lnTo>
                      <a:pt x="1868" y="887"/>
                    </a:lnTo>
                    <a:lnTo>
                      <a:pt x="1825" y="871"/>
                    </a:lnTo>
                    <a:lnTo>
                      <a:pt x="1781" y="854"/>
                    </a:lnTo>
                    <a:lnTo>
                      <a:pt x="1739" y="836"/>
                    </a:lnTo>
                    <a:lnTo>
                      <a:pt x="1696" y="817"/>
                    </a:lnTo>
                    <a:lnTo>
                      <a:pt x="1653" y="798"/>
                    </a:lnTo>
                    <a:lnTo>
                      <a:pt x="1611" y="779"/>
                    </a:lnTo>
                    <a:lnTo>
                      <a:pt x="1569" y="759"/>
                    </a:lnTo>
                    <a:lnTo>
                      <a:pt x="1529" y="738"/>
                    </a:lnTo>
                    <a:lnTo>
                      <a:pt x="1487" y="717"/>
                    </a:lnTo>
                    <a:lnTo>
                      <a:pt x="1447" y="696"/>
                    </a:lnTo>
                    <a:lnTo>
                      <a:pt x="1406" y="674"/>
                    </a:lnTo>
                    <a:lnTo>
                      <a:pt x="1367" y="651"/>
                    </a:lnTo>
                    <a:lnTo>
                      <a:pt x="1327" y="629"/>
                    </a:lnTo>
                    <a:lnTo>
                      <a:pt x="1289" y="606"/>
                    </a:lnTo>
                    <a:lnTo>
                      <a:pt x="1249" y="582"/>
                    </a:lnTo>
                    <a:lnTo>
                      <a:pt x="1211" y="559"/>
                    </a:lnTo>
                    <a:lnTo>
                      <a:pt x="1173" y="535"/>
                    </a:lnTo>
                    <a:lnTo>
                      <a:pt x="1136" y="510"/>
                    </a:lnTo>
                    <a:lnTo>
                      <a:pt x="1099" y="486"/>
                    </a:lnTo>
                    <a:lnTo>
                      <a:pt x="1062" y="461"/>
                    </a:lnTo>
                    <a:lnTo>
                      <a:pt x="1026" y="436"/>
                    </a:lnTo>
                    <a:lnTo>
                      <a:pt x="989" y="410"/>
                    </a:lnTo>
                    <a:lnTo>
                      <a:pt x="954" y="384"/>
                    </a:lnTo>
                    <a:lnTo>
                      <a:pt x="918" y="359"/>
                    </a:lnTo>
                    <a:lnTo>
                      <a:pt x="884" y="332"/>
                    </a:lnTo>
                    <a:lnTo>
                      <a:pt x="849" y="306"/>
                    </a:lnTo>
                    <a:lnTo>
                      <a:pt x="815" y="279"/>
                    </a:lnTo>
                    <a:lnTo>
                      <a:pt x="782" y="252"/>
                    </a:lnTo>
                    <a:lnTo>
                      <a:pt x="748" y="225"/>
                    </a:lnTo>
                    <a:lnTo>
                      <a:pt x="748" y="225"/>
                    </a:lnTo>
                    <a:lnTo>
                      <a:pt x="684" y="177"/>
                    </a:lnTo>
                    <a:lnTo>
                      <a:pt x="625" y="137"/>
                    </a:lnTo>
                    <a:lnTo>
                      <a:pt x="567" y="94"/>
                    </a:lnTo>
                    <a:lnTo>
                      <a:pt x="567" y="94"/>
                    </a:lnTo>
                    <a:lnTo>
                      <a:pt x="548" y="81"/>
                    </a:lnTo>
                    <a:lnTo>
                      <a:pt x="521" y="67"/>
                    </a:lnTo>
                    <a:lnTo>
                      <a:pt x="489" y="52"/>
                    </a:lnTo>
                    <a:lnTo>
                      <a:pt x="451" y="36"/>
                    </a:lnTo>
                    <a:lnTo>
                      <a:pt x="410" y="23"/>
                    </a:lnTo>
                    <a:lnTo>
                      <a:pt x="365" y="12"/>
                    </a:lnTo>
                    <a:lnTo>
                      <a:pt x="319" y="4"/>
                    </a:lnTo>
                    <a:lnTo>
                      <a:pt x="270" y="0"/>
                    </a:lnTo>
                    <a:lnTo>
                      <a:pt x="222" y="1"/>
                    </a:lnTo>
                    <a:lnTo>
                      <a:pt x="173" y="9"/>
                    </a:lnTo>
                    <a:lnTo>
                      <a:pt x="125" y="23"/>
                    </a:lnTo>
                    <a:lnTo>
                      <a:pt x="80" y="47"/>
                    </a:lnTo>
                    <a:lnTo>
                      <a:pt x="38" y="78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38" y="87"/>
                    </a:lnTo>
                    <a:lnTo>
                      <a:pt x="84" y="65"/>
                    </a:lnTo>
                    <a:lnTo>
                      <a:pt x="134" y="50"/>
                    </a:lnTo>
                    <a:lnTo>
                      <a:pt x="185" y="41"/>
                    </a:lnTo>
                    <a:lnTo>
                      <a:pt x="238" y="40"/>
                    </a:lnTo>
                    <a:lnTo>
                      <a:pt x="288" y="44"/>
                    </a:lnTo>
                    <a:lnTo>
                      <a:pt x="336" y="52"/>
                    </a:lnTo>
                    <a:lnTo>
                      <a:pt x="380" y="64"/>
                    </a:lnTo>
                    <a:lnTo>
                      <a:pt x="415" y="78"/>
                    </a:lnTo>
                    <a:lnTo>
                      <a:pt x="442" y="94"/>
                    </a:lnTo>
                    <a:lnTo>
                      <a:pt x="442" y="94"/>
                    </a:lnTo>
                    <a:lnTo>
                      <a:pt x="500" y="137"/>
                    </a:lnTo>
                    <a:lnTo>
                      <a:pt x="560" y="177"/>
                    </a:lnTo>
                    <a:lnTo>
                      <a:pt x="624" y="225"/>
                    </a:lnTo>
                    <a:lnTo>
                      <a:pt x="624" y="225"/>
                    </a:lnTo>
                    <a:lnTo>
                      <a:pt x="657" y="255"/>
                    </a:lnTo>
                    <a:lnTo>
                      <a:pt x="691" y="284"/>
                    </a:lnTo>
                    <a:lnTo>
                      <a:pt x="726" y="312"/>
                    </a:lnTo>
                    <a:lnTo>
                      <a:pt x="761" y="340"/>
                    </a:lnTo>
                    <a:lnTo>
                      <a:pt x="797" y="368"/>
                    </a:lnTo>
                    <a:lnTo>
                      <a:pt x="833" y="395"/>
                    </a:lnTo>
                    <a:lnTo>
                      <a:pt x="870" y="422"/>
                    </a:lnTo>
                    <a:lnTo>
                      <a:pt x="906" y="449"/>
                    </a:lnTo>
                    <a:lnTo>
                      <a:pt x="944" y="474"/>
                    </a:lnTo>
                    <a:lnTo>
                      <a:pt x="981" y="499"/>
                    </a:lnTo>
                    <a:lnTo>
                      <a:pt x="1019" y="525"/>
                    </a:lnTo>
                    <a:lnTo>
                      <a:pt x="1057" y="549"/>
                    </a:lnTo>
                    <a:lnTo>
                      <a:pt x="1096" y="572"/>
                    </a:lnTo>
                    <a:lnTo>
                      <a:pt x="1135" y="597"/>
                    </a:lnTo>
                    <a:lnTo>
                      <a:pt x="1173" y="619"/>
                    </a:lnTo>
                    <a:lnTo>
                      <a:pt x="1214" y="641"/>
                    </a:lnTo>
                    <a:lnTo>
                      <a:pt x="1253" y="663"/>
                    </a:lnTo>
                    <a:lnTo>
                      <a:pt x="1294" y="685"/>
                    </a:lnTo>
                    <a:lnTo>
                      <a:pt x="1334" y="706"/>
                    </a:lnTo>
                    <a:lnTo>
                      <a:pt x="1376" y="726"/>
                    </a:lnTo>
                    <a:lnTo>
                      <a:pt x="1417" y="746"/>
                    </a:lnTo>
                    <a:lnTo>
                      <a:pt x="1459" y="766"/>
                    </a:lnTo>
                    <a:lnTo>
                      <a:pt x="1501" y="784"/>
                    </a:lnTo>
                    <a:lnTo>
                      <a:pt x="1543" y="803"/>
                    </a:lnTo>
                    <a:lnTo>
                      <a:pt x="1586" y="820"/>
                    </a:lnTo>
                    <a:lnTo>
                      <a:pt x="1628" y="838"/>
                    </a:lnTo>
                    <a:lnTo>
                      <a:pt x="1671" y="855"/>
                    </a:lnTo>
                    <a:lnTo>
                      <a:pt x="1714" y="871"/>
                    </a:lnTo>
                    <a:lnTo>
                      <a:pt x="1758" y="886"/>
                    </a:lnTo>
                    <a:lnTo>
                      <a:pt x="1801" y="901"/>
                    </a:lnTo>
                    <a:lnTo>
                      <a:pt x="1846" y="916"/>
                    </a:lnTo>
                    <a:lnTo>
                      <a:pt x="1889" y="930"/>
                    </a:lnTo>
                    <a:lnTo>
                      <a:pt x="1934" y="943"/>
                    </a:lnTo>
                    <a:lnTo>
                      <a:pt x="1980" y="956"/>
                    </a:lnTo>
                    <a:lnTo>
                      <a:pt x="2024" y="968"/>
                    </a:lnTo>
                    <a:lnTo>
                      <a:pt x="2070" y="979"/>
                    </a:lnTo>
                    <a:lnTo>
                      <a:pt x="2114" y="991"/>
                    </a:lnTo>
                    <a:lnTo>
                      <a:pt x="2160" y="1001"/>
                    </a:lnTo>
                    <a:lnTo>
                      <a:pt x="2206" y="1011"/>
                    </a:lnTo>
                    <a:lnTo>
                      <a:pt x="2252" y="1020"/>
                    </a:lnTo>
                    <a:lnTo>
                      <a:pt x="2298" y="1029"/>
                    </a:lnTo>
                    <a:lnTo>
                      <a:pt x="2344" y="1036"/>
                    </a:lnTo>
                    <a:lnTo>
                      <a:pt x="2391" y="1044"/>
                    </a:lnTo>
                    <a:lnTo>
                      <a:pt x="2437" y="1050"/>
                    </a:lnTo>
                    <a:lnTo>
                      <a:pt x="2484" y="1056"/>
                    </a:lnTo>
                    <a:lnTo>
                      <a:pt x="2530" y="1063"/>
                    </a:lnTo>
                    <a:lnTo>
                      <a:pt x="2578" y="1068"/>
                    </a:lnTo>
                    <a:lnTo>
                      <a:pt x="2625" y="1072"/>
                    </a:lnTo>
                    <a:lnTo>
                      <a:pt x="2672" y="1075"/>
                    </a:lnTo>
                    <a:lnTo>
                      <a:pt x="2720" y="1078"/>
                    </a:lnTo>
                    <a:lnTo>
                      <a:pt x="2767" y="1081"/>
                    </a:lnTo>
                    <a:lnTo>
                      <a:pt x="2815" y="1082"/>
                    </a:lnTo>
                    <a:lnTo>
                      <a:pt x="2863" y="1083"/>
                    </a:lnTo>
                    <a:lnTo>
                      <a:pt x="2910" y="1084"/>
                    </a:lnTo>
                    <a:lnTo>
                      <a:pt x="2910" y="1084"/>
                    </a:lnTo>
                    <a:lnTo>
                      <a:pt x="2910" y="108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06"/>
              <p:cNvSpPr>
                <a:spLocks noChangeAspect="1"/>
              </p:cNvSpPr>
              <p:nvPr/>
            </p:nvSpPr>
            <p:spPr bwMode="auto">
              <a:xfrm>
                <a:off x="3197" y="3214"/>
                <a:ext cx="1249" cy="723"/>
              </a:xfrm>
              <a:custGeom>
                <a:avLst/>
                <a:gdLst/>
                <a:ahLst/>
                <a:cxnLst>
                  <a:cxn ang="0">
                    <a:pos x="143" y="1714"/>
                  </a:cxn>
                  <a:cxn ang="0">
                    <a:pos x="330" y="1705"/>
                  </a:cxn>
                  <a:cxn ang="0">
                    <a:pos x="514" y="1690"/>
                  </a:cxn>
                  <a:cxn ang="0">
                    <a:pos x="696" y="1669"/>
                  </a:cxn>
                  <a:cxn ang="0">
                    <a:pos x="873" y="1641"/>
                  </a:cxn>
                  <a:cxn ang="0">
                    <a:pos x="1048" y="1604"/>
                  </a:cxn>
                  <a:cxn ang="0">
                    <a:pos x="1221" y="1561"/>
                  </a:cxn>
                  <a:cxn ang="0">
                    <a:pos x="1390" y="1508"/>
                  </a:cxn>
                  <a:cxn ang="0">
                    <a:pos x="1558" y="1448"/>
                  </a:cxn>
                  <a:cxn ang="0">
                    <a:pos x="1724" y="1380"/>
                  </a:cxn>
                  <a:cxn ang="0">
                    <a:pos x="1887" y="1302"/>
                  </a:cxn>
                  <a:cxn ang="0">
                    <a:pos x="2048" y="1216"/>
                  </a:cxn>
                  <a:cxn ang="0">
                    <a:pos x="2207" y="1121"/>
                  </a:cxn>
                  <a:cxn ang="0">
                    <a:pos x="2364" y="1016"/>
                  </a:cxn>
                  <a:cxn ang="0">
                    <a:pos x="2520" y="901"/>
                  </a:cxn>
                  <a:cxn ang="0">
                    <a:pos x="2674" y="777"/>
                  </a:cxn>
                  <a:cxn ang="0">
                    <a:pos x="2828" y="642"/>
                  </a:cxn>
                  <a:cxn ang="0">
                    <a:pos x="2953" y="492"/>
                  </a:cxn>
                  <a:cxn ang="0">
                    <a:pos x="2966" y="315"/>
                  </a:cxn>
                  <a:cxn ang="0">
                    <a:pos x="2918" y="150"/>
                  </a:cxn>
                  <a:cxn ang="0">
                    <a:pos x="2819" y="52"/>
                  </a:cxn>
                  <a:cxn ang="0">
                    <a:pos x="2694" y="8"/>
                  </a:cxn>
                  <a:cxn ang="0">
                    <a:pos x="2568" y="1"/>
                  </a:cxn>
                  <a:cxn ang="0">
                    <a:pos x="2466" y="17"/>
                  </a:cxn>
                  <a:cxn ang="0">
                    <a:pos x="2413" y="40"/>
                  </a:cxn>
                  <a:cxn ang="0">
                    <a:pos x="2420" y="41"/>
                  </a:cxn>
                  <a:cxn ang="0">
                    <a:pos x="2490" y="25"/>
                  </a:cxn>
                  <a:cxn ang="0">
                    <a:pos x="2600" y="18"/>
                  </a:cxn>
                  <a:cxn ang="0">
                    <a:pos x="2721" y="45"/>
                  </a:cxn>
                  <a:cxn ang="0">
                    <a:pos x="2820" y="131"/>
                  </a:cxn>
                  <a:cxn ang="0">
                    <a:pos x="2869" y="298"/>
                  </a:cxn>
                  <a:cxn ang="0">
                    <a:pos x="2854" y="492"/>
                  </a:cxn>
                  <a:cxn ang="0">
                    <a:pos x="2729" y="642"/>
                  </a:cxn>
                  <a:cxn ang="0">
                    <a:pos x="2592" y="764"/>
                  </a:cxn>
                  <a:cxn ang="0">
                    <a:pos x="2452" y="880"/>
                  </a:cxn>
                  <a:cxn ang="0">
                    <a:pos x="2307" y="989"/>
                  </a:cxn>
                  <a:cxn ang="0">
                    <a:pos x="2157" y="1092"/>
                  </a:cxn>
                  <a:cxn ang="0">
                    <a:pos x="2003" y="1186"/>
                  </a:cxn>
                  <a:cxn ang="0">
                    <a:pos x="1845" y="1274"/>
                  </a:cxn>
                  <a:cxn ang="0">
                    <a:pos x="1682" y="1354"/>
                  </a:cxn>
                  <a:cxn ang="0">
                    <a:pos x="1516" y="1426"/>
                  </a:cxn>
                  <a:cxn ang="0">
                    <a:pos x="1346" y="1491"/>
                  </a:cxn>
                  <a:cxn ang="0">
                    <a:pos x="1171" y="1547"/>
                  </a:cxn>
                  <a:cxn ang="0">
                    <a:pos x="992" y="1596"/>
                  </a:cxn>
                  <a:cxn ang="0">
                    <a:pos x="811" y="1637"/>
                  </a:cxn>
                  <a:cxn ang="0">
                    <a:pos x="626" y="1669"/>
                  </a:cxn>
                  <a:cxn ang="0">
                    <a:pos x="436" y="1692"/>
                  </a:cxn>
                  <a:cxn ang="0">
                    <a:pos x="244" y="1709"/>
                  </a:cxn>
                  <a:cxn ang="0">
                    <a:pos x="50" y="1715"/>
                  </a:cxn>
                </a:cxnLst>
                <a:rect l="0" t="0" r="r" b="b"/>
                <a:pathLst>
                  <a:path w="2967" h="1715">
                    <a:moveTo>
                      <a:pt x="0" y="1715"/>
                    </a:moveTo>
                    <a:lnTo>
                      <a:pt x="48" y="1715"/>
                    </a:lnTo>
                    <a:lnTo>
                      <a:pt x="95" y="1715"/>
                    </a:lnTo>
                    <a:lnTo>
                      <a:pt x="143" y="1714"/>
                    </a:lnTo>
                    <a:lnTo>
                      <a:pt x="190" y="1712"/>
                    </a:lnTo>
                    <a:lnTo>
                      <a:pt x="237" y="1710"/>
                    </a:lnTo>
                    <a:lnTo>
                      <a:pt x="284" y="1707"/>
                    </a:lnTo>
                    <a:lnTo>
                      <a:pt x="330" y="1705"/>
                    </a:lnTo>
                    <a:lnTo>
                      <a:pt x="376" y="1702"/>
                    </a:lnTo>
                    <a:lnTo>
                      <a:pt x="422" y="1698"/>
                    </a:lnTo>
                    <a:lnTo>
                      <a:pt x="469" y="1694"/>
                    </a:lnTo>
                    <a:lnTo>
                      <a:pt x="514" y="1690"/>
                    </a:lnTo>
                    <a:lnTo>
                      <a:pt x="560" y="1686"/>
                    </a:lnTo>
                    <a:lnTo>
                      <a:pt x="606" y="1680"/>
                    </a:lnTo>
                    <a:lnTo>
                      <a:pt x="650" y="1675"/>
                    </a:lnTo>
                    <a:lnTo>
                      <a:pt x="696" y="1669"/>
                    </a:lnTo>
                    <a:lnTo>
                      <a:pt x="740" y="1663"/>
                    </a:lnTo>
                    <a:lnTo>
                      <a:pt x="785" y="1656"/>
                    </a:lnTo>
                    <a:lnTo>
                      <a:pt x="829" y="1648"/>
                    </a:lnTo>
                    <a:lnTo>
                      <a:pt x="873" y="1641"/>
                    </a:lnTo>
                    <a:lnTo>
                      <a:pt x="917" y="1632"/>
                    </a:lnTo>
                    <a:lnTo>
                      <a:pt x="961" y="1623"/>
                    </a:lnTo>
                    <a:lnTo>
                      <a:pt x="1005" y="1614"/>
                    </a:lnTo>
                    <a:lnTo>
                      <a:pt x="1048" y="1604"/>
                    </a:lnTo>
                    <a:lnTo>
                      <a:pt x="1092" y="1594"/>
                    </a:lnTo>
                    <a:lnTo>
                      <a:pt x="1135" y="1583"/>
                    </a:lnTo>
                    <a:lnTo>
                      <a:pt x="1178" y="1572"/>
                    </a:lnTo>
                    <a:lnTo>
                      <a:pt x="1221" y="1561"/>
                    </a:lnTo>
                    <a:lnTo>
                      <a:pt x="1264" y="1548"/>
                    </a:lnTo>
                    <a:lnTo>
                      <a:pt x="1306" y="1535"/>
                    </a:lnTo>
                    <a:lnTo>
                      <a:pt x="1349" y="1522"/>
                    </a:lnTo>
                    <a:lnTo>
                      <a:pt x="1390" y="1508"/>
                    </a:lnTo>
                    <a:lnTo>
                      <a:pt x="1433" y="1494"/>
                    </a:lnTo>
                    <a:lnTo>
                      <a:pt x="1474" y="1480"/>
                    </a:lnTo>
                    <a:lnTo>
                      <a:pt x="1517" y="1464"/>
                    </a:lnTo>
                    <a:lnTo>
                      <a:pt x="1558" y="1448"/>
                    </a:lnTo>
                    <a:lnTo>
                      <a:pt x="1600" y="1432"/>
                    </a:lnTo>
                    <a:lnTo>
                      <a:pt x="1640" y="1415"/>
                    </a:lnTo>
                    <a:lnTo>
                      <a:pt x="1682" y="1398"/>
                    </a:lnTo>
                    <a:lnTo>
                      <a:pt x="1724" y="1380"/>
                    </a:lnTo>
                    <a:lnTo>
                      <a:pt x="1764" y="1361"/>
                    </a:lnTo>
                    <a:lnTo>
                      <a:pt x="1805" y="1343"/>
                    </a:lnTo>
                    <a:lnTo>
                      <a:pt x="1846" y="1323"/>
                    </a:lnTo>
                    <a:lnTo>
                      <a:pt x="1887" y="1302"/>
                    </a:lnTo>
                    <a:lnTo>
                      <a:pt x="1927" y="1282"/>
                    </a:lnTo>
                    <a:lnTo>
                      <a:pt x="1967" y="1261"/>
                    </a:lnTo>
                    <a:lnTo>
                      <a:pt x="2007" y="1238"/>
                    </a:lnTo>
                    <a:lnTo>
                      <a:pt x="2048" y="1216"/>
                    </a:lnTo>
                    <a:lnTo>
                      <a:pt x="2087" y="1194"/>
                    </a:lnTo>
                    <a:lnTo>
                      <a:pt x="2127" y="1170"/>
                    </a:lnTo>
                    <a:lnTo>
                      <a:pt x="2167" y="1145"/>
                    </a:lnTo>
                    <a:lnTo>
                      <a:pt x="2207" y="1121"/>
                    </a:lnTo>
                    <a:lnTo>
                      <a:pt x="2246" y="1096"/>
                    </a:lnTo>
                    <a:lnTo>
                      <a:pt x="2286" y="1069"/>
                    </a:lnTo>
                    <a:lnTo>
                      <a:pt x="2325" y="1043"/>
                    </a:lnTo>
                    <a:lnTo>
                      <a:pt x="2364" y="1016"/>
                    </a:lnTo>
                    <a:lnTo>
                      <a:pt x="2403" y="988"/>
                    </a:lnTo>
                    <a:lnTo>
                      <a:pt x="2442" y="960"/>
                    </a:lnTo>
                    <a:lnTo>
                      <a:pt x="2481" y="931"/>
                    </a:lnTo>
                    <a:lnTo>
                      <a:pt x="2520" y="901"/>
                    </a:lnTo>
                    <a:lnTo>
                      <a:pt x="2559" y="871"/>
                    </a:lnTo>
                    <a:lnTo>
                      <a:pt x="2597" y="840"/>
                    </a:lnTo>
                    <a:lnTo>
                      <a:pt x="2636" y="809"/>
                    </a:lnTo>
                    <a:lnTo>
                      <a:pt x="2674" y="777"/>
                    </a:lnTo>
                    <a:lnTo>
                      <a:pt x="2714" y="744"/>
                    </a:lnTo>
                    <a:lnTo>
                      <a:pt x="2751" y="711"/>
                    </a:lnTo>
                    <a:lnTo>
                      <a:pt x="2790" y="676"/>
                    </a:lnTo>
                    <a:lnTo>
                      <a:pt x="2828" y="642"/>
                    </a:lnTo>
                    <a:lnTo>
                      <a:pt x="2828" y="642"/>
                    </a:lnTo>
                    <a:lnTo>
                      <a:pt x="2873" y="593"/>
                    </a:lnTo>
                    <a:lnTo>
                      <a:pt x="2911" y="543"/>
                    </a:lnTo>
                    <a:lnTo>
                      <a:pt x="2953" y="492"/>
                    </a:lnTo>
                    <a:lnTo>
                      <a:pt x="2953" y="492"/>
                    </a:lnTo>
                    <a:lnTo>
                      <a:pt x="2963" y="427"/>
                    </a:lnTo>
                    <a:lnTo>
                      <a:pt x="2967" y="368"/>
                    </a:lnTo>
                    <a:lnTo>
                      <a:pt x="2966" y="315"/>
                    </a:lnTo>
                    <a:lnTo>
                      <a:pt x="2961" y="266"/>
                    </a:lnTo>
                    <a:lnTo>
                      <a:pt x="2951" y="222"/>
                    </a:lnTo>
                    <a:lnTo>
                      <a:pt x="2937" y="184"/>
                    </a:lnTo>
                    <a:lnTo>
                      <a:pt x="2918" y="150"/>
                    </a:lnTo>
                    <a:lnTo>
                      <a:pt x="2897" y="119"/>
                    </a:lnTo>
                    <a:lnTo>
                      <a:pt x="2874" y="93"/>
                    </a:lnTo>
                    <a:lnTo>
                      <a:pt x="2848" y="71"/>
                    </a:lnTo>
                    <a:lnTo>
                      <a:pt x="2819" y="52"/>
                    </a:lnTo>
                    <a:lnTo>
                      <a:pt x="2790" y="37"/>
                    </a:lnTo>
                    <a:lnTo>
                      <a:pt x="2758" y="24"/>
                    </a:lnTo>
                    <a:lnTo>
                      <a:pt x="2726" y="15"/>
                    </a:lnTo>
                    <a:lnTo>
                      <a:pt x="2694" y="8"/>
                    </a:lnTo>
                    <a:lnTo>
                      <a:pt x="2661" y="3"/>
                    </a:lnTo>
                    <a:lnTo>
                      <a:pt x="2629" y="1"/>
                    </a:lnTo>
                    <a:lnTo>
                      <a:pt x="2597" y="0"/>
                    </a:lnTo>
                    <a:lnTo>
                      <a:pt x="2568" y="1"/>
                    </a:lnTo>
                    <a:lnTo>
                      <a:pt x="2539" y="4"/>
                    </a:lnTo>
                    <a:lnTo>
                      <a:pt x="2512" y="7"/>
                    </a:lnTo>
                    <a:lnTo>
                      <a:pt x="2487" y="12"/>
                    </a:lnTo>
                    <a:lnTo>
                      <a:pt x="2466" y="17"/>
                    </a:lnTo>
                    <a:lnTo>
                      <a:pt x="2447" y="22"/>
                    </a:lnTo>
                    <a:lnTo>
                      <a:pt x="2431" y="28"/>
                    </a:lnTo>
                    <a:lnTo>
                      <a:pt x="2420" y="34"/>
                    </a:lnTo>
                    <a:lnTo>
                      <a:pt x="2413" y="40"/>
                    </a:lnTo>
                    <a:lnTo>
                      <a:pt x="2410" y="45"/>
                    </a:lnTo>
                    <a:lnTo>
                      <a:pt x="2410" y="45"/>
                    </a:lnTo>
                    <a:lnTo>
                      <a:pt x="2413" y="44"/>
                    </a:lnTo>
                    <a:lnTo>
                      <a:pt x="2420" y="41"/>
                    </a:lnTo>
                    <a:lnTo>
                      <a:pt x="2432" y="37"/>
                    </a:lnTo>
                    <a:lnTo>
                      <a:pt x="2449" y="33"/>
                    </a:lnTo>
                    <a:lnTo>
                      <a:pt x="2468" y="29"/>
                    </a:lnTo>
                    <a:lnTo>
                      <a:pt x="2490" y="25"/>
                    </a:lnTo>
                    <a:lnTo>
                      <a:pt x="2515" y="21"/>
                    </a:lnTo>
                    <a:lnTo>
                      <a:pt x="2543" y="19"/>
                    </a:lnTo>
                    <a:lnTo>
                      <a:pt x="2571" y="18"/>
                    </a:lnTo>
                    <a:lnTo>
                      <a:pt x="2600" y="18"/>
                    </a:lnTo>
                    <a:lnTo>
                      <a:pt x="2631" y="21"/>
                    </a:lnTo>
                    <a:lnTo>
                      <a:pt x="2661" y="26"/>
                    </a:lnTo>
                    <a:lnTo>
                      <a:pt x="2692" y="34"/>
                    </a:lnTo>
                    <a:lnTo>
                      <a:pt x="2721" y="45"/>
                    </a:lnTo>
                    <a:lnTo>
                      <a:pt x="2748" y="60"/>
                    </a:lnTo>
                    <a:lnTo>
                      <a:pt x="2775" y="80"/>
                    </a:lnTo>
                    <a:lnTo>
                      <a:pt x="2799" y="103"/>
                    </a:lnTo>
                    <a:lnTo>
                      <a:pt x="2820" y="131"/>
                    </a:lnTo>
                    <a:lnTo>
                      <a:pt x="2838" y="164"/>
                    </a:lnTo>
                    <a:lnTo>
                      <a:pt x="2853" y="202"/>
                    </a:lnTo>
                    <a:lnTo>
                      <a:pt x="2863" y="247"/>
                    </a:lnTo>
                    <a:lnTo>
                      <a:pt x="2869" y="298"/>
                    </a:lnTo>
                    <a:lnTo>
                      <a:pt x="2870" y="355"/>
                    </a:lnTo>
                    <a:lnTo>
                      <a:pt x="2865" y="420"/>
                    </a:lnTo>
                    <a:lnTo>
                      <a:pt x="2854" y="492"/>
                    </a:lnTo>
                    <a:lnTo>
                      <a:pt x="2854" y="492"/>
                    </a:lnTo>
                    <a:lnTo>
                      <a:pt x="2811" y="543"/>
                    </a:lnTo>
                    <a:lnTo>
                      <a:pt x="2773" y="593"/>
                    </a:lnTo>
                    <a:lnTo>
                      <a:pt x="2729" y="642"/>
                    </a:lnTo>
                    <a:lnTo>
                      <a:pt x="2729" y="642"/>
                    </a:lnTo>
                    <a:lnTo>
                      <a:pt x="2695" y="673"/>
                    </a:lnTo>
                    <a:lnTo>
                      <a:pt x="2661" y="704"/>
                    </a:lnTo>
                    <a:lnTo>
                      <a:pt x="2627" y="734"/>
                    </a:lnTo>
                    <a:lnTo>
                      <a:pt x="2592" y="764"/>
                    </a:lnTo>
                    <a:lnTo>
                      <a:pt x="2558" y="794"/>
                    </a:lnTo>
                    <a:lnTo>
                      <a:pt x="2522" y="823"/>
                    </a:lnTo>
                    <a:lnTo>
                      <a:pt x="2488" y="852"/>
                    </a:lnTo>
                    <a:lnTo>
                      <a:pt x="2452" y="880"/>
                    </a:lnTo>
                    <a:lnTo>
                      <a:pt x="2416" y="908"/>
                    </a:lnTo>
                    <a:lnTo>
                      <a:pt x="2380" y="936"/>
                    </a:lnTo>
                    <a:lnTo>
                      <a:pt x="2343" y="963"/>
                    </a:lnTo>
                    <a:lnTo>
                      <a:pt x="2307" y="989"/>
                    </a:lnTo>
                    <a:lnTo>
                      <a:pt x="2270" y="1016"/>
                    </a:lnTo>
                    <a:lnTo>
                      <a:pt x="2233" y="1041"/>
                    </a:lnTo>
                    <a:lnTo>
                      <a:pt x="2195" y="1066"/>
                    </a:lnTo>
                    <a:lnTo>
                      <a:pt x="2157" y="1092"/>
                    </a:lnTo>
                    <a:lnTo>
                      <a:pt x="2119" y="1116"/>
                    </a:lnTo>
                    <a:lnTo>
                      <a:pt x="2081" y="1139"/>
                    </a:lnTo>
                    <a:lnTo>
                      <a:pt x="2043" y="1164"/>
                    </a:lnTo>
                    <a:lnTo>
                      <a:pt x="2003" y="1186"/>
                    </a:lnTo>
                    <a:lnTo>
                      <a:pt x="1965" y="1209"/>
                    </a:lnTo>
                    <a:lnTo>
                      <a:pt x="1925" y="1230"/>
                    </a:lnTo>
                    <a:lnTo>
                      <a:pt x="1885" y="1253"/>
                    </a:lnTo>
                    <a:lnTo>
                      <a:pt x="1845" y="1274"/>
                    </a:lnTo>
                    <a:lnTo>
                      <a:pt x="1805" y="1294"/>
                    </a:lnTo>
                    <a:lnTo>
                      <a:pt x="1764" y="1314"/>
                    </a:lnTo>
                    <a:lnTo>
                      <a:pt x="1724" y="1335"/>
                    </a:lnTo>
                    <a:lnTo>
                      <a:pt x="1682" y="1354"/>
                    </a:lnTo>
                    <a:lnTo>
                      <a:pt x="1642" y="1372"/>
                    </a:lnTo>
                    <a:lnTo>
                      <a:pt x="1600" y="1390"/>
                    </a:lnTo>
                    <a:lnTo>
                      <a:pt x="1557" y="1409"/>
                    </a:lnTo>
                    <a:lnTo>
                      <a:pt x="1516" y="1426"/>
                    </a:lnTo>
                    <a:lnTo>
                      <a:pt x="1473" y="1443"/>
                    </a:lnTo>
                    <a:lnTo>
                      <a:pt x="1431" y="1459"/>
                    </a:lnTo>
                    <a:lnTo>
                      <a:pt x="1388" y="1476"/>
                    </a:lnTo>
                    <a:lnTo>
                      <a:pt x="1346" y="1491"/>
                    </a:lnTo>
                    <a:lnTo>
                      <a:pt x="1302" y="1506"/>
                    </a:lnTo>
                    <a:lnTo>
                      <a:pt x="1259" y="1520"/>
                    </a:lnTo>
                    <a:lnTo>
                      <a:pt x="1215" y="1534"/>
                    </a:lnTo>
                    <a:lnTo>
                      <a:pt x="1171" y="1547"/>
                    </a:lnTo>
                    <a:lnTo>
                      <a:pt x="1127" y="1561"/>
                    </a:lnTo>
                    <a:lnTo>
                      <a:pt x="1083" y="1573"/>
                    </a:lnTo>
                    <a:lnTo>
                      <a:pt x="1038" y="1585"/>
                    </a:lnTo>
                    <a:lnTo>
                      <a:pt x="992" y="1596"/>
                    </a:lnTo>
                    <a:lnTo>
                      <a:pt x="948" y="1607"/>
                    </a:lnTo>
                    <a:lnTo>
                      <a:pt x="902" y="1617"/>
                    </a:lnTo>
                    <a:lnTo>
                      <a:pt x="857" y="1627"/>
                    </a:lnTo>
                    <a:lnTo>
                      <a:pt x="811" y="1637"/>
                    </a:lnTo>
                    <a:lnTo>
                      <a:pt x="765" y="1646"/>
                    </a:lnTo>
                    <a:lnTo>
                      <a:pt x="719" y="1654"/>
                    </a:lnTo>
                    <a:lnTo>
                      <a:pt x="672" y="1662"/>
                    </a:lnTo>
                    <a:lnTo>
                      <a:pt x="626" y="1669"/>
                    </a:lnTo>
                    <a:lnTo>
                      <a:pt x="578" y="1676"/>
                    </a:lnTo>
                    <a:lnTo>
                      <a:pt x="532" y="1682"/>
                    </a:lnTo>
                    <a:lnTo>
                      <a:pt x="484" y="1687"/>
                    </a:lnTo>
                    <a:lnTo>
                      <a:pt x="436" y="1692"/>
                    </a:lnTo>
                    <a:lnTo>
                      <a:pt x="389" y="1697"/>
                    </a:lnTo>
                    <a:lnTo>
                      <a:pt x="340" y="1701"/>
                    </a:lnTo>
                    <a:lnTo>
                      <a:pt x="293" y="1705"/>
                    </a:lnTo>
                    <a:lnTo>
                      <a:pt x="244" y="1709"/>
                    </a:lnTo>
                    <a:lnTo>
                      <a:pt x="196" y="1711"/>
                    </a:lnTo>
                    <a:lnTo>
                      <a:pt x="148" y="1713"/>
                    </a:lnTo>
                    <a:lnTo>
                      <a:pt x="98" y="1714"/>
                    </a:lnTo>
                    <a:lnTo>
                      <a:pt x="50" y="1715"/>
                    </a:lnTo>
                    <a:lnTo>
                      <a:pt x="0" y="1715"/>
                    </a:lnTo>
                    <a:lnTo>
                      <a:pt x="0" y="171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07"/>
              <p:cNvSpPr>
                <a:spLocks noChangeAspect="1"/>
              </p:cNvSpPr>
              <p:nvPr/>
            </p:nvSpPr>
            <p:spPr bwMode="auto">
              <a:xfrm>
                <a:off x="3197" y="3214"/>
                <a:ext cx="1249" cy="723"/>
              </a:xfrm>
              <a:custGeom>
                <a:avLst/>
                <a:gdLst/>
                <a:ahLst/>
                <a:cxnLst>
                  <a:cxn ang="0">
                    <a:pos x="143" y="1714"/>
                  </a:cxn>
                  <a:cxn ang="0">
                    <a:pos x="330" y="1705"/>
                  </a:cxn>
                  <a:cxn ang="0">
                    <a:pos x="514" y="1690"/>
                  </a:cxn>
                  <a:cxn ang="0">
                    <a:pos x="696" y="1669"/>
                  </a:cxn>
                  <a:cxn ang="0">
                    <a:pos x="873" y="1641"/>
                  </a:cxn>
                  <a:cxn ang="0">
                    <a:pos x="1048" y="1604"/>
                  </a:cxn>
                  <a:cxn ang="0">
                    <a:pos x="1221" y="1561"/>
                  </a:cxn>
                  <a:cxn ang="0">
                    <a:pos x="1390" y="1508"/>
                  </a:cxn>
                  <a:cxn ang="0">
                    <a:pos x="1558" y="1448"/>
                  </a:cxn>
                  <a:cxn ang="0">
                    <a:pos x="1724" y="1380"/>
                  </a:cxn>
                  <a:cxn ang="0">
                    <a:pos x="1887" y="1302"/>
                  </a:cxn>
                  <a:cxn ang="0">
                    <a:pos x="2048" y="1216"/>
                  </a:cxn>
                  <a:cxn ang="0">
                    <a:pos x="2207" y="1121"/>
                  </a:cxn>
                  <a:cxn ang="0">
                    <a:pos x="2364" y="1016"/>
                  </a:cxn>
                  <a:cxn ang="0">
                    <a:pos x="2520" y="901"/>
                  </a:cxn>
                  <a:cxn ang="0">
                    <a:pos x="2674" y="777"/>
                  </a:cxn>
                  <a:cxn ang="0">
                    <a:pos x="2828" y="642"/>
                  </a:cxn>
                  <a:cxn ang="0">
                    <a:pos x="2953" y="492"/>
                  </a:cxn>
                  <a:cxn ang="0">
                    <a:pos x="2966" y="315"/>
                  </a:cxn>
                  <a:cxn ang="0">
                    <a:pos x="2918" y="150"/>
                  </a:cxn>
                  <a:cxn ang="0">
                    <a:pos x="2819" y="52"/>
                  </a:cxn>
                  <a:cxn ang="0">
                    <a:pos x="2694" y="8"/>
                  </a:cxn>
                  <a:cxn ang="0">
                    <a:pos x="2568" y="1"/>
                  </a:cxn>
                  <a:cxn ang="0">
                    <a:pos x="2466" y="17"/>
                  </a:cxn>
                  <a:cxn ang="0">
                    <a:pos x="2413" y="40"/>
                  </a:cxn>
                  <a:cxn ang="0">
                    <a:pos x="2420" y="41"/>
                  </a:cxn>
                  <a:cxn ang="0">
                    <a:pos x="2490" y="25"/>
                  </a:cxn>
                  <a:cxn ang="0">
                    <a:pos x="2600" y="18"/>
                  </a:cxn>
                  <a:cxn ang="0">
                    <a:pos x="2721" y="45"/>
                  </a:cxn>
                  <a:cxn ang="0">
                    <a:pos x="2820" y="131"/>
                  </a:cxn>
                  <a:cxn ang="0">
                    <a:pos x="2869" y="298"/>
                  </a:cxn>
                  <a:cxn ang="0">
                    <a:pos x="2854" y="492"/>
                  </a:cxn>
                  <a:cxn ang="0">
                    <a:pos x="2729" y="642"/>
                  </a:cxn>
                  <a:cxn ang="0">
                    <a:pos x="2592" y="764"/>
                  </a:cxn>
                  <a:cxn ang="0">
                    <a:pos x="2452" y="880"/>
                  </a:cxn>
                  <a:cxn ang="0">
                    <a:pos x="2307" y="989"/>
                  </a:cxn>
                  <a:cxn ang="0">
                    <a:pos x="2157" y="1092"/>
                  </a:cxn>
                  <a:cxn ang="0">
                    <a:pos x="2003" y="1186"/>
                  </a:cxn>
                  <a:cxn ang="0">
                    <a:pos x="1845" y="1274"/>
                  </a:cxn>
                  <a:cxn ang="0">
                    <a:pos x="1682" y="1354"/>
                  </a:cxn>
                  <a:cxn ang="0">
                    <a:pos x="1516" y="1426"/>
                  </a:cxn>
                  <a:cxn ang="0">
                    <a:pos x="1346" y="1491"/>
                  </a:cxn>
                  <a:cxn ang="0">
                    <a:pos x="1171" y="1547"/>
                  </a:cxn>
                  <a:cxn ang="0">
                    <a:pos x="992" y="1596"/>
                  </a:cxn>
                  <a:cxn ang="0">
                    <a:pos x="811" y="1637"/>
                  </a:cxn>
                  <a:cxn ang="0">
                    <a:pos x="626" y="1669"/>
                  </a:cxn>
                  <a:cxn ang="0">
                    <a:pos x="436" y="1692"/>
                  </a:cxn>
                  <a:cxn ang="0">
                    <a:pos x="244" y="1709"/>
                  </a:cxn>
                  <a:cxn ang="0">
                    <a:pos x="50" y="1715"/>
                  </a:cxn>
                </a:cxnLst>
                <a:rect l="0" t="0" r="r" b="b"/>
                <a:pathLst>
                  <a:path w="2967" h="1715">
                    <a:moveTo>
                      <a:pt x="0" y="1715"/>
                    </a:moveTo>
                    <a:lnTo>
                      <a:pt x="48" y="1715"/>
                    </a:lnTo>
                    <a:lnTo>
                      <a:pt x="95" y="1715"/>
                    </a:lnTo>
                    <a:lnTo>
                      <a:pt x="143" y="1714"/>
                    </a:lnTo>
                    <a:lnTo>
                      <a:pt x="190" y="1712"/>
                    </a:lnTo>
                    <a:lnTo>
                      <a:pt x="237" y="1710"/>
                    </a:lnTo>
                    <a:lnTo>
                      <a:pt x="284" y="1707"/>
                    </a:lnTo>
                    <a:lnTo>
                      <a:pt x="330" y="1705"/>
                    </a:lnTo>
                    <a:lnTo>
                      <a:pt x="376" y="1702"/>
                    </a:lnTo>
                    <a:lnTo>
                      <a:pt x="422" y="1698"/>
                    </a:lnTo>
                    <a:lnTo>
                      <a:pt x="469" y="1694"/>
                    </a:lnTo>
                    <a:lnTo>
                      <a:pt x="514" y="1690"/>
                    </a:lnTo>
                    <a:lnTo>
                      <a:pt x="560" y="1686"/>
                    </a:lnTo>
                    <a:lnTo>
                      <a:pt x="606" y="1680"/>
                    </a:lnTo>
                    <a:lnTo>
                      <a:pt x="650" y="1675"/>
                    </a:lnTo>
                    <a:lnTo>
                      <a:pt x="696" y="1669"/>
                    </a:lnTo>
                    <a:lnTo>
                      <a:pt x="740" y="1663"/>
                    </a:lnTo>
                    <a:lnTo>
                      <a:pt x="785" y="1656"/>
                    </a:lnTo>
                    <a:lnTo>
                      <a:pt x="829" y="1648"/>
                    </a:lnTo>
                    <a:lnTo>
                      <a:pt x="873" y="1641"/>
                    </a:lnTo>
                    <a:lnTo>
                      <a:pt x="917" y="1632"/>
                    </a:lnTo>
                    <a:lnTo>
                      <a:pt x="961" y="1623"/>
                    </a:lnTo>
                    <a:lnTo>
                      <a:pt x="1005" y="1614"/>
                    </a:lnTo>
                    <a:lnTo>
                      <a:pt x="1048" y="1604"/>
                    </a:lnTo>
                    <a:lnTo>
                      <a:pt x="1092" y="1594"/>
                    </a:lnTo>
                    <a:lnTo>
                      <a:pt x="1135" y="1583"/>
                    </a:lnTo>
                    <a:lnTo>
                      <a:pt x="1178" y="1572"/>
                    </a:lnTo>
                    <a:lnTo>
                      <a:pt x="1221" y="1561"/>
                    </a:lnTo>
                    <a:lnTo>
                      <a:pt x="1264" y="1548"/>
                    </a:lnTo>
                    <a:lnTo>
                      <a:pt x="1306" y="1535"/>
                    </a:lnTo>
                    <a:lnTo>
                      <a:pt x="1349" y="1522"/>
                    </a:lnTo>
                    <a:lnTo>
                      <a:pt x="1390" y="1508"/>
                    </a:lnTo>
                    <a:lnTo>
                      <a:pt x="1433" y="1494"/>
                    </a:lnTo>
                    <a:lnTo>
                      <a:pt x="1474" y="1480"/>
                    </a:lnTo>
                    <a:lnTo>
                      <a:pt x="1517" y="1464"/>
                    </a:lnTo>
                    <a:lnTo>
                      <a:pt x="1558" y="1448"/>
                    </a:lnTo>
                    <a:lnTo>
                      <a:pt x="1600" y="1432"/>
                    </a:lnTo>
                    <a:lnTo>
                      <a:pt x="1640" y="1415"/>
                    </a:lnTo>
                    <a:lnTo>
                      <a:pt x="1682" y="1398"/>
                    </a:lnTo>
                    <a:lnTo>
                      <a:pt x="1724" y="1380"/>
                    </a:lnTo>
                    <a:lnTo>
                      <a:pt x="1764" y="1361"/>
                    </a:lnTo>
                    <a:lnTo>
                      <a:pt x="1805" y="1343"/>
                    </a:lnTo>
                    <a:lnTo>
                      <a:pt x="1846" y="1323"/>
                    </a:lnTo>
                    <a:lnTo>
                      <a:pt x="1887" y="1302"/>
                    </a:lnTo>
                    <a:lnTo>
                      <a:pt x="1927" y="1282"/>
                    </a:lnTo>
                    <a:lnTo>
                      <a:pt x="1967" y="1261"/>
                    </a:lnTo>
                    <a:lnTo>
                      <a:pt x="2007" y="1238"/>
                    </a:lnTo>
                    <a:lnTo>
                      <a:pt x="2048" y="1216"/>
                    </a:lnTo>
                    <a:lnTo>
                      <a:pt x="2087" y="1194"/>
                    </a:lnTo>
                    <a:lnTo>
                      <a:pt x="2127" y="1170"/>
                    </a:lnTo>
                    <a:lnTo>
                      <a:pt x="2167" y="1145"/>
                    </a:lnTo>
                    <a:lnTo>
                      <a:pt x="2207" y="1121"/>
                    </a:lnTo>
                    <a:lnTo>
                      <a:pt x="2246" y="1096"/>
                    </a:lnTo>
                    <a:lnTo>
                      <a:pt x="2286" y="1069"/>
                    </a:lnTo>
                    <a:lnTo>
                      <a:pt x="2325" y="1043"/>
                    </a:lnTo>
                    <a:lnTo>
                      <a:pt x="2364" y="1016"/>
                    </a:lnTo>
                    <a:lnTo>
                      <a:pt x="2403" y="988"/>
                    </a:lnTo>
                    <a:lnTo>
                      <a:pt x="2442" y="960"/>
                    </a:lnTo>
                    <a:lnTo>
                      <a:pt x="2481" y="931"/>
                    </a:lnTo>
                    <a:lnTo>
                      <a:pt x="2520" y="901"/>
                    </a:lnTo>
                    <a:lnTo>
                      <a:pt x="2559" y="871"/>
                    </a:lnTo>
                    <a:lnTo>
                      <a:pt x="2597" y="840"/>
                    </a:lnTo>
                    <a:lnTo>
                      <a:pt x="2636" y="809"/>
                    </a:lnTo>
                    <a:lnTo>
                      <a:pt x="2674" y="777"/>
                    </a:lnTo>
                    <a:lnTo>
                      <a:pt x="2714" y="744"/>
                    </a:lnTo>
                    <a:lnTo>
                      <a:pt x="2751" y="711"/>
                    </a:lnTo>
                    <a:lnTo>
                      <a:pt x="2790" y="676"/>
                    </a:lnTo>
                    <a:lnTo>
                      <a:pt x="2828" y="642"/>
                    </a:lnTo>
                    <a:lnTo>
                      <a:pt x="2828" y="642"/>
                    </a:lnTo>
                    <a:lnTo>
                      <a:pt x="2873" y="593"/>
                    </a:lnTo>
                    <a:lnTo>
                      <a:pt x="2911" y="543"/>
                    </a:lnTo>
                    <a:lnTo>
                      <a:pt x="2953" y="492"/>
                    </a:lnTo>
                    <a:lnTo>
                      <a:pt x="2953" y="492"/>
                    </a:lnTo>
                    <a:lnTo>
                      <a:pt x="2963" y="427"/>
                    </a:lnTo>
                    <a:lnTo>
                      <a:pt x="2967" y="368"/>
                    </a:lnTo>
                    <a:lnTo>
                      <a:pt x="2966" y="315"/>
                    </a:lnTo>
                    <a:lnTo>
                      <a:pt x="2961" y="266"/>
                    </a:lnTo>
                    <a:lnTo>
                      <a:pt x="2951" y="222"/>
                    </a:lnTo>
                    <a:lnTo>
                      <a:pt x="2937" y="184"/>
                    </a:lnTo>
                    <a:lnTo>
                      <a:pt x="2918" y="150"/>
                    </a:lnTo>
                    <a:lnTo>
                      <a:pt x="2897" y="119"/>
                    </a:lnTo>
                    <a:lnTo>
                      <a:pt x="2874" y="93"/>
                    </a:lnTo>
                    <a:lnTo>
                      <a:pt x="2848" y="71"/>
                    </a:lnTo>
                    <a:lnTo>
                      <a:pt x="2819" y="52"/>
                    </a:lnTo>
                    <a:lnTo>
                      <a:pt x="2790" y="37"/>
                    </a:lnTo>
                    <a:lnTo>
                      <a:pt x="2758" y="24"/>
                    </a:lnTo>
                    <a:lnTo>
                      <a:pt x="2726" y="15"/>
                    </a:lnTo>
                    <a:lnTo>
                      <a:pt x="2694" y="8"/>
                    </a:lnTo>
                    <a:lnTo>
                      <a:pt x="2661" y="3"/>
                    </a:lnTo>
                    <a:lnTo>
                      <a:pt x="2629" y="1"/>
                    </a:lnTo>
                    <a:lnTo>
                      <a:pt x="2597" y="0"/>
                    </a:lnTo>
                    <a:lnTo>
                      <a:pt x="2568" y="1"/>
                    </a:lnTo>
                    <a:lnTo>
                      <a:pt x="2539" y="4"/>
                    </a:lnTo>
                    <a:lnTo>
                      <a:pt x="2512" y="7"/>
                    </a:lnTo>
                    <a:lnTo>
                      <a:pt x="2487" y="12"/>
                    </a:lnTo>
                    <a:lnTo>
                      <a:pt x="2466" y="17"/>
                    </a:lnTo>
                    <a:lnTo>
                      <a:pt x="2447" y="22"/>
                    </a:lnTo>
                    <a:lnTo>
                      <a:pt x="2431" y="28"/>
                    </a:lnTo>
                    <a:lnTo>
                      <a:pt x="2420" y="34"/>
                    </a:lnTo>
                    <a:lnTo>
                      <a:pt x="2413" y="40"/>
                    </a:lnTo>
                    <a:lnTo>
                      <a:pt x="2410" y="45"/>
                    </a:lnTo>
                    <a:lnTo>
                      <a:pt x="2410" y="45"/>
                    </a:lnTo>
                    <a:lnTo>
                      <a:pt x="2413" y="44"/>
                    </a:lnTo>
                    <a:lnTo>
                      <a:pt x="2420" y="41"/>
                    </a:lnTo>
                    <a:lnTo>
                      <a:pt x="2432" y="37"/>
                    </a:lnTo>
                    <a:lnTo>
                      <a:pt x="2449" y="33"/>
                    </a:lnTo>
                    <a:lnTo>
                      <a:pt x="2468" y="29"/>
                    </a:lnTo>
                    <a:lnTo>
                      <a:pt x="2490" y="25"/>
                    </a:lnTo>
                    <a:lnTo>
                      <a:pt x="2515" y="21"/>
                    </a:lnTo>
                    <a:lnTo>
                      <a:pt x="2543" y="19"/>
                    </a:lnTo>
                    <a:lnTo>
                      <a:pt x="2571" y="18"/>
                    </a:lnTo>
                    <a:lnTo>
                      <a:pt x="2600" y="18"/>
                    </a:lnTo>
                    <a:lnTo>
                      <a:pt x="2631" y="21"/>
                    </a:lnTo>
                    <a:lnTo>
                      <a:pt x="2661" y="26"/>
                    </a:lnTo>
                    <a:lnTo>
                      <a:pt x="2692" y="34"/>
                    </a:lnTo>
                    <a:lnTo>
                      <a:pt x="2721" y="45"/>
                    </a:lnTo>
                    <a:lnTo>
                      <a:pt x="2748" y="60"/>
                    </a:lnTo>
                    <a:lnTo>
                      <a:pt x="2775" y="80"/>
                    </a:lnTo>
                    <a:lnTo>
                      <a:pt x="2799" y="103"/>
                    </a:lnTo>
                    <a:lnTo>
                      <a:pt x="2820" y="131"/>
                    </a:lnTo>
                    <a:lnTo>
                      <a:pt x="2838" y="164"/>
                    </a:lnTo>
                    <a:lnTo>
                      <a:pt x="2853" y="202"/>
                    </a:lnTo>
                    <a:lnTo>
                      <a:pt x="2863" y="247"/>
                    </a:lnTo>
                    <a:lnTo>
                      <a:pt x="2869" y="298"/>
                    </a:lnTo>
                    <a:lnTo>
                      <a:pt x="2870" y="355"/>
                    </a:lnTo>
                    <a:lnTo>
                      <a:pt x="2865" y="420"/>
                    </a:lnTo>
                    <a:lnTo>
                      <a:pt x="2854" y="492"/>
                    </a:lnTo>
                    <a:lnTo>
                      <a:pt x="2854" y="492"/>
                    </a:lnTo>
                    <a:lnTo>
                      <a:pt x="2811" y="543"/>
                    </a:lnTo>
                    <a:lnTo>
                      <a:pt x="2773" y="593"/>
                    </a:lnTo>
                    <a:lnTo>
                      <a:pt x="2729" y="642"/>
                    </a:lnTo>
                    <a:lnTo>
                      <a:pt x="2729" y="642"/>
                    </a:lnTo>
                    <a:lnTo>
                      <a:pt x="2695" y="673"/>
                    </a:lnTo>
                    <a:lnTo>
                      <a:pt x="2661" y="704"/>
                    </a:lnTo>
                    <a:lnTo>
                      <a:pt x="2627" y="734"/>
                    </a:lnTo>
                    <a:lnTo>
                      <a:pt x="2592" y="764"/>
                    </a:lnTo>
                    <a:lnTo>
                      <a:pt x="2558" y="794"/>
                    </a:lnTo>
                    <a:lnTo>
                      <a:pt x="2522" y="823"/>
                    </a:lnTo>
                    <a:lnTo>
                      <a:pt x="2488" y="852"/>
                    </a:lnTo>
                    <a:lnTo>
                      <a:pt x="2452" y="880"/>
                    </a:lnTo>
                    <a:lnTo>
                      <a:pt x="2416" y="908"/>
                    </a:lnTo>
                    <a:lnTo>
                      <a:pt x="2380" y="936"/>
                    </a:lnTo>
                    <a:lnTo>
                      <a:pt x="2343" y="963"/>
                    </a:lnTo>
                    <a:lnTo>
                      <a:pt x="2307" y="989"/>
                    </a:lnTo>
                    <a:lnTo>
                      <a:pt x="2270" y="1016"/>
                    </a:lnTo>
                    <a:lnTo>
                      <a:pt x="2233" y="1041"/>
                    </a:lnTo>
                    <a:lnTo>
                      <a:pt x="2195" y="1066"/>
                    </a:lnTo>
                    <a:lnTo>
                      <a:pt x="2157" y="1092"/>
                    </a:lnTo>
                    <a:lnTo>
                      <a:pt x="2119" y="1116"/>
                    </a:lnTo>
                    <a:lnTo>
                      <a:pt x="2081" y="1139"/>
                    </a:lnTo>
                    <a:lnTo>
                      <a:pt x="2043" y="1164"/>
                    </a:lnTo>
                    <a:lnTo>
                      <a:pt x="2003" y="1186"/>
                    </a:lnTo>
                    <a:lnTo>
                      <a:pt x="1965" y="1209"/>
                    </a:lnTo>
                    <a:lnTo>
                      <a:pt x="1925" y="1230"/>
                    </a:lnTo>
                    <a:lnTo>
                      <a:pt x="1885" y="1253"/>
                    </a:lnTo>
                    <a:lnTo>
                      <a:pt x="1845" y="1274"/>
                    </a:lnTo>
                    <a:lnTo>
                      <a:pt x="1805" y="1294"/>
                    </a:lnTo>
                    <a:lnTo>
                      <a:pt x="1764" y="1314"/>
                    </a:lnTo>
                    <a:lnTo>
                      <a:pt x="1724" y="1335"/>
                    </a:lnTo>
                    <a:lnTo>
                      <a:pt x="1682" y="1354"/>
                    </a:lnTo>
                    <a:lnTo>
                      <a:pt x="1642" y="1372"/>
                    </a:lnTo>
                    <a:lnTo>
                      <a:pt x="1600" y="1390"/>
                    </a:lnTo>
                    <a:lnTo>
                      <a:pt x="1557" y="1409"/>
                    </a:lnTo>
                    <a:lnTo>
                      <a:pt x="1516" y="1426"/>
                    </a:lnTo>
                    <a:lnTo>
                      <a:pt x="1473" y="1443"/>
                    </a:lnTo>
                    <a:lnTo>
                      <a:pt x="1431" y="1459"/>
                    </a:lnTo>
                    <a:lnTo>
                      <a:pt x="1388" y="1476"/>
                    </a:lnTo>
                    <a:lnTo>
                      <a:pt x="1346" y="1491"/>
                    </a:lnTo>
                    <a:lnTo>
                      <a:pt x="1302" y="1506"/>
                    </a:lnTo>
                    <a:lnTo>
                      <a:pt x="1259" y="1520"/>
                    </a:lnTo>
                    <a:lnTo>
                      <a:pt x="1215" y="1534"/>
                    </a:lnTo>
                    <a:lnTo>
                      <a:pt x="1171" y="1547"/>
                    </a:lnTo>
                    <a:lnTo>
                      <a:pt x="1127" y="1561"/>
                    </a:lnTo>
                    <a:lnTo>
                      <a:pt x="1083" y="1573"/>
                    </a:lnTo>
                    <a:lnTo>
                      <a:pt x="1038" y="1585"/>
                    </a:lnTo>
                    <a:lnTo>
                      <a:pt x="992" y="1596"/>
                    </a:lnTo>
                    <a:lnTo>
                      <a:pt x="948" y="1607"/>
                    </a:lnTo>
                    <a:lnTo>
                      <a:pt x="902" y="1617"/>
                    </a:lnTo>
                    <a:lnTo>
                      <a:pt x="857" y="1627"/>
                    </a:lnTo>
                    <a:lnTo>
                      <a:pt x="811" y="1637"/>
                    </a:lnTo>
                    <a:lnTo>
                      <a:pt x="765" y="1646"/>
                    </a:lnTo>
                    <a:lnTo>
                      <a:pt x="719" y="1654"/>
                    </a:lnTo>
                    <a:lnTo>
                      <a:pt x="672" y="1662"/>
                    </a:lnTo>
                    <a:lnTo>
                      <a:pt x="626" y="1669"/>
                    </a:lnTo>
                    <a:lnTo>
                      <a:pt x="578" y="1676"/>
                    </a:lnTo>
                    <a:lnTo>
                      <a:pt x="532" y="1682"/>
                    </a:lnTo>
                    <a:lnTo>
                      <a:pt x="484" y="1687"/>
                    </a:lnTo>
                    <a:lnTo>
                      <a:pt x="436" y="1692"/>
                    </a:lnTo>
                    <a:lnTo>
                      <a:pt x="389" y="1697"/>
                    </a:lnTo>
                    <a:lnTo>
                      <a:pt x="340" y="1701"/>
                    </a:lnTo>
                    <a:lnTo>
                      <a:pt x="293" y="1705"/>
                    </a:lnTo>
                    <a:lnTo>
                      <a:pt x="244" y="1709"/>
                    </a:lnTo>
                    <a:lnTo>
                      <a:pt x="196" y="1711"/>
                    </a:lnTo>
                    <a:lnTo>
                      <a:pt x="148" y="1713"/>
                    </a:lnTo>
                    <a:lnTo>
                      <a:pt x="98" y="1714"/>
                    </a:lnTo>
                    <a:lnTo>
                      <a:pt x="50" y="1715"/>
                    </a:lnTo>
                    <a:lnTo>
                      <a:pt x="0" y="1715"/>
                    </a:lnTo>
                    <a:lnTo>
                      <a:pt x="0" y="1715"/>
                    </a:lnTo>
                    <a:lnTo>
                      <a:pt x="0" y="1715"/>
                    </a:lnTo>
                  </a:path>
                </a:pathLst>
              </a:custGeom>
              <a:noFill/>
              <a:ln w="6350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08"/>
              <p:cNvSpPr>
                <a:spLocks noChangeAspect="1"/>
              </p:cNvSpPr>
              <p:nvPr/>
            </p:nvSpPr>
            <p:spPr bwMode="auto">
              <a:xfrm>
                <a:off x="3197" y="3214"/>
                <a:ext cx="1249" cy="723"/>
              </a:xfrm>
              <a:custGeom>
                <a:avLst/>
                <a:gdLst/>
                <a:ahLst/>
                <a:cxnLst>
                  <a:cxn ang="0">
                    <a:pos x="143" y="1714"/>
                  </a:cxn>
                  <a:cxn ang="0">
                    <a:pos x="330" y="1705"/>
                  </a:cxn>
                  <a:cxn ang="0">
                    <a:pos x="514" y="1690"/>
                  </a:cxn>
                  <a:cxn ang="0">
                    <a:pos x="696" y="1669"/>
                  </a:cxn>
                  <a:cxn ang="0">
                    <a:pos x="873" y="1641"/>
                  </a:cxn>
                  <a:cxn ang="0">
                    <a:pos x="1048" y="1604"/>
                  </a:cxn>
                  <a:cxn ang="0">
                    <a:pos x="1221" y="1561"/>
                  </a:cxn>
                  <a:cxn ang="0">
                    <a:pos x="1390" y="1508"/>
                  </a:cxn>
                  <a:cxn ang="0">
                    <a:pos x="1558" y="1448"/>
                  </a:cxn>
                  <a:cxn ang="0">
                    <a:pos x="1724" y="1380"/>
                  </a:cxn>
                  <a:cxn ang="0">
                    <a:pos x="1887" y="1302"/>
                  </a:cxn>
                  <a:cxn ang="0">
                    <a:pos x="2048" y="1216"/>
                  </a:cxn>
                  <a:cxn ang="0">
                    <a:pos x="2207" y="1121"/>
                  </a:cxn>
                  <a:cxn ang="0">
                    <a:pos x="2364" y="1016"/>
                  </a:cxn>
                  <a:cxn ang="0">
                    <a:pos x="2520" y="901"/>
                  </a:cxn>
                  <a:cxn ang="0">
                    <a:pos x="2674" y="777"/>
                  </a:cxn>
                  <a:cxn ang="0">
                    <a:pos x="2828" y="642"/>
                  </a:cxn>
                  <a:cxn ang="0">
                    <a:pos x="2953" y="492"/>
                  </a:cxn>
                  <a:cxn ang="0">
                    <a:pos x="2966" y="315"/>
                  </a:cxn>
                  <a:cxn ang="0">
                    <a:pos x="2918" y="150"/>
                  </a:cxn>
                  <a:cxn ang="0">
                    <a:pos x="2819" y="52"/>
                  </a:cxn>
                  <a:cxn ang="0">
                    <a:pos x="2694" y="8"/>
                  </a:cxn>
                  <a:cxn ang="0">
                    <a:pos x="2568" y="1"/>
                  </a:cxn>
                  <a:cxn ang="0">
                    <a:pos x="2466" y="17"/>
                  </a:cxn>
                  <a:cxn ang="0">
                    <a:pos x="2413" y="40"/>
                  </a:cxn>
                  <a:cxn ang="0">
                    <a:pos x="2420" y="41"/>
                  </a:cxn>
                  <a:cxn ang="0">
                    <a:pos x="2490" y="25"/>
                  </a:cxn>
                  <a:cxn ang="0">
                    <a:pos x="2600" y="18"/>
                  </a:cxn>
                  <a:cxn ang="0">
                    <a:pos x="2721" y="45"/>
                  </a:cxn>
                  <a:cxn ang="0">
                    <a:pos x="2820" y="131"/>
                  </a:cxn>
                  <a:cxn ang="0">
                    <a:pos x="2869" y="298"/>
                  </a:cxn>
                  <a:cxn ang="0">
                    <a:pos x="2854" y="492"/>
                  </a:cxn>
                  <a:cxn ang="0">
                    <a:pos x="2729" y="642"/>
                  </a:cxn>
                  <a:cxn ang="0">
                    <a:pos x="2592" y="764"/>
                  </a:cxn>
                  <a:cxn ang="0">
                    <a:pos x="2452" y="880"/>
                  </a:cxn>
                  <a:cxn ang="0">
                    <a:pos x="2307" y="989"/>
                  </a:cxn>
                  <a:cxn ang="0">
                    <a:pos x="2157" y="1092"/>
                  </a:cxn>
                  <a:cxn ang="0">
                    <a:pos x="2003" y="1186"/>
                  </a:cxn>
                  <a:cxn ang="0">
                    <a:pos x="1845" y="1274"/>
                  </a:cxn>
                  <a:cxn ang="0">
                    <a:pos x="1682" y="1354"/>
                  </a:cxn>
                  <a:cxn ang="0">
                    <a:pos x="1516" y="1426"/>
                  </a:cxn>
                  <a:cxn ang="0">
                    <a:pos x="1346" y="1491"/>
                  </a:cxn>
                  <a:cxn ang="0">
                    <a:pos x="1171" y="1547"/>
                  </a:cxn>
                  <a:cxn ang="0">
                    <a:pos x="992" y="1596"/>
                  </a:cxn>
                  <a:cxn ang="0">
                    <a:pos x="811" y="1637"/>
                  </a:cxn>
                  <a:cxn ang="0">
                    <a:pos x="626" y="1669"/>
                  </a:cxn>
                  <a:cxn ang="0">
                    <a:pos x="436" y="1692"/>
                  </a:cxn>
                  <a:cxn ang="0">
                    <a:pos x="244" y="1709"/>
                  </a:cxn>
                  <a:cxn ang="0">
                    <a:pos x="50" y="1715"/>
                  </a:cxn>
                </a:cxnLst>
                <a:rect l="0" t="0" r="r" b="b"/>
                <a:pathLst>
                  <a:path w="2967" h="1715">
                    <a:moveTo>
                      <a:pt x="0" y="1715"/>
                    </a:moveTo>
                    <a:lnTo>
                      <a:pt x="48" y="1715"/>
                    </a:lnTo>
                    <a:lnTo>
                      <a:pt x="95" y="1715"/>
                    </a:lnTo>
                    <a:lnTo>
                      <a:pt x="143" y="1714"/>
                    </a:lnTo>
                    <a:lnTo>
                      <a:pt x="190" y="1712"/>
                    </a:lnTo>
                    <a:lnTo>
                      <a:pt x="237" y="1710"/>
                    </a:lnTo>
                    <a:lnTo>
                      <a:pt x="284" y="1707"/>
                    </a:lnTo>
                    <a:lnTo>
                      <a:pt x="330" y="1705"/>
                    </a:lnTo>
                    <a:lnTo>
                      <a:pt x="376" y="1702"/>
                    </a:lnTo>
                    <a:lnTo>
                      <a:pt x="422" y="1698"/>
                    </a:lnTo>
                    <a:lnTo>
                      <a:pt x="469" y="1694"/>
                    </a:lnTo>
                    <a:lnTo>
                      <a:pt x="514" y="1690"/>
                    </a:lnTo>
                    <a:lnTo>
                      <a:pt x="560" y="1686"/>
                    </a:lnTo>
                    <a:lnTo>
                      <a:pt x="606" y="1680"/>
                    </a:lnTo>
                    <a:lnTo>
                      <a:pt x="650" y="1675"/>
                    </a:lnTo>
                    <a:lnTo>
                      <a:pt x="696" y="1669"/>
                    </a:lnTo>
                    <a:lnTo>
                      <a:pt x="740" y="1663"/>
                    </a:lnTo>
                    <a:lnTo>
                      <a:pt x="785" y="1656"/>
                    </a:lnTo>
                    <a:lnTo>
                      <a:pt x="829" y="1648"/>
                    </a:lnTo>
                    <a:lnTo>
                      <a:pt x="873" y="1641"/>
                    </a:lnTo>
                    <a:lnTo>
                      <a:pt x="917" y="1632"/>
                    </a:lnTo>
                    <a:lnTo>
                      <a:pt x="961" y="1623"/>
                    </a:lnTo>
                    <a:lnTo>
                      <a:pt x="1005" y="1614"/>
                    </a:lnTo>
                    <a:lnTo>
                      <a:pt x="1048" y="1604"/>
                    </a:lnTo>
                    <a:lnTo>
                      <a:pt x="1092" y="1594"/>
                    </a:lnTo>
                    <a:lnTo>
                      <a:pt x="1135" y="1583"/>
                    </a:lnTo>
                    <a:lnTo>
                      <a:pt x="1178" y="1572"/>
                    </a:lnTo>
                    <a:lnTo>
                      <a:pt x="1221" y="1561"/>
                    </a:lnTo>
                    <a:lnTo>
                      <a:pt x="1264" y="1548"/>
                    </a:lnTo>
                    <a:lnTo>
                      <a:pt x="1306" y="1535"/>
                    </a:lnTo>
                    <a:lnTo>
                      <a:pt x="1349" y="1522"/>
                    </a:lnTo>
                    <a:lnTo>
                      <a:pt x="1390" y="1508"/>
                    </a:lnTo>
                    <a:lnTo>
                      <a:pt x="1433" y="1494"/>
                    </a:lnTo>
                    <a:lnTo>
                      <a:pt x="1474" y="1480"/>
                    </a:lnTo>
                    <a:lnTo>
                      <a:pt x="1517" y="1464"/>
                    </a:lnTo>
                    <a:lnTo>
                      <a:pt x="1558" y="1448"/>
                    </a:lnTo>
                    <a:lnTo>
                      <a:pt x="1600" y="1432"/>
                    </a:lnTo>
                    <a:lnTo>
                      <a:pt x="1640" y="1415"/>
                    </a:lnTo>
                    <a:lnTo>
                      <a:pt x="1682" y="1398"/>
                    </a:lnTo>
                    <a:lnTo>
                      <a:pt x="1724" y="1380"/>
                    </a:lnTo>
                    <a:lnTo>
                      <a:pt x="1764" y="1361"/>
                    </a:lnTo>
                    <a:lnTo>
                      <a:pt x="1805" y="1343"/>
                    </a:lnTo>
                    <a:lnTo>
                      <a:pt x="1846" y="1323"/>
                    </a:lnTo>
                    <a:lnTo>
                      <a:pt x="1887" y="1302"/>
                    </a:lnTo>
                    <a:lnTo>
                      <a:pt x="1927" y="1282"/>
                    </a:lnTo>
                    <a:lnTo>
                      <a:pt x="1967" y="1261"/>
                    </a:lnTo>
                    <a:lnTo>
                      <a:pt x="2007" y="1238"/>
                    </a:lnTo>
                    <a:lnTo>
                      <a:pt x="2048" y="1216"/>
                    </a:lnTo>
                    <a:lnTo>
                      <a:pt x="2087" y="1194"/>
                    </a:lnTo>
                    <a:lnTo>
                      <a:pt x="2127" y="1170"/>
                    </a:lnTo>
                    <a:lnTo>
                      <a:pt x="2167" y="1145"/>
                    </a:lnTo>
                    <a:lnTo>
                      <a:pt x="2207" y="1121"/>
                    </a:lnTo>
                    <a:lnTo>
                      <a:pt x="2246" y="1096"/>
                    </a:lnTo>
                    <a:lnTo>
                      <a:pt x="2286" y="1069"/>
                    </a:lnTo>
                    <a:lnTo>
                      <a:pt x="2325" y="1043"/>
                    </a:lnTo>
                    <a:lnTo>
                      <a:pt x="2364" y="1016"/>
                    </a:lnTo>
                    <a:lnTo>
                      <a:pt x="2403" y="988"/>
                    </a:lnTo>
                    <a:lnTo>
                      <a:pt x="2442" y="960"/>
                    </a:lnTo>
                    <a:lnTo>
                      <a:pt x="2481" y="931"/>
                    </a:lnTo>
                    <a:lnTo>
                      <a:pt x="2520" y="901"/>
                    </a:lnTo>
                    <a:lnTo>
                      <a:pt x="2559" y="871"/>
                    </a:lnTo>
                    <a:lnTo>
                      <a:pt x="2597" y="840"/>
                    </a:lnTo>
                    <a:lnTo>
                      <a:pt x="2636" y="809"/>
                    </a:lnTo>
                    <a:lnTo>
                      <a:pt x="2674" y="777"/>
                    </a:lnTo>
                    <a:lnTo>
                      <a:pt x="2714" y="744"/>
                    </a:lnTo>
                    <a:lnTo>
                      <a:pt x="2751" y="711"/>
                    </a:lnTo>
                    <a:lnTo>
                      <a:pt x="2790" y="676"/>
                    </a:lnTo>
                    <a:lnTo>
                      <a:pt x="2828" y="642"/>
                    </a:lnTo>
                    <a:lnTo>
                      <a:pt x="2828" y="642"/>
                    </a:lnTo>
                    <a:lnTo>
                      <a:pt x="2873" y="593"/>
                    </a:lnTo>
                    <a:lnTo>
                      <a:pt x="2911" y="543"/>
                    </a:lnTo>
                    <a:lnTo>
                      <a:pt x="2953" y="492"/>
                    </a:lnTo>
                    <a:lnTo>
                      <a:pt x="2953" y="492"/>
                    </a:lnTo>
                    <a:lnTo>
                      <a:pt x="2963" y="427"/>
                    </a:lnTo>
                    <a:lnTo>
                      <a:pt x="2967" y="368"/>
                    </a:lnTo>
                    <a:lnTo>
                      <a:pt x="2966" y="315"/>
                    </a:lnTo>
                    <a:lnTo>
                      <a:pt x="2961" y="266"/>
                    </a:lnTo>
                    <a:lnTo>
                      <a:pt x="2951" y="222"/>
                    </a:lnTo>
                    <a:lnTo>
                      <a:pt x="2937" y="184"/>
                    </a:lnTo>
                    <a:lnTo>
                      <a:pt x="2918" y="150"/>
                    </a:lnTo>
                    <a:lnTo>
                      <a:pt x="2897" y="119"/>
                    </a:lnTo>
                    <a:lnTo>
                      <a:pt x="2874" y="93"/>
                    </a:lnTo>
                    <a:lnTo>
                      <a:pt x="2848" y="71"/>
                    </a:lnTo>
                    <a:lnTo>
                      <a:pt x="2819" y="52"/>
                    </a:lnTo>
                    <a:lnTo>
                      <a:pt x="2790" y="37"/>
                    </a:lnTo>
                    <a:lnTo>
                      <a:pt x="2758" y="24"/>
                    </a:lnTo>
                    <a:lnTo>
                      <a:pt x="2726" y="15"/>
                    </a:lnTo>
                    <a:lnTo>
                      <a:pt x="2694" y="8"/>
                    </a:lnTo>
                    <a:lnTo>
                      <a:pt x="2661" y="3"/>
                    </a:lnTo>
                    <a:lnTo>
                      <a:pt x="2629" y="1"/>
                    </a:lnTo>
                    <a:lnTo>
                      <a:pt x="2597" y="0"/>
                    </a:lnTo>
                    <a:lnTo>
                      <a:pt x="2568" y="1"/>
                    </a:lnTo>
                    <a:lnTo>
                      <a:pt x="2539" y="4"/>
                    </a:lnTo>
                    <a:lnTo>
                      <a:pt x="2512" y="7"/>
                    </a:lnTo>
                    <a:lnTo>
                      <a:pt x="2487" y="12"/>
                    </a:lnTo>
                    <a:lnTo>
                      <a:pt x="2466" y="17"/>
                    </a:lnTo>
                    <a:lnTo>
                      <a:pt x="2447" y="22"/>
                    </a:lnTo>
                    <a:lnTo>
                      <a:pt x="2431" y="28"/>
                    </a:lnTo>
                    <a:lnTo>
                      <a:pt x="2420" y="34"/>
                    </a:lnTo>
                    <a:lnTo>
                      <a:pt x="2413" y="40"/>
                    </a:lnTo>
                    <a:lnTo>
                      <a:pt x="2410" y="45"/>
                    </a:lnTo>
                    <a:lnTo>
                      <a:pt x="2410" y="45"/>
                    </a:lnTo>
                    <a:lnTo>
                      <a:pt x="2413" y="44"/>
                    </a:lnTo>
                    <a:lnTo>
                      <a:pt x="2420" y="41"/>
                    </a:lnTo>
                    <a:lnTo>
                      <a:pt x="2432" y="37"/>
                    </a:lnTo>
                    <a:lnTo>
                      <a:pt x="2449" y="33"/>
                    </a:lnTo>
                    <a:lnTo>
                      <a:pt x="2468" y="29"/>
                    </a:lnTo>
                    <a:lnTo>
                      <a:pt x="2490" y="25"/>
                    </a:lnTo>
                    <a:lnTo>
                      <a:pt x="2515" y="21"/>
                    </a:lnTo>
                    <a:lnTo>
                      <a:pt x="2543" y="19"/>
                    </a:lnTo>
                    <a:lnTo>
                      <a:pt x="2571" y="18"/>
                    </a:lnTo>
                    <a:lnTo>
                      <a:pt x="2600" y="18"/>
                    </a:lnTo>
                    <a:lnTo>
                      <a:pt x="2631" y="21"/>
                    </a:lnTo>
                    <a:lnTo>
                      <a:pt x="2661" y="26"/>
                    </a:lnTo>
                    <a:lnTo>
                      <a:pt x="2692" y="34"/>
                    </a:lnTo>
                    <a:lnTo>
                      <a:pt x="2721" y="45"/>
                    </a:lnTo>
                    <a:lnTo>
                      <a:pt x="2748" y="60"/>
                    </a:lnTo>
                    <a:lnTo>
                      <a:pt x="2775" y="80"/>
                    </a:lnTo>
                    <a:lnTo>
                      <a:pt x="2799" y="103"/>
                    </a:lnTo>
                    <a:lnTo>
                      <a:pt x="2820" y="131"/>
                    </a:lnTo>
                    <a:lnTo>
                      <a:pt x="2838" y="164"/>
                    </a:lnTo>
                    <a:lnTo>
                      <a:pt x="2853" y="202"/>
                    </a:lnTo>
                    <a:lnTo>
                      <a:pt x="2863" y="247"/>
                    </a:lnTo>
                    <a:lnTo>
                      <a:pt x="2869" y="298"/>
                    </a:lnTo>
                    <a:lnTo>
                      <a:pt x="2870" y="355"/>
                    </a:lnTo>
                    <a:lnTo>
                      <a:pt x="2865" y="420"/>
                    </a:lnTo>
                    <a:lnTo>
                      <a:pt x="2854" y="492"/>
                    </a:lnTo>
                    <a:lnTo>
                      <a:pt x="2854" y="492"/>
                    </a:lnTo>
                    <a:lnTo>
                      <a:pt x="2811" y="543"/>
                    </a:lnTo>
                    <a:lnTo>
                      <a:pt x="2773" y="593"/>
                    </a:lnTo>
                    <a:lnTo>
                      <a:pt x="2729" y="642"/>
                    </a:lnTo>
                    <a:lnTo>
                      <a:pt x="2729" y="642"/>
                    </a:lnTo>
                    <a:lnTo>
                      <a:pt x="2695" y="673"/>
                    </a:lnTo>
                    <a:lnTo>
                      <a:pt x="2661" y="704"/>
                    </a:lnTo>
                    <a:lnTo>
                      <a:pt x="2627" y="734"/>
                    </a:lnTo>
                    <a:lnTo>
                      <a:pt x="2592" y="764"/>
                    </a:lnTo>
                    <a:lnTo>
                      <a:pt x="2558" y="794"/>
                    </a:lnTo>
                    <a:lnTo>
                      <a:pt x="2522" y="823"/>
                    </a:lnTo>
                    <a:lnTo>
                      <a:pt x="2488" y="852"/>
                    </a:lnTo>
                    <a:lnTo>
                      <a:pt x="2452" y="880"/>
                    </a:lnTo>
                    <a:lnTo>
                      <a:pt x="2416" y="908"/>
                    </a:lnTo>
                    <a:lnTo>
                      <a:pt x="2380" y="936"/>
                    </a:lnTo>
                    <a:lnTo>
                      <a:pt x="2343" y="963"/>
                    </a:lnTo>
                    <a:lnTo>
                      <a:pt x="2307" y="989"/>
                    </a:lnTo>
                    <a:lnTo>
                      <a:pt x="2270" y="1016"/>
                    </a:lnTo>
                    <a:lnTo>
                      <a:pt x="2233" y="1041"/>
                    </a:lnTo>
                    <a:lnTo>
                      <a:pt x="2195" y="1066"/>
                    </a:lnTo>
                    <a:lnTo>
                      <a:pt x="2157" y="1092"/>
                    </a:lnTo>
                    <a:lnTo>
                      <a:pt x="2119" y="1116"/>
                    </a:lnTo>
                    <a:lnTo>
                      <a:pt x="2081" y="1139"/>
                    </a:lnTo>
                    <a:lnTo>
                      <a:pt x="2043" y="1164"/>
                    </a:lnTo>
                    <a:lnTo>
                      <a:pt x="2003" y="1186"/>
                    </a:lnTo>
                    <a:lnTo>
                      <a:pt x="1965" y="1209"/>
                    </a:lnTo>
                    <a:lnTo>
                      <a:pt x="1925" y="1230"/>
                    </a:lnTo>
                    <a:lnTo>
                      <a:pt x="1885" y="1253"/>
                    </a:lnTo>
                    <a:lnTo>
                      <a:pt x="1845" y="1274"/>
                    </a:lnTo>
                    <a:lnTo>
                      <a:pt x="1805" y="1294"/>
                    </a:lnTo>
                    <a:lnTo>
                      <a:pt x="1764" y="1314"/>
                    </a:lnTo>
                    <a:lnTo>
                      <a:pt x="1724" y="1335"/>
                    </a:lnTo>
                    <a:lnTo>
                      <a:pt x="1682" y="1354"/>
                    </a:lnTo>
                    <a:lnTo>
                      <a:pt x="1642" y="1372"/>
                    </a:lnTo>
                    <a:lnTo>
                      <a:pt x="1600" y="1390"/>
                    </a:lnTo>
                    <a:lnTo>
                      <a:pt x="1557" y="1409"/>
                    </a:lnTo>
                    <a:lnTo>
                      <a:pt x="1516" y="1426"/>
                    </a:lnTo>
                    <a:lnTo>
                      <a:pt x="1473" y="1443"/>
                    </a:lnTo>
                    <a:lnTo>
                      <a:pt x="1431" y="1459"/>
                    </a:lnTo>
                    <a:lnTo>
                      <a:pt x="1388" y="1476"/>
                    </a:lnTo>
                    <a:lnTo>
                      <a:pt x="1346" y="1491"/>
                    </a:lnTo>
                    <a:lnTo>
                      <a:pt x="1302" y="1506"/>
                    </a:lnTo>
                    <a:lnTo>
                      <a:pt x="1259" y="1520"/>
                    </a:lnTo>
                    <a:lnTo>
                      <a:pt x="1215" y="1534"/>
                    </a:lnTo>
                    <a:lnTo>
                      <a:pt x="1171" y="1547"/>
                    </a:lnTo>
                    <a:lnTo>
                      <a:pt x="1127" y="1561"/>
                    </a:lnTo>
                    <a:lnTo>
                      <a:pt x="1083" y="1573"/>
                    </a:lnTo>
                    <a:lnTo>
                      <a:pt x="1038" y="1585"/>
                    </a:lnTo>
                    <a:lnTo>
                      <a:pt x="992" y="1596"/>
                    </a:lnTo>
                    <a:lnTo>
                      <a:pt x="948" y="1607"/>
                    </a:lnTo>
                    <a:lnTo>
                      <a:pt x="902" y="1617"/>
                    </a:lnTo>
                    <a:lnTo>
                      <a:pt x="857" y="1627"/>
                    </a:lnTo>
                    <a:lnTo>
                      <a:pt x="811" y="1637"/>
                    </a:lnTo>
                    <a:lnTo>
                      <a:pt x="765" y="1646"/>
                    </a:lnTo>
                    <a:lnTo>
                      <a:pt x="719" y="1654"/>
                    </a:lnTo>
                    <a:lnTo>
                      <a:pt x="672" y="1662"/>
                    </a:lnTo>
                    <a:lnTo>
                      <a:pt x="626" y="1669"/>
                    </a:lnTo>
                    <a:lnTo>
                      <a:pt x="578" y="1676"/>
                    </a:lnTo>
                    <a:lnTo>
                      <a:pt x="532" y="1682"/>
                    </a:lnTo>
                    <a:lnTo>
                      <a:pt x="484" y="1687"/>
                    </a:lnTo>
                    <a:lnTo>
                      <a:pt x="436" y="1692"/>
                    </a:lnTo>
                    <a:lnTo>
                      <a:pt x="389" y="1697"/>
                    </a:lnTo>
                    <a:lnTo>
                      <a:pt x="340" y="1701"/>
                    </a:lnTo>
                    <a:lnTo>
                      <a:pt x="293" y="1705"/>
                    </a:lnTo>
                    <a:lnTo>
                      <a:pt x="244" y="1709"/>
                    </a:lnTo>
                    <a:lnTo>
                      <a:pt x="196" y="1711"/>
                    </a:lnTo>
                    <a:lnTo>
                      <a:pt x="148" y="1713"/>
                    </a:lnTo>
                    <a:lnTo>
                      <a:pt x="98" y="1714"/>
                    </a:lnTo>
                    <a:lnTo>
                      <a:pt x="50" y="1715"/>
                    </a:lnTo>
                    <a:lnTo>
                      <a:pt x="0" y="1715"/>
                    </a:lnTo>
                    <a:lnTo>
                      <a:pt x="0" y="17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09"/>
              <p:cNvSpPr>
                <a:spLocks noChangeAspect="1"/>
              </p:cNvSpPr>
              <p:nvPr/>
            </p:nvSpPr>
            <p:spPr bwMode="auto">
              <a:xfrm>
                <a:off x="3197" y="3214"/>
                <a:ext cx="1249" cy="723"/>
              </a:xfrm>
              <a:custGeom>
                <a:avLst/>
                <a:gdLst/>
                <a:ahLst/>
                <a:cxnLst>
                  <a:cxn ang="0">
                    <a:pos x="143" y="1714"/>
                  </a:cxn>
                  <a:cxn ang="0">
                    <a:pos x="330" y="1705"/>
                  </a:cxn>
                  <a:cxn ang="0">
                    <a:pos x="514" y="1690"/>
                  </a:cxn>
                  <a:cxn ang="0">
                    <a:pos x="696" y="1669"/>
                  </a:cxn>
                  <a:cxn ang="0">
                    <a:pos x="873" y="1641"/>
                  </a:cxn>
                  <a:cxn ang="0">
                    <a:pos x="1048" y="1604"/>
                  </a:cxn>
                  <a:cxn ang="0">
                    <a:pos x="1221" y="1561"/>
                  </a:cxn>
                  <a:cxn ang="0">
                    <a:pos x="1390" y="1508"/>
                  </a:cxn>
                  <a:cxn ang="0">
                    <a:pos x="1558" y="1448"/>
                  </a:cxn>
                  <a:cxn ang="0">
                    <a:pos x="1724" y="1380"/>
                  </a:cxn>
                  <a:cxn ang="0">
                    <a:pos x="1887" y="1302"/>
                  </a:cxn>
                  <a:cxn ang="0">
                    <a:pos x="2048" y="1216"/>
                  </a:cxn>
                  <a:cxn ang="0">
                    <a:pos x="2207" y="1121"/>
                  </a:cxn>
                  <a:cxn ang="0">
                    <a:pos x="2364" y="1016"/>
                  </a:cxn>
                  <a:cxn ang="0">
                    <a:pos x="2520" y="901"/>
                  </a:cxn>
                  <a:cxn ang="0">
                    <a:pos x="2674" y="777"/>
                  </a:cxn>
                  <a:cxn ang="0">
                    <a:pos x="2828" y="642"/>
                  </a:cxn>
                  <a:cxn ang="0">
                    <a:pos x="2953" y="492"/>
                  </a:cxn>
                  <a:cxn ang="0">
                    <a:pos x="2966" y="315"/>
                  </a:cxn>
                  <a:cxn ang="0">
                    <a:pos x="2918" y="150"/>
                  </a:cxn>
                  <a:cxn ang="0">
                    <a:pos x="2819" y="52"/>
                  </a:cxn>
                  <a:cxn ang="0">
                    <a:pos x="2694" y="8"/>
                  </a:cxn>
                  <a:cxn ang="0">
                    <a:pos x="2568" y="1"/>
                  </a:cxn>
                  <a:cxn ang="0">
                    <a:pos x="2466" y="17"/>
                  </a:cxn>
                  <a:cxn ang="0">
                    <a:pos x="2413" y="40"/>
                  </a:cxn>
                  <a:cxn ang="0">
                    <a:pos x="2420" y="41"/>
                  </a:cxn>
                  <a:cxn ang="0">
                    <a:pos x="2490" y="25"/>
                  </a:cxn>
                  <a:cxn ang="0">
                    <a:pos x="2600" y="18"/>
                  </a:cxn>
                  <a:cxn ang="0">
                    <a:pos x="2721" y="45"/>
                  </a:cxn>
                  <a:cxn ang="0">
                    <a:pos x="2820" y="131"/>
                  </a:cxn>
                  <a:cxn ang="0">
                    <a:pos x="2869" y="298"/>
                  </a:cxn>
                  <a:cxn ang="0">
                    <a:pos x="2854" y="492"/>
                  </a:cxn>
                  <a:cxn ang="0">
                    <a:pos x="2729" y="642"/>
                  </a:cxn>
                  <a:cxn ang="0">
                    <a:pos x="2592" y="764"/>
                  </a:cxn>
                  <a:cxn ang="0">
                    <a:pos x="2452" y="880"/>
                  </a:cxn>
                  <a:cxn ang="0">
                    <a:pos x="2307" y="989"/>
                  </a:cxn>
                  <a:cxn ang="0">
                    <a:pos x="2157" y="1092"/>
                  </a:cxn>
                  <a:cxn ang="0">
                    <a:pos x="2003" y="1186"/>
                  </a:cxn>
                  <a:cxn ang="0">
                    <a:pos x="1845" y="1274"/>
                  </a:cxn>
                  <a:cxn ang="0">
                    <a:pos x="1682" y="1354"/>
                  </a:cxn>
                  <a:cxn ang="0">
                    <a:pos x="1516" y="1426"/>
                  </a:cxn>
                  <a:cxn ang="0">
                    <a:pos x="1346" y="1491"/>
                  </a:cxn>
                  <a:cxn ang="0">
                    <a:pos x="1171" y="1547"/>
                  </a:cxn>
                  <a:cxn ang="0">
                    <a:pos x="992" y="1596"/>
                  </a:cxn>
                  <a:cxn ang="0">
                    <a:pos x="811" y="1637"/>
                  </a:cxn>
                  <a:cxn ang="0">
                    <a:pos x="626" y="1669"/>
                  </a:cxn>
                  <a:cxn ang="0">
                    <a:pos x="436" y="1692"/>
                  </a:cxn>
                  <a:cxn ang="0">
                    <a:pos x="244" y="1709"/>
                  </a:cxn>
                  <a:cxn ang="0">
                    <a:pos x="50" y="1715"/>
                  </a:cxn>
                </a:cxnLst>
                <a:rect l="0" t="0" r="r" b="b"/>
                <a:pathLst>
                  <a:path w="2967" h="1715">
                    <a:moveTo>
                      <a:pt x="0" y="1715"/>
                    </a:moveTo>
                    <a:lnTo>
                      <a:pt x="48" y="1715"/>
                    </a:lnTo>
                    <a:lnTo>
                      <a:pt x="95" y="1715"/>
                    </a:lnTo>
                    <a:lnTo>
                      <a:pt x="143" y="1714"/>
                    </a:lnTo>
                    <a:lnTo>
                      <a:pt x="190" y="1712"/>
                    </a:lnTo>
                    <a:lnTo>
                      <a:pt x="237" y="1710"/>
                    </a:lnTo>
                    <a:lnTo>
                      <a:pt x="284" y="1707"/>
                    </a:lnTo>
                    <a:lnTo>
                      <a:pt x="330" y="1705"/>
                    </a:lnTo>
                    <a:lnTo>
                      <a:pt x="376" y="1702"/>
                    </a:lnTo>
                    <a:lnTo>
                      <a:pt x="422" y="1698"/>
                    </a:lnTo>
                    <a:lnTo>
                      <a:pt x="469" y="1694"/>
                    </a:lnTo>
                    <a:lnTo>
                      <a:pt x="514" y="1690"/>
                    </a:lnTo>
                    <a:lnTo>
                      <a:pt x="560" y="1686"/>
                    </a:lnTo>
                    <a:lnTo>
                      <a:pt x="606" y="1680"/>
                    </a:lnTo>
                    <a:lnTo>
                      <a:pt x="650" y="1675"/>
                    </a:lnTo>
                    <a:lnTo>
                      <a:pt x="696" y="1669"/>
                    </a:lnTo>
                    <a:lnTo>
                      <a:pt x="740" y="1663"/>
                    </a:lnTo>
                    <a:lnTo>
                      <a:pt x="785" y="1656"/>
                    </a:lnTo>
                    <a:lnTo>
                      <a:pt x="829" y="1648"/>
                    </a:lnTo>
                    <a:lnTo>
                      <a:pt x="873" y="1641"/>
                    </a:lnTo>
                    <a:lnTo>
                      <a:pt x="917" y="1632"/>
                    </a:lnTo>
                    <a:lnTo>
                      <a:pt x="961" y="1623"/>
                    </a:lnTo>
                    <a:lnTo>
                      <a:pt x="1005" y="1614"/>
                    </a:lnTo>
                    <a:lnTo>
                      <a:pt x="1048" y="1604"/>
                    </a:lnTo>
                    <a:lnTo>
                      <a:pt x="1092" y="1594"/>
                    </a:lnTo>
                    <a:lnTo>
                      <a:pt x="1135" y="1583"/>
                    </a:lnTo>
                    <a:lnTo>
                      <a:pt x="1178" y="1572"/>
                    </a:lnTo>
                    <a:lnTo>
                      <a:pt x="1221" y="1561"/>
                    </a:lnTo>
                    <a:lnTo>
                      <a:pt x="1264" y="1548"/>
                    </a:lnTo>
                    <a:lnTo>
                      <a:pt x="1306" y="1535"/>
                    </a:lnTo>
                    <a:lnTo>
                      <a:pt x="1349" y="1522"/>
                    </a:lnTo>
                    <a:lnTo>
                      <a:pt x="1390" y="1508"/>
                    </a:lnTo>
                    <a:lnTo>
                      <a:pt x="1433" y="1494"/>
                    </a:lnTo>
                    <a:lnTo>
                      <a:pt x="1474" y="1480"/>
                    </a:lnTo>
                    <a:lnTo>
                      <a:pt x="1517" y="1464"/>
                    </a:lnTo>
                    <a:lnTo>
                      <a:pt x="1558" y="1448"/>
                    </a:lnTo>
                    <a:lnTo>
                      <a:pt x="1600" y="1432"/>
                    </a:lnTo>
                    <a:lnTo>
                      <a:pt x="1640" y="1415"/>
                    </a:lnTo>
                    <a:lnTo>
                      <a:pt x="1682" y="1398"/>
                    </a:lnTo>
                    <a:lnTo>
                      <a:pt x="1724" y="1380"/>
                    </a:lnTo>
                    <a:lnTo>
                      <a:pt x="1764" y="1361"/>
                    </a:lnTo>
                    <a:lnTo>
                      <a:pt x="1805" y="1343"/>
                    </a:lnTo>
                    <a:lnTo>
                      <a:pt x="1846" y="1323"/>
                    </a:lnTo>
                    <a:lnTo>
                      <a:pt x="1887" y="1302"/>
                    </a:lnTo>
                    <a:lnTo>
                      <a:pt x="1927" y="1282"/>
                    </a:lnTo>
                    <a:lnTo>
                      <a:pt x="1967" y="1261"/>
                    </a:lnTo>
                    <a:lnTo>
                      <a:pt x="2007" y="1238"/>
                    </a:lnTo>
                    <a:lnTo>
                      <a:pt x="2048" y="1216"/>
                    </a:lnTo>
                    <a:lnTo>
                      <a:pt x="2087" y="1194"/>
                    </a:lnTo>
                    <a:lnTo>
                      <a:pt x="2127" y="1170"/>
                    </a:lnTo>
                    <a:lnTo>
                      <a:pt x="2167" y="1145"/>
                    </a:lnTo>
                    <a:lnTo>
                      <a:pt x="2207" y="1121"/>
                    </a:lnTo>
                    <a:lnTo>
                      <a:pt x="2246" y="1096"/>
                    </a:lnTo>
                    <a:lnTo>
                      <a:pt x="2286" y="1069"/>
                    </a:lnTo>
                    <a:lnTo>
                      <a:pt x="2325" y="1043"/>
                    </a:lnTo>
                    <a:lnTo>
                      <a:pt x="2364" y="1016"/>
                    </a:lnTo>
                    <a:lnTo>
                      <a:pt x="2403" y="988"/>
                    </a:lnTo>
                    <a:lnTo>
                      <a:pt x="2442" y="960"/>
                    </a:lnTo>
                    <a:lnTo>
                      <a:pt x="2481" y="931"/>
                    </a:lnTo>
                    <a:lnTo>
                      <a:pt x="2520" y="901"/>
                    </a:lnTo>
                    <a:lnTo>
                      <a:pt x="2559" y="871"/>
                    </a:lnTo>
                    <a:lnTo>
                      <a:pt x="2597" y="840"/>
                    </a:lnTo>
                    <a:lnTo>
                      <a:pt x="2636" y="809"/>
                    </a:lnTo>
                    <a:lnTo>
                      <a:pt x="2674" y="777"/>
                    </a:lnTo>
                    <a:lnTo>
                      <a:pt x="2714" y="744"/>
                    </a:lnTo>
                    <a:lnTo>
                      <a:pt x="2751" y="711"/>
                    </a:lnTo>
                    <a:lnTo>
                      <a:pt x="2790" y="676"/>
                    </a:lnTo>
                    <a:lnTo>
                      <a:pt x="2828" y="642"/>
                    </a:lnTo>
                    <a:lnTo>
                      <a:pt x="2828" y="642"/>
                    </a:lnTo>
                    <a:lnTo>
                      <a:pt x="2873" y="593"/>
                    </a:lnTo>
                    <a:lnTo>
                      <a:pt x="2911" y="543"/>
                    </a:lnTo>
                    <a:lnTo>
                      <a:pt x="2953" y="492"/>
                    </a:lnTo>
                    <a:lnTo>
                      <a:pt x="2953" y="492"/>
                    </a:lnTo>
                    <a:lnTo>
                      <a:pt x="2963" y="427"/>
                    </a:lnTo>
                    <a:lnTo>
                      <a:pt x="2967" y="368"/>
                    </a:lnTo>
                    <a:lnTo>
                      <a:pt x="2966" y="315"/>
                    </a:lnTo>
                    <a:lnTo>
                      <a:pt x="2961" y="266"/>
                    </a:lnTo>
                    <a:lnTo>
                      <a:pt x="2951" y="222"/>
                    </a:lnTo>
                    <a:lnTo>
                      <a:pt x="2937" y="184"/>
                    </a:lnTo>
                    <a:lnTo>
                      <a:pt x="2918" y="150"/>
                    </a:lnTo>
                    <a:lnTo>
                      <a:pt x="2897" y="119"/>
                    </a:lnTo>
                    <a:lnTo>
                      <a:pt x="2874" y="93"/>
                    </a:lnTo>
                    <a:lnTo>
                      <a:pt x="2848" y="71"/>
                    </a:lnTo>
                    <a:lnTo>
                      <a:pt x="2819" y="52"/>
                    </a:lnTo>
                    <a:lnTo>
                      <a:pt x="2790" y="37"/>
                    </a:lnTo>
                    <a:lnTo>
                      <a:pt x="2758" y="24"/>
                    </a:lnTo>
                    <a:lnTo>
                      <a:pt x="2726" y="15"/>
                    </a:lnTo>
                    <a:lnTo>
                      <a:pt x="2694" y="8"/>
                    </a:lnTo>
                    <a:lnTo>
                      <a:pt x="2661" y="3"/>
                    </a:lnTo>
                    <a:lnTo>
                      <a:pt x="2629" y="1"/>
                    </a:lnTo>
                    <a:lnTo>
                      <a:pt x="2597" y="0"/>
                    </a:lnTo>
                    <a:lnTo>
                      <a:pt x="2568" y="1"/>
                    </a:lnTo>
                    <a:lnTo>
                      <a:pt x="2539" y="4"/>
                    </a:lnTo>
                    <a:lnTo>
                      <a:pt x="2512" y="7"/>
                    </a:lnTo>
                    <a:lnTo>
                      <a:pt x="2487" y="12"/>
                    </a:lnTo>
                    <a:lnTo>
                      <a:pt x="2466" y="17"/>
                    </a:lnTo>
                    <a:lnTo>
                      <a:pt x="2447" y="22"/>
                    </a:lnTo>
                    <a:lnTo>
                      <a:pt x="2431" y="28"/>
                    </a:lnTo>
                    <a:lnTo>
                      <a:pt x="2420" y="34"/>
                    </a:lnTo>
                    <a:lnTo>
                      <a:pt x="2413" y="40"/>
                    </a:lnTo>
                    <a:lnTo>
                      <a:pt x="2410" y="45"/>
                    </a:lnTo>
                    <a:lnTo>
                      <a:pt x="2410" y="45"/>
                    </a:lnTo>
                    <a:lnTo>
                      <a:pt x="2413" y="44"/>
                    </a:lnTo>
                    <a:lnTo>
                      <a:pt x="2420" y="41"/>
                    </a:lnTo>
                    <a:lnTo>
                      <a:pt x="2432" y="37"/>
                    </a:lnTo>
                    <a:lnTo>
                      <a:pt x="2449" y="33"/>
                    </a:lnTo>
                    <a:lnTo>
                      <a:pt x="2468" y="29"/>
                    </a:lnTo>
                    <a:lnTo>
                      <a:pt x="2490" y="25"/>
                    </a:lnTo>
                    <a:lnTo>
                      <a:pt x="2515" y="21"/>
                    </a:lnTo>
                    <a:lnTo>
                      <a:pt x="2543" y="19"/>
                    </a:lnTo>
                    <a:lnTo>
                      <a:pt x="2571" y="18"/>
                    </a:lnTo>
                    <a:lnTo>
                      <a:pt x="2600" y="18"/>
                    </a:lnTo>
                    <a:lnTo>
                      <a:pt x="2631" y="21"/>
                    </a:lnTo>
                    <a:lnTo>
                      <a:pt x="2661" y="26"/>
                    </a:lnTo>
                    <a:lnTo>
                      <a:pt x="2692" y="34"/>
                    </a:lnTo>
                    <a:lnTo>
                      <a:pt x="2721" y="45"/>
                    </a:lnTo>
                    <a:lnTo>
                      <a:pt x="2748" y="60"/>
                    </a:lnTo>
                    <a:lnTo>
                      <a:pt x="2775" y="80"/>
                    </a:lnTo>
                    <a:lnTo>
                      <a:pt x="2799" y="103"/>
                    </a:lnTo>
                    <a:lnTo>
                      <a:pt x="2820" y="131"/>
                    </a:lnTo>
                    <a:lnTo>
                      <a:pt x="2838" y="164"/>
                    </a:lnTo>
                    <a:lnTo>
                      <a:pt x="2853" y="202"/>
                    </a:lnTo>
                    <a:lnTo>
                      <a:pt x="2863" y="247"/>
                    </a:lnTo>
                    <a:lnTo>
                      <a:pt x="2869" y="298"/>
                    </a:lnTo>
                    <a:lnTo>
                      <a:pt x="2870" y="355"/>
                    </a:lnTo>
                    <a:lnTo>
                      <a:pt x="2865" y="420"/>
                    </a:lnTo>
                    <a:lnTo>
                      <a:pt x="2854" y="492"/>
                    </a:lnTo>
                    <a:lnTo>
                      <a:pt x="2854" y="492"/>
                    </a:lnTo>
                    <a:lnTo>
                      <a:pt x="2811" y="543"/>
                    </a:lnTo>
                    <a:lnTo>
                      <a:pt x="2773" y="593"/>
                    </a:lnTo>
                    <a:lnTo>
                      <a:pt x="2729" y="642"/>
                    </a:lnTo>
                    <a:lnTo>
                      <a:pt x="2729" y="642"/>
                    </a:lnTo>
                    <a:lnTo>
                      <a:pt x="2695" y="673"/>
                    </a:lnTo>
                    <a:lnTo>
                      <a:pt x="2661" y="704"/>
                    </a:lnTo>
                    <a:lnTo>
                      <a:pt x="2627" y="734"/>
                    </a:lnTo>
                    <a:lnTo>
                      <a:pt x="2592" y="764"/>
                    </a:lnTo>
                    <a:lnTo>
                      <a:pt x="2558" y="794"/>
                    </a:lnTo>
                    <a:lnTo>
                      <a:pt x="2522" y="823"/>
                    </a:lnTo>
                    <a:lnTo>
                      <a:pt x="2488" y="852"/>
                    </a:lnTo>
                    <a:lnTo>
                      <a:pt x="2452" y="880"/>
                    </a:lnTo>
                    <a:lnTo>
                      <a:pt x="2416" y="908"/>
                    </a:lnTo>
                    <a:lnTo>
                      <a:pt x="2380" y="936"/>
                    </a:lnTo>
                    <a:lnTo>
                      <a:pt x="2343" y="963"/>
                    </a:lnTo>
                    <a:lnTo>
                      <a:pt x="2307" y="989"/>
                    </a:lnTo>
                    <a:lnTo>
                      <a:pt x="2270" y="1016"/>
                    </a:lnTo>
                    <a:lnTo>
                      <a:pt x="2233" y="1041"/>
                    </a:lnTo>
                    <a:lnTo>
                      <a:pt x="2195" y="1066"/>
                    </a:lnTo>
                    <a:lnTo>
                      <a:pt x="2157" y="1092"/>
                    </a:lnTo>
                    <a:lnTo>
                      <a:pt x="2119" y="1116"/>
                    </a:lnTo>
                    <a:lnTo>
                      <a:pt x="2081" y="1139"/>
                    </a:lnTo>
                    <a:lnTo>
                      <a:pt x="2043" y="1164"/>
                    </a:lnTo>
                    <a:lnTo>
                      <a:pt x="2003" y="1186"/>
                    </a:lnTo>
                    <a:lnTo>
                      <a:pt x="1965" y="1209"/>
                    </a:lnTo>
                    <a:lnTo>
                      <a:pt x="1925" y="1230"/>
                    </a:lnTo>
                    <a:lnTo>
                      <a:pt x="1885" y="1253"/>
                    </a:lnTo>
                    <a:lnTo>
                      <a:pt x="1845" y="1274"/>
                    </a:lnTo>
                    <a:lnTo>
                      <a:pt x="1805" y="1294"/>
                    </a:lnTo>
                    <a:lnTo>
                      <a:pt x="1764" y="1314"/>
                    </a:lnTo>
                    <a:lnTo>
                      <a:pt x="1724" y="1335"/>
                    </a:lnTo>
                    <a:lnTo>
                      <a:pt x="1682" y="1354"/>
                    </a:lnTo>
                    <a:lnTo>
                      <a:pt x="1642" y="1372"/>
                    </a:lnTo>
                    <a:lnTo>
                      <a:pt x="1600" y="1390"/>
                    </a:lnTo>
                    <a:lnTo>
                      <a:pt x="1557" y="1409"/>
                    </a:lnTo>
                    <a:lnTo>
                      <a:pt x="1516" y="1426"/>
                    </a:lnTo>
                    <a:lnTo>
                      <a:pt x="1473" y="1443"/>
                    </a:lnTo>
                    <a:lnTo>
                      <a:pt x="1431" y="1459"/>
                    </a:lnTo>
                    <a:lnTo>
                      <a:pt x="1388" y="1476"/>
                    </a:lnTo>
                    <a:lnTo>
                      <a:pt x="1346" y="1491"/>
                    </a:lnTo>
                    <a:lnTo>
                      <a:pt x="1302" y="1506"/>
                    </a:lnTo>
                    <a:lnTo>
                      <a:pt x="1259" y="1520"/>
                    </a:lnTo>
                    <a:lnTo>
                      <a:pt x="1215" y="1534"/>
                    </a:lnTo>
                    <a:lnTo>
                      <a:pt x="1171" y="1547"/>
                    </a:lnTo>
                    <a:lnTo>
                      <a:pt x="1127" y="1561"/>
                    </a:lnTo>
                    <a:lnTo>
                      <a:pt x="1083" y="1573"/>
                    </a:lnTo>
                    <a:lnTo>
                      <a:pt x="1038" y="1585"/>
                    </a:lnTo>
                    <a:lnTo>
                      <a:pt x="992" y="1596"/>
                    </a:lnTo>
                    <a:lnTo>
                      <a:pt x="948" y="1607"/>
                    </a:lnTo>
                    <a:lnTo>
                      <a:pt x="902" y="1617"/>
                    </a:lnTo>
                    <a:lnTo>
                      <a:pt x="857" y="1627"/>
                    </a:lnTo>
                    <a:lnTo>
                      <a:pt x="811" y="1637"/>
                    </a:lnTo>
                    <a:lnTo>
                      <a:pt x="765" y="1646"/>
                    </a:lnTo>
                    <a:lnTo>
                      <a:pt x="719" y="1654"/>
                    </a:lnTo>
                    <a:lnTo>
                      <a:pt x="672" y="1662"/>
                    </a:lnTo>
                    <a:lnTo>
                      <a:pt x="626" y="1669"/>
                    </a:lnTo>
                    <a:lnTo>
                      <a:pt x="578" y="1676"/>
                    </a:lnTo>
                    <a:lnTo>
                      <a:pt x="532" y="1682"/>
                    </a:lnTo>
                    <a:lnTo>
                      <a:pt x="484" y="1687"/>
                    </a:lnTo>
                    <a:lnTo>
                      <a:pt x="436" y="1692"/>
                    </a:lnTo>
                    <a:lnTo>
                      <a:pt x="389" y="1697"/>
                    </a:lnTo>
                    <a:lnTo>
                      <a:pt x="340" y="1701"/>
                    </a:lnTo>
                    <a:lnTo>
                      <a:pt x="293" y="1705"/>
                    </a:lnTo>
                    <a:lnTo>
                      <a:pt x="244" y="1709"/>
                    </a:lnTo>
                    <a:lnTo>
                      <a:pt x="196" y="1711"/>
                    </a:lnTo>
                    <a:lnTo>
                      <a:pt x="148" y="1713"/>
                    </a:lnTo>
                    <a:lnTo>
                      <a:pt x="98" y="1714"/>
                    </a:lnTo>
                    <a:lnTo>
                      <a:pt x="50" y="1715"/>
                    </a:lnTo>
                    <a:lnTo>
                      <a:pt x="0" y="1715"/>
                    </a:lnTo>
                    <a:lnTo>
                      <a:pt x="0" y="1715"/>
                    </a:lnTo>
                    <a:lnTo>
                      <a:pt x="0" y="171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7" name="Group 110"/>
              <p:cNvGrpSpPr>
                <a:grpSpLocks/>
              </p:cNvGrpSpPr>
              <p:nvPr/>
            </p:nvGrpSpPr>
            <p:grpSpPr bwMode="auto">
              <a:xfrm>
                <a:off x="1946" y="3209"/>
                <a:ext cx="2459" cy="728"/>
                <a:chOff x="1603" y="3032"/>
                <a:chExt cx="2459" cy="728"/>
              </a:xfrm>
            </p:grpSpPr>
            <p:sp>
              <p:nvSpPr>
                <p:cNvPr id="298" name="Freeform 111"/>
                <p:cNvSpPr>
                  <a:spLocks noChangeAspect="1"/>
                </p:cNvSpPr>
                <p:nvPr/>
              </p:nvSpPr>
              <p:spPr bwMode="auto">
                <a:xfrm>
                  <a:off x="1603" y="3032"/>
                  <a:ext cx="2459" cy="728"/>
                </a:xfrm>
                <a:custGeom>
                  <a:avLst/>
                  <a:gdLst/>
                  <a:ahLst/>
                  <a:cxnLst>
                    <a:cxn ang="0">
                      <a:pos x="119" y="555"/>
                    </a:cxn>
                    <a:cxn ang="0">
                      <a:pos x="284" y="709"/>
                    </a:cxn>
                    <a:cxn ang="0">
                      <a:pos x="456" y="852"/>
                    </a:cxn>
                    <a:cxn ang="0">
                      <a:pos x="636" y="987"/>
                    </a:cxn>
                    <a:cxn ang="0">
                      <a:pos x="823" y="1112"/>
                    </a:cxn>
                    <a:cxn ang="0">
                      <a:pos x="1018" y="1226"/>
                    </a:cxn>
                    <a:cxn ang="0">
                      <a:pos x="1218" y="1331"/>
                    </a:cxn>
                    <a:cxn ang="0">
                      <a:pos x="1426" y="1423"/>
                    </a:cxn>
                    <a:cxn ang="0">
                      <a:pos x="1638" y="1504"/>
                    </a:cxn>
                    <a:cxn ang="0">
                      <a:pos x="1857" y="1573"/>
                    </a:cxn>
                    <a:cxn ang="0">
                      <a:pos x="2081" y="1630"/>
                    </a:cxn>
                    <a:cxn ang="0">
                      <a:pos x="2310" y="1674"/>
                    </a:cxn>
                    <a:cxn ang="0">
                      <a:pos x="2542" y="1705"/>
                    </a:cxn>
                    <a:cxn ang="0">
                      <a:pos x="2779" y="1724"/>
                    </a:cxn>
                    <a:cxn ang="0">
                      <a:pos x="2971" y="1728"/>
                    </a:cxn>
                    <a:cxn ang="0">
                      <a:pos x="3215" y="1722"/>
                    </a:cxn>
                    <a:cxn ang="0">
                      <a:pos x="3455" y="1700"/>
                    </a:cxn>
                    <a:cxn ang="0">
                      <a:pos x="3690" y="1667"/>
                    </a:cxn>
                    <a:cxn ang="0">
                      <a:pos x="3919" y="1620"/>
                    </a:cxn>
                    <a:cxn ang="0">
                      <a:pos x="4142" y="1560"/>
                    </a:cxn>
                    <a:cxn ang="0">
                      <a:pos x="4359" y="1489"/>
                    </a:cxn>
                    <a:cxn ang="0">
                      <a:pos x="4571" y="1403"/>
                    </a:cxn>
                    <a:cxn ang="0">
                      <a:pos x="4776" y="1307"/>
                    </a:cxn>
                    <a:cxn ang="0">
                      <a:pos x="4974" y="1199"/>
                    </a:cxn>
                    <a:cxn ang="0">
                      <a:pos x="5166" y="1079"/>
                    </a:cxn>
                    <a:cxn ang="0">
                      <a:pos x="5351" y="949"/>
                    </a:cxn>
                    <a:cxn ang="0">
                      <a:pos x="5529" y="807"/>
                    </a:cxn>
                    <a:cxn ang="0">
                      <a:pos x="5700" y="655"/>
                    </a:cxn>
                    <a:cxn ang="0">
                      <a:pos x="5825" y="505"/>
                    </a:cxn>
                    <a:cxn ang="0">
                      <a:pos x="5825" y="223"/>
                    </a:cxn>
                    <a:cxn ang="0">
                      <a:pos x="5724" y="81"/>
                    </a:cxn>
                    <a:cxn ang="0">
                      <a:pos x="5578" y="33"/>
                    </a:cxn>
                    <a:cxn ang="0">
                      <a:pos x="5440" y="39"/>
                    </a:cxn>
                    <a:cxn ang="0">
                      <a:pos x="5365" y="57"/>
                    </a:cxn>
                    <a:cxn ang="0">
                      <a:pos x="5269" y="121"/>
                    </a:cxn>
                    <a:cxn ang="0">
                      <a:pos x="5134" y="248"/>
                    </a:cxn>
                    <a:cxn ang="0">
                      <a:pos x="4959" y="393"/>
                    </a:cxn>
                    <a:cxn ang="0">
                      <a:pos x="4776" y="524"/>
                    </a:cxn>
                    <a:cxn ang="0">
                      <a:pos x="4583" y="641"/>
                    </a:cxn>
                    <a:cxn ang="0">
                      <a:pos x="4384" y="743"/>
                    </a:cxn>
                    <a:cxn ang="0">
                      <a:pos x="4176" y="830"/>
                    </a:cxn>
                    <a:cxn ang="0">
                      <a:pos x="3960" y="903"/>
                    </a:cxn>
                    <a:cxn ang="0">
                      <a:pos x="3737" y="961"/>
                    </a:cxn>
                    <a:cxn ang="0">
                      <a:pos x="3506" y="1003"/>
                    </a:cxn>
                    <a:cxn ang="0">
                      <a:pos x="3267" y="1030"/>
                    </a:cxn>
                    <a:cxn ang="0">
                      <a:pos x="3021" y="1041"/>
                    </a:cxn>
                    <a:cxn ang="0">
                      <a:pos x="2825" y="1039"/>
                    </a:cxn>
                    <a:cxn ang="0">
                      <a:pos x="2585" y="1020"/>
                    </a:cxn>
                    <a:cxn ang="0">
                      <a:pos x="2348" y="984"/>
                    </a:cxn>
                    <a:cxn ang="0">
                      <a:pos x="2117" y="933"/>
                    </a:cxn>
                    <a:cxn ang="0">
                      <a:pos x="1891" y="868"/>
                    </a:cxn>
                    <a:cxn ang="0">
                      <a:pos x="1671" y="787"/>
                    </a:cxn>
                    <a:cxn ang="0">
                      <a:pos x="1458" y="692"/>
                    </a:cxn>
                    <a:cxn ang="0">
                      <a:pos x="1254" y="584"/>
                    </a:cxn>
                    <a:cxn ang="0">
                      <a:pos x="1057" y="462"/>
                    </a:cxn>
                    <a:cxn ang="0">
                      <a:pos x="870" y="329"/>
                    </a:cxn>
                    <a:cxn ang="0">
                      <a:pos x="694" y="183"/>
                    </a:cxn>
                    <a:cxn ang="0">
                      <a:pos x="512" y="52"/>
                    </a:cxn>
                    <a:cxn ang="0">
                      <a:pos x="406" y="11"/>
                    </a:cxn>
                    <a:cxn ang="0">
                      <a:pos x="252" y="3"/>
                    </a:cxn>
                    <a:cxn ang="0">
                      <a:pos x="103" y="48"/>
                    </a:cxn>
                    <a:cxn ang="0">
                      <a:pos x="10" y="171"/>
                    </a:cxn>
                    <a:cxn ang="0">
                      <a:pos x="24" y="390"/>
                    </a:cxn>
                  </a:cxnLst>
                  <a:rect l="0" t="0" r="r" b="b"/>
                  <a:pathLst>
                    <a:path w="5840" h="1728">
                      <a:moveTo>
                        <a:pt x="45" y="448"/>
                      </a:moveTo>
                      <a:lnTo>
                        <a:pt x="70" y="482"/>
                      </a:lnTo>
                      <a:lnTo>
                        <a:pt x="94" y="521"/>
                      </a:lnTo>
                      <a:lnTo>
                        <a:pt x="119" y="555"/>
                      </a:lnTo>
                      <a:lnTo>
                        <a:pt x="119" y="555"/>
                      </a:lnTo>
                      <a:lnTo>
                        <a:pt x="152" y="586"/>
                      </a:lnTo>
                      <a:lnTo>
                        <a:pt x="184" y="617"/>
                      </a:lnTo>
                      <a:lnTo>
                        <a:pt x="217" y="648"/>
                      </a:lnTo>
                      <a:lnTo>
                        <a:pt x="250" y="678"/>
                      </a:lnTo>
                      <a:lnTo>
                        <a:pt x="284" y="709"/>
                      </a:lnTo>
                      <a:lnTo>
                        <a:pt x="318" y="738"/>
                      </a:lnTo>
                      <a:lnTo>
                        <a:pt x="351" y="767"/>
                      </a:lnTo>
                      <a:lnTo>
                        <a:pt x="386" y="796"/>
                      </a:lnTo>
                      <a:lnTo>
                        <a:pt x="421" y="824"/>
                      </a:lnTo>
                      <a:lnTo>
                        <a:pt x="456" y="852"/>
                      </a:lnTo>
                      <a:lnTo>
                        <a:pt x="491" y="881"/>
                      </a:lnTo>
                      <a:lnTo>
                        <a:pt x="528" y="908"/>
                      </a:lnTo>
                      <a:lnTo>
                        <a:pt x="563" y="934"/>
                      </a:lnTo>
                      <a:lnTo>
                        <a:pt x="599" y="961"/>
                      </a:lnTo>
                      <a:lnTo>
                        <a:pt x="636" y="987"/>
                      </a:lnTo>
                      <a:lnTo>
                        <a:pt x="673" y="1013"/>
                      </a:lnTo>
                      <a:lnTo>
                        <a:pt x="710" y="1039"/>
                      </a:lnTo>
                      <a:lnTo>
                        <a:pt x="747" y="1063"/>
                      </a:lnTo>
                      <a:lnTo>
                        <a:pt x="786" y="1088"/>
                      </a:lnTo>
                      <a:lnTo>
                        <a:pt x="823" y="1112"/>
                      </a:lnTo>
                      <a:lnTo>
                        <a:pt x="862" y="1136"/>
                      </a:lnTo>
                      <a:lnTo>
                        <a:pt x="900" y="1159"/>
                      </a:lnTo>
                      <a:lnTo>
                        <a:pt x="939" y="1182"/>
                      </a:lnTo>
                      <a:lnTo>
                        <a:pt x="978" y="1205"/>
                      </a:lnTo>
                      <a:lnTo>
                        <a:pt x="1018" y="1226"/>
                      </a:lnTo>
                      <a:lnTo>
                        <a:pt x="1057" y="1248"/>
                      </a:lnTo>
                      <a:lnTo>
                        <a:pt x="1098" y="1269"/>
                      </a:lnTo>
                      <a:lnTo>
                        <a:pt x="1137" y="1290"/>
                      </a:lnTo>
                      <a:lnTo>
                        <a:pt x="1178" y="1310"/>
                      </a:lnTo>
                      <a:lnTo>
                        <a:pt x="1218" y="1331"/>
                      </a:lnTo>
                      <a:lnTo>
                        <a:pt x="1260" y="1350"/>
                      </a:lnTo>
                      <a:lnTo>
                        <a:pt x="1301" y="1368"/>
                      </a:lnTo>
                      <a:lnTo>
                        <a:pt x="1342" y="1387"/>
                      </a:lnTo>
                      <a:lnTo>
                        <a:pt x="1384" y="1405"/>
                      </a:lnTo>
                      <a:lnTo>
                        <a:pt x="1426" y="1423"/>
                      </a:lnTo>
                      <a:lnTo>
                        <a:pt x="1468" y="1440"/>
                      </a:lnTo>
                      <a:lnTo>
                        <a:pt x="1511" y="1456"/>
                      </a:lnTo>
                      <a:lnTo>
                        <a:pt x="1553" y="1472"/>
                      </a:lnTo>
                      <a:lnTo>
                        <a:pt x="1596" y="1489"/>
                      </a:lnTo>
                      <a:lnTo>
                        <a:pt x="1638" y="1504"/>
                      </a:lnTo>
                      <a:lnTo>
                        <a:pt x="1682" y="1519"/>
                      </a:lnTo>
                      <a:lnTo>
                        <a:pt x="1726" y="1533"/>
                      </a:lnTo>
                      <a:lnTo>
                        <a:pt x="1769" y="1546"/>
                      </a:lnTo>
                      <a:lnTo>
                        <a:pt x="1814" y="1560"/>
                      </a:lnTo>
                      <a:lnTo>
                        <a:pt x="1857" y="1573"/>
                      </a:lnTo>
                      <a:lnTo>
                        <a:pt x="1902" y="1586"/>
                      </a:lnTo>
                      <a:lnTo>
                        <a:pt x="1946" y="1597"/>
                      </a:lnTo>
                      <a:lnTo>
                        <a:pt x="1991" y="1609"/>
                      </a:lnTo>
                      <a:lnTo>
                        <a:pt x="2035" y="1619"/>
                      </a:lnTo>
                      <a:lnTo>
                        <a:pt x="2081" y="1630"/>
                      </a:lnTo>
                      <a:lnTo>
                        <a:pt x="2127" y="1639"/>
                      </a:lnTo>
                      <a:lnTo>
                        <a:pt x="2172" y="1650"/>
                      </a:lnTo>
                      <a:lnTo>
                        <a:pt x="2218" y="1658"/>
                      </a:lnTo>
                      <a:lnTo>
                        <a:pt x="2263" y="1667"/>
                      </a:lnTo>
                      <a:lnTo>
                        <a:pt x="2310" y="1674"/>
                      </a:lnTo>
                      <a:lnTo>
                        <a:pt x="2355" y="1681"/>
                      </a:lnTo>
                      <a:lnTo>
                        <a:pt x="2402" y="1688"/>
                      </a:lnTo>
                      <a:lnTo>
                        <a:pt x="2449" y="1694"/>
                      </a:lnTo>
                      <a:lnTo>
                        <a:pt x="2495" y="1700"/>
                      </a:lnTo>
                      <a:lnTo>
                        <a:pt x="2542" y="1705"/>
                      </a:lnTo>
                      <a:lnTo>
                        <a:pt x="2589" y="1710"/>
                      </a:lnTo>
                      <a:lnTo>
                        <a:pt x="2636" y="1714"/>
                      </a:lnTo>
                      <a:lnTo>
                        <a:pt x="2683" y="1717"/>
                      </a:lnTo>
                      <a:lnTo>
                        <a:pt x="2731" y="1720"/>
                      </a:lnTo>
                      <a:lnTo>
                        <a:pt x="2779" y="1724"/>
                      </a:lnTo>
                      <a:lnTo>
                        <a:pt x="2826" y="1726"/>
                      </a:lnTo>
                      <a:lnTo>
                        <a:pt x="2875" y="1727"/>
                      </a:lnTo>
                      <a:lnTo>
                        <a:pt x="2922" y="1728"/>
                      </a:lnTo>
                      <a:lnTo>
                        <a:pt x="2971" y="1728"/>
                      </a:lnTo>
                      <a:lnTo>
                        <a:pt x="2971" y="1728"/>
                      </a:lnTo>
                      <a:lnTo>
                        <a:pt x="3021" y="1728"/>
                      </a:lnTo>
                      <a:lnTo>
                        <a:pt x="3069" y="1727"/>
                      </a:lnTo>
                      <a:lnTo>
                        <a:pt x="3119" y="1726"/>
                      </a:lnTo>
                      <a:lnTo>
                        <a:pt x="3167" y="1724"/>
                      </a:lnTo>
                      <a:lnTo>
                        <a:pt x="3215" y="1722"/>
                      </a:lnTo>
                      <a:lnTo>
                        <a:pt x="3264" y="1718"/>
                      </a:lnTo>
                      <a:lnTo>
                        <a:pt x="3311" y="1714"/>
                      </a:lnTo>
                      <a:lnTo>
                        <a:pt x="3360" y="1710"/>
                      </a:lnTo>
                      <a:lnTo>
                        <a:pt x="3407" y="1705"/>
                      </a:lnTo>
                      <a:lnTo>
                        <a:pt x="3455" y="1700"/>
                      </a:lnTo>
                      <a:lnTo>
                        <a:pt x="3503" y="1695"/>
                      </a:lnTo>
                      <a:lnTo>
                        <a:pt x="3549" y="1689"/>
                      </a:lnTo>
                      <a:lnTo>
                        <a:pt x="3597" y="1682"/>
                      </a:lnTo>
                      <a:lnTo>
                        <a:pt x="3643" y="1675"/>
                      </a:lnTo>
                      <a:lnTo>
                        <a:pt x="3690" y="1667"/>
                      </a:lnTo>
                      <a:lnTo>
                        <a:pt x="3736" y="1659"/>
                      </a:lnTo>
                      <a:lnTo>
                        <a:pt x="3782" y="1650"/>
                      </a:lnTo>
                      <a:lnTo>
                        <a:pt x="3828" y="1640"/>
                      </a:lnTo>
                      <a:lnTo>
                        <a:pt x="3873" y="1630"/>
                      </a:lnTo>
                      <a:lnTo>
                        <a:pt x="3919" y="1620"/>
                      </a:lnTo>
                      <a:lnTo>
                        <a:pt x="3963" y="1609"/>
                      </a:lnTo>
                      <a:lnTo>
                        <a:pt x="4009" y="1598"/>
                      </a:lnTo>
                      <a:lnTo>
                        <a:pt x="4054" y="1586"/>
                      </a:lnTo>
                      <a:lnTo>
                        <a:pt x="4098" y="1574"/>
                      </a:lnTo>
                      <a:lnTo>
                        <a:pt x="4142" y="1560"/>
                      </a:lnTo>
                      <a:lnTo>
                        <a:pt x="4186" y="1547"/>
                      </a:lnTo>
                      <a:lnTo>
                        <a:pt x="4230" y="1533"/>
                      </a:lnTo>
                      <a:lnTo>
                        <a:pt x="4273" y="1519"/>
                      </a:lnTo>
                      <a:lnTo>
                        <a:pt x="4317" y="1504"/>
                      </a:lnTo>
                      <a:lnTo>
                        <a:pt x="4359" y="1489"/>
                      </a:lnTo>
                      <a:lnTo>
                        <a:pt x="4402" y="1472"/>
                      </a:lnTo>
                      <a:lnTo>
                        <a:pt x="4444" y="1456"/>
                      </a:lnTo>
                      <a:lnTo>
                        <a:pt x="4487" y="1439"/>
                      </a:lnTo>
                      <a:lnTo>
                        <a:pt x="4528" y="1422"/>
                      </a:lnTo>
                      <a:lnTo>
                        <a:pt x="4571" y="1403"/>
                      </a:lnTo>
                      <a:lnTo>
                        <a:pt x="4613" y="1385"/>
                      </a:lnTo>
                      <a:lnTo>
                        <a:pt x="4653" y="1367"/>
                      </a:lnTo>
                      <a:lnTo>
                        <a:pt x="4695" y="1348"/>
                      </a:lnTo>
                      <a:lnTo>
                        <a:pt x="4735" y="1327"/>
                      </a:lnTo>
                      <a:lnTo>
                        <a:pt x="4776" y="1307"/>
                      </a:lnTo>
                      <a:lnTo>
                        <a:pt x="4816" y="1287"/>
                      </a:lnTo>
                      <a:lnTo>
                        <a:pt x="4856" y="1266"/>
                      </a:lnTo>
                      <a:lnTo>
                        <a:pt x="4896" y="1243"/>
                      </a:lnTo>
                      <a:lnTo>
                        <a:pt x="4936" y="1222"/>
                      </a:lnTo>
                      <a:lnTo>
                        <a:pt x="4974" y="1199"/>
                      </a:lnTo>
                      <a:lnTo>
                        <a:pt x="5014" y="1177"/>
                      </a:lnTo>
                      <a:lnTo>
                        <a:pt x="5052" y="1152"/>
                      </a:lnTo>
                      <a:lnTo>
                        <a:pt x="5090" y="1129"/>
                      </a:lnTo>
                      <a:lnTo>
                        <a:pt x="5128" y="1105"/>
                      </a:lnTo>
                      <a:lnTo>
                        <a:pt x="5166" y="1079"/>
                      </a:lnTo>
                      <a:lnTo>
                        <a:pt x="5204" y="1054"/>
                      </a:lnTo>
                      <a:lnTo>
                        <a:pt x="5241" y="1029"/>
                      </a:lnTo>
                      <a:lnTo>
                        <a:pt x="5278" y="1002"/>
                      </a:lnTo>
                      <a:lnTo>
                        <a:pt x="5314" y="976"/>
                      </a:lnTo>
                      <a:lnTo>
                        <a:pt x="5351" y="949"/>
                      </a:lnTo>
                      <a:lnTo>
                        <a:pt x="5387" y="921"/>
                      </a:lnTo>
                      <a:lnTo>
                        <a:pt x="5423" y="893"/>
                      </a:lnTo>
                      <a:lnTo>
                        <a:pt x="5459" y="865"/>
                      </a:lnTo>
                      <a:lnTo>
                        <a:pt x="5493" y="836"/>
                      </a:lnTo>
                      <a:lnTo>
                        <a:pt x="5529" y="807"/>
                      </a:lnTo>
                      <a:lnTo>
                        <a:pt x="5563" y="777"/>
                      </a:lnTo>
                      <a:lnTo>
                        <a:pt x="5598" y="747"/>
                      </a:lnTo>
                      <a:lnTo>
                        <a:pt x="5632" y="717"/>
                      </a:lnTo>
                      <a:lnTo>
                        <a:pt x="5666" y="686"/>
                      </a:lnTo>
                      <a:lnTo>
                        <a:pt x="5700" y="655"/>
                      </a:lnTo>
                      <a:lnTo>
                        <a:pt x="5700" y="655"/>
                      </a:lnTo>
                      <a:lnTo>
                        <a:pt x="5744" y="606"/>
                      </a:lnTo>
                      <a:lnTo>
                        <a:pt x="5782" y="556"/>
                      </a:lnTo>
                      <a:lnTo>
                        <a:pt x="5825" y="505"/>
                      </a:lnTo>
                      <a:lnTo>
                        <a:pt x="5825" y="505"/>
                      </a:lnTo>
                      <a:lnTo>
                        <a:pt x="5835" y="435"/>
                      </a:lnTo>
                      <a:lnTo>
                        <a:pt x="5840" y="373"/>
                      </a:lnTo>
                      <a:lnTo>
                        <a:pt x="5840" y="318"/>
                      </a:lnTo>
                      <a:lnTo>
                        <a:pt x="5834" y="268"/>
                      </a:lnTo>
                      <a:lnTo>
                        <a:pt x="5825" y="223"/>
                      </a:lnTo>
                      <a:lnTo>
                        <a:pt x="5810" y="186"/>
                      </a:lnTo>
                      <a:lnTo>
                        <a:pt x="5793" y="152"/>
                      </a:lnTo>
                      <a:lnTo>
                        <a:pt x="5773" y="124"/>
                      </a:lnTo>
                      <a:lnTo>
                        <a:pt x="5750" y="100"/>
                      </a:lnTo>
                      <a:lnTo>
                        <a:pt x="5724" y="81"/>
                      </a:lnTo>
                      <a:lnTo>
                        <a:pt x="5697" y="64"/>
                      </a:lnTo>
                      <a:lnTo>
                        <a:pt x="5668" y="52"/>
                      </a:lnTo>
                      <a:lnTo>
                        <a:pt x="5638" y="43"/>
                      </a:lnTo>
                      <a:lnTo>
                        <a:pt x="5608" y="37"/>
                      </a:lnTo>
                      <a:lnTo>
                        <a:pt x="5578" y="33"/>
                      </a:lnTo>
                      <a:lnTo>
                        <a:pt x="5547" y="31"/>
                      </a:lnTo>
                      <a:lnTo>
                        <a:pt x="5518" y="31"/>
                      </a:lnTo>
                      <a:lnTo>
                        <a:pt x="5490" y="33"/>
                      </a:lnTo>
                      <a:lnTo>
                        <a:pt x="5464" y="35"/>
                      </a:lnTo>
                      <a:lnTo>
                        <a:pt x="5440" y="39"/>
                      </a:lnTo>
                      <a:lnTo>
                        <a:pt x="5418" y="43"/>
                      </a:lnTo>
                      <a:lnTo>
                        <a:pt x="5399" y="47"/>
                      </a:lnTo>
                      <a:lnTo>
                        <a:pt x="5384" y="51"/>
                      </a:lnTo>
                      <a:lnTo>
                        <a:pt x="5372" y="54"/>
                      </a:lnTo>
                      <a:lnTo>
                        <a:pt x="5365" y="57"/>
                      </a:lnTo>
                      <a:lnTo>
                        <a:pt x="5363" y="58"/>
                      </a:lnTo>
                      <a:lnTo>
                        <a:pt x="5363" y="58"/>
                      </a:lnTo>
                      <a:lnTo>
                        <a:pt x="5335" y="81"/>
                      </a:lnTo>
                      <a:lnTo>
                        <a:pt x="5298" y="101"/>
                      </a:lnTo>
                      <a:lnTo>
                        <a:pt x="5269" y="121"/>
                      </a:lnTo>
                      <a:lnTo>
                        <a:pt x="5269" y="121"/>
                      </a:lnTo>
                      <a:lnTo>
                        <a:pt x="5236" y="153"/>
                      </a:lnTo>
                      <a:lnTo>
                        <a:pt x="5203" y="185"/>
                      </a:lnTo>
                      <a:lnTo>
                        <a:pt x="5168" y="216"/>
                      </a:lnTo>
                      <a:lnTo>
                        <a:pt x="5134" y="248"/>
                      </a:lnTo>
                      <a:lnTo>
                        <a:pt x="5100" y="277"/>
                      </a:lnTo>
                      <a:lnTo>
                        <a:pt x="5065" y="307"/>
                      </a:lnTo>
                      <a:lnTo>
                        <a:pt x="5030" y="336"/>
                      </a:lnTo>
                      <a:lnTo>
                        <a:pt x="4994" y="364"/>
                      </a:lnTo>
                      <a:lnTo>
                        <a:pt x="4959" y="393"/>
                      </a:lnTo>
                      <a:lnTo>
                        <a:pt x="4922" y="420"/>
                      </a:lnTo>
                      <a:lnTo>
                        <a:pt x="4886" y="447"/>
                      </a:lnTo>
                      <a:lnTo>
                        <a:pt x="4849" y="473"/>
                      </a:lnTo>
                      <a:lnTo>
                        <a:pt x="4812" y="499"/>
                      </a:lnTo>
                      <a:lnTo>
                        <a:pt x="4776" y="524"/>
                      </a:lnTo>
                      <a:lnTo>
                        <a:pt x="4737" y="549"/>
                      </a:lnTo>
                      <a:lnTo>
                        <a:pt x="4700" y="572"/>
                      </a:lnTo>
                      <a:lnTo>
                        <a:pt x="4661" y="595"/>
                      </a:lnTo>
                      <a:lnTo>
                        <a:pt x="4623" y="618"/>
                      </a:lnTo>
                      <a:lnTo>
                        <a:pt x="4583" y="641"/>
                      </a:lnTo>
                      <a:lnTo>
                        <a:pt x="4544" y="662"/>
                      </a:lnTo>
                      <a:lnTo>
                        <a:pt x="4504" y="683"/>
                      </a:lnTo>
                      <a:lnTo>
                        <a:pt x="4465" y="703"/>
                      </a:lnTo>
                      <a:lnTo>
                        <a:pt x="4424" y="724"/>
                      </a:lnTo>
                      <a:lnTo>
                        <a:pt x="4384" y="743"/>
                      </a:lnTo>
                      <a:lnTo>
                        <a:pt x="4342" y="761"/>
                      </a:lnTo>
                      <a:lnTo>
                        <a:pt x="4302" y="779"/>
                      </a:lnTo>
                      <a:lnTo>
                        <a:pt x="4260" y="798"/>
                      </a:lnTo>
                      <a:lnTo>
                        <a:pt x="4218" y="814"/>
                      </a:lnTo>
                      <a:lnTo>
                        <a:pt x="4176" y="830"/>
                      </a:lnTo>
                      <a:lnTo>
                        <a:pt x="4134" y="846"/>
                      </a:lnTo>
                      <a:lnTo>
                        <a:pt x="4090" y="862"/>
                      </a:lnTo>
                      <a:lnTo>
                        <a:pt x="4047" y="876"/>
                      </a:lnTo>
                      <a:lnTo>
                        <a:pt x="4004" y="890"/>
                      </a:lnTo>
                      <a:lnTo>
                        <a:pt x="3960" y="903"/>
                      </a:lnTo>
                      <a:lnTo>
                        <a:pt x="3916" y="916"/>
                      </a:lnTo>
                      <a:lnTo>
                        <a:pt x="3871" y="928"/>
                      </a:lnTo>
                      <a:lnTo>
                        <a:pt x="3827" y="940"/>
                      </a:lnTo>
                      <a:lnTo>
                        <a:pt x="3782" y="951"/>
                      </a:lnTo>
                      <a:lnTo>
                        <a:pt x="3737" y="961"/>
                      </a:lnTo>
                      <a:lnTo>
                        <a:pt x="3691" y="971"/>
                      </a:lnTo>
                      <a:lnTo>
                        <a:pt x="3645" y="980"/>
                      </a:lnTo>
                      <a:lnTo>
                        <a:pt x="3599" y="988"/>
                      </a:lnTo>
                      <a:lnTo>
                        <a:pt x="3552" y="996"/>
                      </a:lnTo>
                      <a:lnTo>
                        <a:pt x="3506" y="1003"/>
                      </a:lnTo>
                      <a:lnTo>
                        <a:pt x="3458" y="1009"/>
                      </a:lnTo>
                      <a:lnTo>
                        <a:pt x="3411" y="1015"/>
                      </a:lnTo>
                      <a:lnTo>
                        <a:pt x="3363" y="1022"/>
                      </a:lnTo>
                      <a:lnTo>
                        <a:pt x="3315" y="1026"/>
                      </a:lnTo>
                      <a:lnTo>
                        <a:pt x="3267" y="1030"/>
                      </a:lnTo>
                      <a:lnTo>
                        <a:pt x="3218" y="1034"/>
                      </a:lnTo>
                      <a:lnTo>
                        <a:pt x="3170" y="1037"/>
                      </a:lnTo>
                      <a:lnTo>
                        <a:pt x="3121" y="1039"/>
                      </a:lnTo>
                      <a:lnTo>
                        <a:pt x="3071" y="1040"/>
                      </a:lnTo>
                      <a:lnTo>
                        <a:pt x="3021" y="1041"/>
                      </a:lnTo>
                      <a:lnTo>
                        <a:pt x="2971" y="1042"/>
                      </a:lnTo>
                      <a:lnTo>
                        <a:pt x="2971" y="1042"/>
                      </a:lnTo>
                      <a:lnTo>
                        <a:pt x="2922" y="1041"/>
                      </a:lnTo>
                      <a:lnTo>
                        <a:pt x="2874" y="1040"/>
                      </a:lnTo>
                      <a:lnTo>
                        <a:pt x="2825" y="1039"/>
                      </a:lnTo>
                      <a:lnTo>
                        <a:pt x="2777" y="1036"/>
                      </a:lnTo>
                      <a:lnTo>
                        <a:pt x="2729" y="1033"/>
                      </a:lnTo>
                      <a:lnTo>
                        <a:pt x="2680" y="1029"/>
                      </a:lnTo>
                      <a:lnTo>
                        <a:pt x="2633" y="1025"/>
                      </a:lnTo>
                      <a:lnTo>
                        <a:pt x="2585" y="1020"/>
                      </a:lnTo>
                      <a:lnTo>
                        <a:pt x="2538" y="1013"/>
                      </a:lnTo>
                      <a:lnTo>
                        <a:pt x="2490" y="1007"/>
                      </a:lnTo>
                      <a:lnTo>
                        <a:pt x="2442" y="1000"/>
                      </a:lnTo>
                      <a:lnTo>
                        <a:pt x="2396" y="993"/>
                      </a:lnTo>
                      <a:lnTo>
                        <a:pt x="2348" y="984"/>
                      </a:lnTo>
                      <a:lnTo>
                        <a:pt x="2302" y="976"/>
                      </a:lnTo>
                      <a:lnTo>
                        <a:pt x="2255" y="966"/>
                      </a:lnTo>
                      <a:lnTo>
                        <a:pt x="2210" y="956"/>
                      </a:lnTo>
                      <a:lnTo>
                        <a:pt x="2163" y="945"/>
                      </a:lnTo>
                      <a:lnTo>
                        <a:pt x="2117" y="933"/>
                      </a:lnTo>
                      <a:lnTo>
                        <a:pt x="2072" y="921"/>
                      </a:lnTo>
                      <a:lnTo>
                        <a:pt x="2026" y="909"/>
                      </a:lnTo>
                      <a:lnTo>
                        <a:pt x="1981" y="896"/>
                      </a:lnTo>
                      <a:lnTo>
                        <a:pt x="1936" y="882"/>
                      </a:lnTo>
                      <a:lnTo>
                        <a:pt x="1891" y="868"/>
                      </a:lnTo>
                      <a:lnTo>
                        <a:pt x="1846" y="852"/>
                      </a:lnTo>
                      <a:lnTo>
                        <a:pt x="1802" y="837"/>
                      </a:lnTo>
                      <a:lnTo>
                        <a:pt x="1758" y="821"/>
                      </a:lnTo>
                      <a:lnTo>
                        <a:pt x="1714" y="804"/>
                      </a:lnTo>
                      <a:lnTo>
                        <a:pt x="1671" y="787"/>
                      </a:lnTo>
                      <a:lnTo>
                        <a:pt x="1628" y="769"/>
                      </a:lnTo>
                      <a:lnTo>
                        <a:pt x="1585" y="750"/>
                      </a:lnTo>
                      <a:lnTo>
                        <a:pt x="1542" y="732"/>
                      </a:lnTo>
                      <a:lnTo>
                        <a:pt x="1501" y="712"/>
                      </a:lnTo>
                      <a:lnTo>
                        <a:pt x="1458" y="692"/>
                      </a:lnTo>
                      <a:lnTo>
                        <a:pt x="1417" y="671"/>
                      </a:lnTo>
                      <a:lnTo>
                        <a:pt x="1375" y="650"/>
                      </a:lnTo>
                      <a:lnTo>
                        <a:pt x="1335" y="629"/>
                      </a:lnTo>
                      <a:lnTo>
                        <a:pt x="1294" y="606"/>
                      </a:lnTo>
                      <a:lnTo>
                        <a:pt x="1254" y="584"/>
                      </a:lnTo>
                      <a:lnTo>
                        <a:pt x="1213" y="561"/>
                      </a:lnTo>
                      <a:lnTo>
                        <a:pt x="1174" y="536"/>
                      </a:lnTo>
                      <a:lnTo>
                        <a:pt x="1134" y="512"/>
                      </a:lnTo>
                      <a:lnTo>
                        <a:pt x="1096" y="488"/>
                      </a:lnTo>
                      <a:lnTo>
                        <a:pt x="1057" y="462"/>
                      </a:lnTo>
                      <a:lnTo>
                        <a:pt x="1019" y="436"/>
                      </a:lnTo>
                      <a:lnTo>
                        <a:pt x="981" y="411"/>
                      </a:lnTo>
                      <a:lnTo>
                        <a:pt x="944" y="383"/>
                      </a:lnTo>
                      <a:lnTo>
                        <a:pt x="906" y="356"/>
                      </a:lnTo>
                      <a:lnTo>
                        <a:pt x="870" y="329"/>
                      </a:lnTo>
                      <a:lnTo>
                        <a:pt x="834" y="300"/>
                      </a:lnTo>
                      <a:lnTo>
                        <a:pt x="798" y="272"/>
                      </a:lnTo>
                      <a:lnTo>
                        <a:pt x="762" y="243"/>
                      </a:lnTo>
                      <a:lnTo>
                        <a:pt x="728" y="213"/>
                      </a:lnTo>
                      <a:lnTo>
                        <a:pt x="694" y="183"/>
                      </a:lnTo>
                      <a:lnTo>
                        <a:pt x="694" y="183"/>
                      </a:lnTo>
                      <a:lnTo>
                        <a:pt x="630" y="135"/>
                      </a:lnTo>
                      <a:lnTo>
                        <a:pt x="570" y="95"/>
                      </a:lnTo>
                      <a:lnTo>
                        <a:pt x="512" y="52"/>
                      </a:lnTo>
                      <a:lnTo>
                        <a:pt x="512" y="52"/>
                      </a:lnTo>
                      <a:lnTo>
                        <a:pt x="497" y="42"/>
                      </a:lnTo>
                      <a:lnTo>
                        <a:pt x="479" y="33"/>
                      </a:lnTo>
                      <a:lnTo>
                        <a:pt x="457" y="25"/>
                      </a:lnTo>
                      <a:lnTo>
                        <a:pt x="432" y="18"/>
                      </a:lnTo>
                      <a:lnTo>
                        <a:pt x="406" y="11"/>
                      </a:lnTo>
                      <a:lnTo>
                        <a:pt x="377" y="6"/>
                      </a:lnTo>
                      <a:lnTo>
                        <a:pt x="347" y="3"/>
                      </a:lnTo>
                      <a:lnTo>
                        <a:pt x="316" y="0"/>
                      </a:lnTo>
                      <a:lnTo>
                        <a:pt x="285" y="0"/>
                      </a:lnTo>
                      <a:lnTo>
                        <a:pt x="252" y="3"/>
                      </a:lnTo>
                      <a:lnTo>
                        <a:pt x="221" y="7"/>
                      </a:lnTo>
                      <a:lnTo>
                        <a:pt x="189" y="14"/>
                      </a:lnTo>
                      <a:lnTo>
                        <a:pt x="159" y="22"/>
                      </a:lnTo>
                      <a:lnTo>
                        <a:pt x="131" y="34"/>
                      </a:lnTo>
                      <a:lnTo>
                        <a:pt x="103" y="48"/>
                      </a:lnTo>
                      <a:lnTo>
                        <a:pt x="79" y="66"/>
                      </a:lnTo>
                      <a:lnTo>
                        <a:pt x="57" y="87"/>
                      </a:lnTo>
                      <a:lnTo>
                        <a:pt x="37" y="111"/>
                      </a:lnTo>
                      <a:lnTo>
                        <a:pt x="22" y="139"/>
                      </a:lnTo>
                      <a:lnTo>
                        <a:pt x="10" y="171"/>
                      </a:lnTo>
                      <a:lnTo>
                        <a:pt x="3" y="206"/>
                      </a:lnTo>
                      <a:lnTo>
                        <a:pt x="0" y="246"/>
                      </a:lnTo>
                      <a:lnTo>
                        <a:pt x="3" y="290"/>
                      </a:lnTo>
                      <a:lnTo>
                        <a:pt x="11" y="338"/>
                      </a:lnTo>
                      <a:lnTo>
                        <a:pt x="24" y="390"/>
                      </a:lnTo>
                      <a:lnTo>
                        <a:pt x="45" y="448"/>
                      </a:lnTo>
                      <a:lnTo>
                        <a:pt x="45" y="448"/>
                      </a:lnTo>
                      <a:close/>
                    </a:path>
                  </a:pathLst>
                </a:custGeom>
                <a:solidFill>
                  <a:srgbClr val="F2F0AC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99" name="Group 112"/>
                <p:cNvGrpSpPr>
                  <a:grpSpLocks/>
                </p:cNvGrpSpPr>
                <p:nvPr/>
              </p:nvGrpSpPr>
              <p:grpSpPr bwMode="auto">
                <a:xfrm>
                  <a:off x="2379" y="3505"/>
                  <a:ext cx="982" cy="212"/>
                  <a:chOff x="2379" y="3505"/>
                  <a:chExt cx="982" cy="212"/>
                </a:xfrm>
              </p:grpSpPr>
              <p:sp>
                <p:nvSpPr>
                  <p:cNvPr id="300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9" y="3549"/>
                    <a:ext cx="28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>
                        <a:solidFill>
                          <a:srgbClr val="000000"/>
                        </a:solidFill>
                      </a:rPr>
                      <a:t>Resource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1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96" y="3549"/>
                    <a:ext cx="265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>
                        <a:solidFill>
                          <a:srgbClr val="000000"/>
                        </a:solidFill>
                      </a:rPr>
                      <a:t>Markets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2" name="Freeform 115"/>
                  <p:cNvSpPr>
                    <a:spLocks noChangeAspect="1"/>
                  </p:cNvSpPr>
                  <p:nvPr/>
                </p:nvSpPr>
                <p:spPr bwMode="auto">
                  <a:xfrm>
                    <a:off x="2755" y="3522"/>
                    <a:ext cx="187" cy="18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46"/>
                      </a:cxn>
                      <a:cxn ang="0">
                        <a:pos x="446" y="446"/>
                      </a:cxn>
                    </a:cxnLst>
                    <a:rect l="0" t="0" r="r" b="b"/>
                    <a:pathLst>
                      <a:path w="446" h="446">
                        <a:moveTo>
                          <a:pt x="0" y="0"/>
                        </a:moveTo>
                        <a:lnTo>
                          <a:pt x="0" y="446"/>
                        </a:lnTo>
                        <a:lnTo>
                          <a:pt x="446" y="446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3" name="Freeform 116"/>
                  <p:cNvSpPr>
                    <a:spLocks noChangeAspect="1"/>
                  </p:cNvSpPr>
                  <p:nvPr/>
                </p:nvSpPr>
                <p:spPr bwMode="auto">
                  <a:xfrm>
                    <a:off x="2800" y="3539"/>
                    <a:ext cx="154" cy="1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" y="65"/>
                      </a:cxn>
                      <a:cxn ang="0">
                        <a:pos x="36" y="122"/>
                      </a:cxn>
                      <a:cxn ang="0">
                        <a:pos x="68" y="173"/>
                      </a:cxn>
                      <a:cxn ang="0">
                        <a:pos x="107" y="218"/>
                      </a:cxn>
                      <a:cxn ang="0">
                        <a:pos x="149" y="255"/>
                      </a:cxn>
                      <a:cxn ang="0">
                        <a:pos x="194" y="287"/>
                      </a:cxn>
                      <a:cxn ang="0">
                        <a:pos x="237" y="313"/>
                      </a:cxn>
                      <a:cxn ang="0">
                        <a:pos x="278" y="333"/>
                      </a:cxn>
                      <a:cxn ang="0">
                        <a:pos x="314" y="349"/>
                      </a:cxn>
                      <a:cxn ang="0">
                        <a:pos x="343" y="359"/>
                      </a:cxn>
                      <a:cxn ang="0">
                        <a:pos x="361" y="366"/>
                      </a:cxn>
                      <a:cxn ang="0">
                        <a:pos x="367" y="368"/>
                      </a:cxn>
                    </a:cxnLst>
                    <a:rect l="0" t="0" r="r" b="b"/>
                    <a:pathLst>
                      <a:path w="367" h="368">
                        <a:moveTo>
                          <a:pt x="0" y="0"/>
                        </a:moveTo>
                        <a:lnTo>
                          <a:pt x="13" y="65"/>
                        </a:lnTo>
                        <a:lnTo>
                          <a:pt x="36" y="122"/>
                        </a:lnTo>
                        <a:lnTo>
                          <a:pt x="68" y="173"/>
                        </a:lnTo>
                        <a:lnTo>
                          <a:pt x="107" y="218"/>
                        </a:lnTo>
                        <a:lnTo>
                          <a:pt x="149" y="255"/>
                        </a:lnTo>
                        <a:lnTo>
                          <a:pt x="194" y="287"/>
                        </a:lnTo>
                        <a:lnTo>
                          <a:pt x="237" y="313"/>
                        </a:lnTo>
                        <a:lnTo>
                          <a:pt x="278" y="333"/>
                        </a:lnTo>
                        <a:lnTo>
                          <a:pt x="314" y="349"/>
                        </a:lnTo>
                        <a:lnTo>
                          <a:pt x="343" y="359"/>
                        </a:lnTo>
                        <a:lnTo>
                          <a:pt x="361" y="366"/>
                        </a:lnTo>
                        <a:lnTo>
                          <a:pt x="367" y="368"/>
                        </a:lnTo>
                      </a:path>
                    </a:pathLst>
                  </a:custGeom>
                  <a:noFill/>
                  <a:ln w="1905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4" name="Rectangle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91" y="3505"/>
                    <a:ext cx="41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 i="1">
                        <a:solidFill>
                          <a:srgbClr val="000000"/>
                        </a:solidFill>
                      </a:rPr>
                      <a:t>S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5" name="Rectangle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90" y="3631"/>
                    <a:ext cx="53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800" i="1">
                        <a:solidFill>
                          <a:srgbClr val="000000"/>
                        </a:solidFill>
                      </a:rPr>
                      <a:t>D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6" name="Freeform 119"/>
                  <p:cNvSpPr>
                    <a:spLocks noChangeAspect="1"/>
                  </p:cNvSpPr>
                  <p:nvPr/>
                </p:nvSpPr>
                <p:spPr bwMode="auto">
                  <a:xfrm>
                    <a:off x="2791" y="3535"/>
                    <a:ext cx="151" cy="151"/>
                  </a:xfrm>
                  <a:custGeom>
                    <a:avLst/>
                    <a:gdLst/>
                    <a:ahLst/>
                    <a:cxnLst>
                      <a:cxn ang="0">
                        <a:pos x="0" y="358"/>
                      </a:cxn>
                      <a:cxn ang="0">
                        <a:pos x="69" y="338"/>
                      </a:cxn>
                      <a:cxn ang="0">
                        <a:pos x="130" y="310"/>
                      </a:cxn>
                      <a:cxn ang="0">
                        <a:pos x="181" y="275"/>
                      </a:cxn>
                      <a:cxn ang="0">
                        <a:pos x="225" y="238"/>
                      </a:cxn>
                      <a:cxn ang="0">
                        <a:pos x="261" y="196"/>
                      </a:cxn>
                      <a:cxn ang="0">
                        <a:pos x="291" y="156"/>
                      </a:cxn>
                      <a:cxn ang="0">
                        <a:pos x="314" y="115"/>
                      </a:cxn>
                      <a:cxn ang="0">
                        <a:pos x="331" y="79"/>
                      </a:cxn>
                      <a:cxn ang="0">
                        <a:pos x="344" y="46"/>
                      </a:cxn>
                      <a:cxn ang="0">
                        <a:pos x="353" y="22"/>
                      </a:cxn>
                      <a:cxn ang="0">
                        <a:pos x="358" y="5"/>
                      </a:cxn>
                      <a:cxn ang="0">
                        <a:pos x="359" y="0"/>
                      </a:cxn>
                    </a:cxnLst>
                    <a:rect l="0" t="0" r="r" b="b"/>
                    <a:pathLst>
                      <a:path w="359" h="358">
                        <a:moveTo>
                          <a:pt x="0" y="358"/>
                        </a:moveTo>
                        <a:lnTo>
                          <a:pt x="69" y="338"/>
                        </a:lnTo>
                        <a:lnTo>
                          <a:pt x="130" y="310"/>
                        </a:lnTo>
                        <a:lnTo>
                          <a:pt x="181" y="275"/>
                        </a:lnTo>
                        <a:lnTo>
                          <a:pt x="225" y="238"/>
                        </a:lnTo>
                        <a:lnTo>
                          <a:pt x="261" y="196"/>
                        </a:lnTo>
                        <a:lnTo>
                          <a:pt x="291" y="156"/>
                        </a:lnTo>
                        <a:lnTo>
                          <a:pt x="314" y="115"/>
                        </a:lnTo>
                        <a:lnTo>
                          <a:pt x="331" y="79"/>
                        </a:lnTo>
                        <a:lnTo>
                          <a:pt x="344" y="46"/>
                        </a:lnTo>
                        <a:lnTo>
                          <a:pt x="353" y="22"/>
                        </a:lnTo>
                        <a:lnTo>
                          <a:pt x="358" y="5"/>
                        </a:lnTo>
                        <a:lnTo>
                          <a:pt x="359" y="0"/>
                        </a:lnTo>
                      </a:path>
                    </a:pathLst>
                  </a:custGeom>
                  <a:noFill/>
                  <a:ln w="1905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7" name="Freeform 120"/>
                  <p:cNvSpPr>
                    <a:spLocks noChangeAspect="1"/>
                  </p:cNvSpPr>
                  <p:nvPr/>
                </p:nvSpPr>
                <p:spPr bwMode="auto">
                  <a:xfrm>
                    <a:off x="2800" y="3539"/>
                    <a:ext cx="154" cy="1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" y="65"/>
                      </a:cxn>
                      <a:cxn ang="0">
                        <a:pos x="36" y="122"/>
                      </a:cxn>
                      <a:cxn ang="0">
                        <a:pos x="68" y="173"/>
                      </a:cxn>
                      <a:cxn ang="0">
                        <a:pos x="107" y="218"/>
                      </a:cxn>
                      <a:cxn ang="0">
                        <a:pos x="149" y="255"/>
                      </a:cxn>
                      <a:cxn ang="0">
                        <a:pos x="194" y="287"/>
                      </a:cxn>
                      <a:cxn ang="0">
                        <a:pos x="237" y="313"/>
                      </a:cxn>
                      <a:cxn ang="0">
                        <a:pos x="278" y="333"/>
                      </a:cxn>
                      <a:cxn ang="0">
                        <a:pos x="314" y="349"/>
                      </a:cxn>
                      <a:cxn ang="0">
                        <a:pos x="343" y="359"/>
                      </a:cxn>
                      <a:cxn ang="0">
                        <a:pos x="361" y="366"/>
                      </a:cxn>
                      <a:cxn ang="0">
                        <a:pos x="367" y="368"/>
                      </a:cxn>
                    </a:cxnLst>
                    <a:rect l="0" t="0" r="r" b="b"/>
                    <a:pathLst>
                      <a:path w="367" h="368">
                        <a:moveTo>
                          <a:pt x="0" y="0"/>
                        </a:moveTo>
                        <a:lnTo>
                          <a:pt x="13" y="65"/>
                        </a:lnTo>
                        <a:lnTo>
                          <a:pt x="36" y="122"/>
                        </a:lnTo>
                        <a:lnTo>
                          <a:pt x="68" y="173"/>
                        </a:lnTo>
                        <a:lnTo>
                          <a:pt x="107" y="218"/>
                        </a:lnTo>
                        <a:lnTo>
                          <a:pt x="149" y="255"/>
                        </a:lnTo>
                        <a:lnTo>
                          <a:pt x="194" y="287"/>
                        </a:lnTo>
                        <a:lnTo>
                          <a:pt x="237" y="313"/>
                        </a:lnTo>
                        <a:lnTo>
                          <a:pt x="278" y="333"/>
                        </a:lnTo>
                        <a:lnTo>
                          <a:pt x="314" y="349"/>
                        </a:lnTo>
                        <a:lnTo>
                          <a:pt x="343" y="359"/>
                        </a:lnTo>
                        <a:lnTo>
                          <a:pt x="361" y="366"/>
                        </a:lnTo>
                        <a:lnTo>
                          <a:pt x="367" y="368"/>
                        </a:lnTo>
                      </a:path>
                    </a:pathLst>
                  </a:custGeom>
                  <a:noFill/>
                  <a:ln w="25400">
                    <a:solidFill>
                      <a:srgbClr val="8A222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" name="Freeform 121"/>
                  <p:cNvSpPr>
                    <a:spLocks noChangeAspect="1"/>
                  </p:cNvSpPr>
                  <p:nvPr/>
                </p:nvSpPr>
                <p:spPr bwMode="auto">
                  <a:xfrm>
                    <a:off x="2791" y="3535"/>
                    <a:ext cx="151" cy="151"/>
                  </a:xfrm>
                  <a:custGeom>
                    <a:avLst/>
                    <a:gdLst/>
                    <a:ahLst/>
                    <a:cxnLst>
                      <a:cxn ang="0">
                        <a:pos x="0" y="358"/>
                      </a:cxn>
                      <a:cxn ang="0">
                        <a:pos x="69" y="338"/>
                      </a:cxn>
                      <a:cxn ang="0">
                        <a:pos x="130" y="310"/>
                      </a:cxn>
                      <a:cxn ang="0">
                        <a:pos x="181" y="275"/>
                      </a:cxn>
                      <a:cxn ang="0">
                        <a:pos x="225" y="238"/>
                      </a:cxn>
                      <a:cxn ang="0">
                        <a:pos x="261" y="196"/>
                      </a:cxn>
                      <a:cxn ang="0">
                        <a:pos x="291" y="156"/>
                      </a:cxn>
                      <a:cxn ang="0">
                        <a:pos x="314" y="115"/>
                      </a:cxn>
                      <a:cxn ang="0">
                        <a:pos x="331" y="79"/>
                      </a:cxn>
                      <a:cxn ang="0">
                        <a:pos x="344" y="46"/>
                      </a:cxn>
                      <a:cxn ang="0">
                        <a:pos x="353" y="22"/>
                      </a:cxn>
                      <a:cxn ang="0">
                        <a:pos x="358" y="5"/>
                      </a:cxn>
                      <a:cxn ang="0">
                        <a:pos x="359" y="0"/>
                      </a:cxn>
                    </a:cxnLst>
                    <a:rect l="0" t="0" r="r" b="b"/>
                    <a:pathLst>
                      <a:path w="359" h="358">
                        <a:moveTo>
                          <a:pt x="0" y="358"/>
                        </a:moveTo>
                        <a:lnTo>
                          <a:pt x="69" y="338"/>
                        </a:lnTo>
                        <a:lnTo>
                          <a:pt x="130" y="310"/>
                        </a:lnTo>
                        <a:lnTo>
                          <a:pt x="181" y="275"/>
                        </a:lnTo>
                        <a:lnTo>
                          <a:pt x="225" y="238"/>
                        </a:lnTo>
                        <a:lnTo>
                          <a:pt x="261" y="196"/>
                        </a:lnTo>
                        <a:lnTo>
                          <a:pt x="291" y="156"/>
                        </a:lnTo>
                        <a:lnTo>
                          <a:pt x="314" y="115"/>
                        </a:lnTo>
                        <a:lnTo>
                          <a:pt x="331" y="79"/>
                        </a:lnTo>
                        <a:lnTo>
                          <a:pt x="344" y="46"/>
                        </a:lnTo>
                        <a:lnTo>
                          <a:pt x="353" y="22"/>
                        </a:lnTo>
                        <a:lnTo>
                          <a:pt x="358" y="5"/>
                        </a:lnTo>
                        <a:lnTo>
                          <a:pt x="359" y="0"/>
                        </a:lnTo>
                      </a:path>
                    </a:pathLst>
                  </a:custGeom>
                  <a:noFill/>
                  <a:ln w="25400">
                    <a:solidFill>
                      <a:srgbClr val="531475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17" name="Group 122"/>
            <p:cNvGrpSpPr>
              <a:grpSpLocks/>
            </p:cNvGrpSpPr>
            <p:nvPr/>
          </p:nvGrpSpPr>
          <p:grpSpPr bwMode="auto">
            <a:xfrm>
              <a:off x="1777" y="2465"/>
              <a:ext cx="3850" cy="1656"/>
              <a:chOff x="1326" y="2465"/>
              <a:chExt cx="3850" cy="1656"/>
            </a:xfrm>
          </p:grpSpPr>
          <p:sp>
            <p:nvSpPr>
              <p:cNvPr id="240" name="Freeform 123"/>
              <p:cNvSpPr>
                <a:spLocks noChangeAspect="1"/>
              </p:cNvSpPr>
              <p:nvPr/>
            </p:nvSpPr>
            <p:spPr bwMode="auto">
              <a:xfrm>
                <a:off x="1326" y="2478"/>
                <a:ext cx="3807" cy="1643"/>
              </a:xfrm>
              <a:custGeom>
                <a:avLst/>
                <a:gdLst/>
                <a:ahLst/>
                <a:cxnLst>
                  <a:cxn ang="0">
                    <a:pos x="7800" y="787"/>
                  </a:cxn>
                  <a:cxn ang="0">
                    <a:pos x="7538" y="1318"/>
                  </a:cxn>
                  <a:cxn ang="0">
                    <a:pos x="7321" y="1642"/>
                  </a:cxn>
                  <a:cxn ang="0">
                    <a:pos x="7210" y="1775"/>
                  </a:cxn>
                  <a:cxn ang="0">
                    <a:pos x="7394" y="2015"/>
                  </a:cxn>
                  <a:cxn ang="0">
                    <a:pos x="7377" y="2278"/>
                  </a:cxn>
                  <a:cxn ang="0">
                    <a:pos x="6883" y="2700"/>
                  </a:cxn>
                  <a:cxn ang="0">
                    <a:pos x="6386" y="3007"/>
                  </a:cxn>
                  <a:cxn ang="0">
                    <a:pos x="5907" y="3217"/>
                  </a:cxn>
                  <a:cxn ang="0">
                    <a:pos x="5465" y="3349"/>
                  </a:cxn>
                  <a:cxn ang="0">
                    <a:pos x="5082" y="3420"/>
                  </a:cxn>
                  <a:cxn ang="0">
                    <a:pos x="4778" y="3448"/>
                  </a:cxn>
                  <a:cxn ang="0">
                    <a:pos x="4576" y="3452"/>
                  </a:cxn>
                  <a:cxn ang="0">
                    <a:pos x="4493" y="3448"/>
                  </a:cxn>
                  <a:cxn ang="0">
                    <a:pos x="3984" y="3425"/>
                  </a:cxn>
                  <a:cxn ang="0">
                    <a:pos x="3398" y="3318"/>
                  </a:cxn>
                  <a:cxn ang="0">
                    <a:pos x="2888" y="3146"/>
                  </a:cxn>
                  <a:cxn ang="0">
                    <a:pos x="2456" y="2935"/>
                  </a:cxn>
                  <a:cxn ang="0">
                    <a:pos x="2105" y="2712"/>
                  </a:cxn>
                  <a:cxn ang="0">
                    <a:pos x="1835" y="2501"/>
                  </a:cxn>
                  <a:cxn ang="0">
                    <a:pos x="1649" y="2330"/>
                  </a:cxn>
                  <a:cxn ang="0">
                    <a:pos x="1548" y="2223"/>
                  </a:cxn>
                  <a:cxn ang="0">
                    <a:pos x="1488" y="2078"/>
                  </a:cxn>
                  <a:cxn ang="0">
                    <a:pos x="1302" y="1672"/>
                  </a:cxn>
                  <a:cxn ang="0">
                    <a:pos x="994" y="1163"/>
                  </a:cxn>
                  <a:cxn ang="0">
                    <a:pos x="805" y="719"/>
                  </a:cxn>
                  <a:cxn ang="0">
                    <a:pos x="719" y="453"/>
                  </a:cxn>
                  <a:cxn ang="0">
                    <a:pos x="0" y="15"/>
                  </a:cxn>
                  <a:cxn ang="0">
                    <a:pos x="78" y="399"/>
                  </a:cxn>
                  <a:cxn ang="0">
                    <a:pos x="187" y="773"/>
                  </a:cxn>
                  <a:cxn ang="0">
                    <a:pos x="328" y="1134"/>
                  </a:cxn>
                  <a:cxn ang="0">
                    <a:pos x="497" y="1480"/>
                  </a:cxn>
                  <a:cxn ang="0">
                    <a:pos x="693" y="1811"/>
                  </a:cxn>
                  <a:cxn ang="0">
                    <a:pos x="916" y="2124"/>
                  </a:cxn>
                  <a:cxn ang="0">
                    <a:pos x="1163" y="2418"/>
                  </a:cxn>
                  <a:cxn ang="0">
                    <a:pos x="1432" y="2691"/>
                  </a:cxn>
                  <a:cxn ang="0">
                    <a:pos x="1723" y="2940"/>
                  </a:cxn>
                  <a:cxn ang="0">
                    <a:pos x="2033" y="3165"/>
                  </a:cxn>
                  <a:cxn ang="0">
                    <a:pos x="2361" y="3363"/>
                  </a:cxn>
                  <a:cxn ang="0">
                    <a:pos x="2706" y="3533"/>
                  </a:cxn>
                  <a:cxn ang="0">
                    <a:pos x="3066" y="3673"/>
                  </a:cxn>
                  <a:cxn ang="0">
                    <a:pos x="3439" y="3782"/>
                  </a:cxn>
                  <a:cxn ang="0">
                    <a:pos x="3825" y="3856"/>
                  </a:cxn>
                  <a:cxn ang="0">
                    <a:pos x="4221" y="3895"/>
                  </a:cxn>
                  <a:cxn ang="0">
                    <a:pos x="4583" y="3899"/>
                  </a:cxn>
                  <a:cxn ang="0">
                    <a:pos x="4989" y="3868"/>
                  </a:cxn>
                  <a:cxn ang="0">
                    <a:pos x="5385" y="3802"/>
                  </a:cxn>
                  <a:cxn ang="0">
                    <a:pos x="5769" y="3702"/>
                  </a:cxn>
                  <a:cxn ang="0">
                    <a:pos x="6138" y="3569"/>
                  </a:cxn>
                  <a:cxn ang="0">
                    <a:pos x="6492" y="3407"/>
                  </a:cxn>
                  <a:cxn ang="0">
                    <a:pos x="6829" y="3214"/>
                  </a:cxn>
                  <a:cxn ang="0">
                    <a:pos x="7147" y="2996"/>
                  </a:cxn>
                  <a:cxn ang="0">
                    <a:pos x="7443" y="2750"/>
                  </a:cxn>
                  <a:cxn ang="0">
                    <a:pos x="7719" y="2481"/>
                  </a:cxn>
                  <a:cxn ang="0">
                    <a:pos x="7970" y="2190"/>
                  </a:cxn>
                  <a:cxn ang="0">
                    <a:pos x="8197" y="1877"/>
                  </a:cxn>
                  <a:cxn ang="0">
                    <a:pos x="8396" y="1546"/>
                  </a:cxn>
                  <a:cxn ang="0">
                    <a:pos x="8567" y="1197"/>
                  </a:cxn>
                  <a:cxn ang="0">
                    <a:pos x="8708" y="831"/>
                  </a:cxn>
                  <a:cxn ang="0">
                    <a:pos x="8834" y="540"/>
                  </a:cxn>
                  <a:cxn ang="0">
                    <a:pos x="8859" y="371"/>
                  </a:cxn>
                  <a:cxn ang="0">
                    <a:pos x="8536" y="6"/>
                  </a:cxn>
                </a:cxnLst>
                <a:rect l="0" t="0" r="r" b="b"/>
                <a:pathLst>
                  <a:path w="9045" h="3901">
                    <a:moveTo>
                      <a:pt x="7751" y="219"/>
                    </a:moveTo>
                    <a:lnTo>
                      <a:pt x="7969" y="312"/>
                    </a:lnTo>
                    <a:lnTo>
                      <a:pt x="7969" y="312"/>
                    </a:lnTo>
                    <a:lnTo>
                      <a:pt x="7943" y="398"/>
                    </a:lnTo>
                    <a:lnTo>
                      <a:pt x="7914" y="481"/>
                    </a:lnTo>
                    <a:lnTo>
                      <a:pt x="7886" y="562"/>
                    </a:lnTo>
                    <a:lnTo>
                      <a:pt x="7858" y="639"/>
                    </a:lnTo>
                    <a:lnTo>
                      <a:pt x="7828" y="714"/>
                    </a:lnTo>
                    <a:lnTo>
                      <a:pt x="7800" y="787"/>
                    </a:lnTo>
                    <a:lnTo>
                      <a:pt x="7769" y="856"/>
                    </a:lnTo>
                    <a:lnTo>
                      <a:pt x="7740" y="923"/>
                    </a:lnTo>
                    <a:lnTo>
                      <a:pt x="7711" y="988"/>
                    </a:lnTo>
                    <a:lnTo>
                      <a:pt x="7681" y="1050"/>
                    </a:lnTo>
                    <a:lnTo>
                      <a:pt x="7652" y="1108"/>
                    </a:lnTo>
                    <a:lnTo>
                      <a:pt x="7623" y="1164"/>
                    </a:lnTo>
                    <a:lnTo>
                      <a:pt x="7594" y="1218"/>
                    </a:lnTo>
                    <a:lnTo>
                      <a:pt x="7565" y="1270"/>
                    </a:lnTo>
                    <a:lnTo>
                      <a:pt x="7538" y="1318"/>
                    </a:lnTo>
                    <a:lnTo>
                      <a:pt x="7510" y="1364"/>
                    </a:lnTo>
                    <a:lnTo>
                      <a:pt x="7483" y="1407"/>
                    </a:lnTo>
                    <a:lnTo>
                      <a:pt x="7458" y="1449"/>
                    </a:lnTo>
                    <a:lnTo>
                      <a:pt x="7432" y="1487"/>
                    </a:lnTo>
                    <a:lnTo>
                      <a:pt x="7408" y="1523"/>
                    </a:lnTo>
                    <a:lnTo>
                      <a:pt x="7384" y="1556"/>
                    </a:lnTo>
                    <a:lnTo>
                      <a:pt x="7361" y="1588"/>
                    </a:lnTo>
                    <a:lnTo>
                      <a:pt x="7340" y="1616"/>
                    </a:lnTo>
                    <a:lnTo>
                      <a:pt x="7321" y="1642"/>
                    </a:lnTo>
                    <a:lnTo>
                      <a:pt x="7302" y="1667"/>
                    </a:lnTo>
                    <a:lnTo>
                      <a:pt x="7284" y="1688"/>
                    </a:lnTo>
                    <a:lnTo>
                      <a:pt x="7268" y="1707"/>
                    </a:lnTo>
                    <a:lnTo>
                      <a:pt x="7254" y="1724"/>
                    </a:lnTo>
                    <a:lnTo>
                      <a:pt x="7242" y="1739"/>
                    </a:lnTo>
                    <a:lnTo>
                      <a:pt x="7231" y="1752"/>
                    </a:lnTo>
                    <a:lnTo>
                      <a:pt x="7222" y="1761"/>
                    </a:lnTo>
                    <a:lnTo>
                      <a:pt x="7215" y="1769"/>
                    </a:lnTo>
                    <a:lnTo>
                      <a:pt x="7210" y="1775"/>
                    </a:lnTo>
                    <a:lnTo>
                      <a:pt x="7206" y="1778"/>
                    </a:lnTo>
                    <a:lnTo>
                      <a:pt x="7204" y="1779"/>
                    </a:lnTo>
                    <a:lnTo>
                      <a:pt x="7204" y="1779"/>
                    </a:lnTo>
                    <a:lnTo>
                      <a:pt x="7261" y="1803"/>
                    </a:lnTo>
                    <a:lnTo>
                      <a:pt x="7306" y="1836"/>
                    </a:lnTo>
                    <a:lnTo>
                      <a:pt x="7340" y="1875"/>
                    </a:lnTo>
                    <a:lnTo>
                      <a:pt x="7365" y="1919"/>
                    </a:lnTo>
                    <a:lnTo>
                      <a:pt x="7384" y="1965"/>
                    </a:lnTo>
                    <a:lnTo>
                      <a:pt x="7394" y="2015"/>
                    </a:lnTo>
                    <a:lnTo>
                      <a:pt x="7400" y="2064"/>
                    </a:lnTo>
                    <a:lnTo>
                      <a:pt x="7400" y="2111"/>
                    </a:lnTo>
                    <a:lnTo>
                      <a:pt x="7398" y="2156"/>
                    </a:lnTo>
                    <a:lnTo>
                      <a:pt x="7393" y="2195"/>
                    </a:lnTo>
                    <a:lnTo>
                      <a:pt x="7388" y="2230"/>
                    </a:lnTo>
                    <a:lnTo>
                      <a:pt x="7383" y="2255"/>
                    </a:lnTo>
                    <a:lnTo>
                      <a:pt x="7378" y="2272"/>
                    </a:lnTo>
                    <a:lnTo>
                      <a:pt x="7377" y="2278"/>
                    </a:lnTo>
                    <a:lnTo>
                      <a:pt x="7377" y="2278"/>
                    </a:lnTo>
                    <a:lnTo>
                      <a:pt x="7323" y="2331"/>
                    </a:lnTo>
                    <a:lnTo>
                      <a:pt x="7268" y="2383"/>
                    </a:lnTo>
                    <a:lnTo>
                      <a:pt x="7214" y="2432"/>
                    </a:lnTo>
                    <a:lnTo>
                      <a:pt x="7159" y="2481"/>
                    </a:lnTo>
                    <a:lnTo>
                      <a:pt x="7104" y="2528"/>
                    </a:lnTo>
                    <a:lnTo>
                      <a:pt x="7050" y="2573"/>
                    </a:lnTo>
                    <a:lnTo>
                      <a:pt x="6994" y="2617"/>
                    </a:lnTo>
                    <a:lnTo>
                      <a:pt x="6938" y="2659"/>
                    </a:lnTo>
                    <a:lnTo>
                      <a:pt x="6883" y="2700"/>
                    </a:lnTo>
                    <a:lnTo>
                      <a:pt x="6828" y="2739"/>
                    </a:lnTo>
                    <a:lnTo>
                      <a:pt x="6772" y="2777"/>
                    </a:lnTo>
                    <a:lnTo>
                      <a:pt x="6717" y="2814"/>
                    </a:lnTo>
                    <a:lnTo>
                      <a:pt x="6662" y="2850"/>
                    </a:lnTo>
                    <a:lnTo>
                      <a:pt x="6606" y="2883"/>
                    </a:lnTo>
                    <a:lnTo>
                      <a:pt x="6551" y="2916"/>
                    </a:lnTo>
                    <a:lnTo>
                      <a:pt x="6496" y="2948"/>
                    </a:lnTo>
                    <a:lnTo>
                      <a:pt x="6441" y="2977"/>
                    </a:lnTo>
                    <a:lnTo>
                      <a:pt x="6386" y="3007"/>
                    </a:lnTo>
                    <a:lnTo>
                      <a:pt x="6332" y="3035"/>
                    </a:lnTo>
                    <a:lnTo>
                      <a:pt x="6278" y="3061"/>
                    </a:lnTo>
                    <a:lnTo>
                      <a:pt x="6223" y="3087"/>
                    </a:lnTo>
                    <a:lnTo>
                      <a:pt x="6170" y="3111"/>
                    </a:lnTo>
                    <a:lnTo>
                      <a:pt x="6117" y="3134"/>
                    </a:lnTo>
                    <a:lnTo>
                      <a:pt x="6063" y="3157"/>
                    </a:lnTo>
                    <a:lnTo>
                      <a:pt x="6011" y="3178"/>
                    </a:lnTo>
                    <a:lnTo>
                      <a:pt x="5959" y="3198"/>
                    </a:lnTo>
                    <a:lnTo>
                      <a:pt x="5907" y="3217"/>
                    </a:lnTo>
                    <a:lnTo>
                      <a:pt x="5856" y="3236"/>
                    </a:lnTo>
                    <a:lnTo>
                      <a:pt x="5805" y="3253"/>
                    </a:lnTo>
                    <a:lnTo>
                      <a:pt x="5754" y="3269"/>
                    </a:lnTo>
                    <a:lnTo>
                      <a:pt x="5705" y="3284"/>
                    </a:lnTo>
                    <a:lnTo>
                      <a:pt x="5655" y="3299"/>
                    </a:lnTo>
                    <a:lnTo>
                      <a:pt x="5607" y="3313"/>
                    </a:lnTo>
                    <a:lnTo>
                      <a:pt x="5559" y="3326"/>
                    </a:lnTo>
                    <a:lnTo>
                      <a:pt x="5511" y="3338"/>
                    </a:lnTo>
                    <a:lnTo>
                      <a:pt x="5465" y="3349"/>
                    </a:lnTo>
                    <a:lnTo>
                      <a:pt x="5419" y="3360"/>
                    </a:lnTo>
                    <a:lnTo>
                      <a:pt x="5375" y="3369"/>
                    </a:lnTo>
                    <a:lnTo>
                      <a:pt x="5330" y="3379"/>
                    </a:lnTo>
                    <a:lnTo>
                      <a:pt x="5287" y="3388"/>
                    </a:lnTo>
                    <a:lnTo>
                      <a:pt x="5244" y="3395"/>
                    </a:lnTo>
                    <a:lnTo>
                      <a:pt x="5202" y="3403"/>
                    </a:lnTo>
                    <a:lnTo>
                      <a:pt x="5161" y="3409"/>
                    </a:lnTo>
                    <a:lnTo>
                      <a:pt x="5121" y="3415"/>
                    </a:lnTo>
                    <a:lnTo>
                      <a:pt x="5082" y="3420"/>
                    </a:lnTo>
                    <a:lnTo>
                      <a:pt x="5045" y="3425"/>
                    </a:lnTo>
                    <a:lnTo>
                      <a:pt x="5007" y="3430"/>
                    </a:lnTo>
                    <a:lnTo>
                      <a:pt x="4972" y="3434"/>
                    </a:lnTo>
                    <a:lnTo>
                      <a:pt x="4936" y="3437"/>
                    </a:lnTo>
                    <a:lnTo>
                      <a:pt x="4903" y="3440"/>
                    </a:lnTo>
                    <a:lnTo>
                      <a:pt x="4869" y="3443"/>
                    </a:lnTo>
                    <a:lnTo>
                      <a:pt x="4838" y="3445"/>
                    </a:lnTo>
                    <a:lnTo>
                      <a:pt x="4808" y="3447"/>
                    </a:lnTo>
                    <a:lnTo>
                      <a:pt x="4778" y="3448"/>
                    </a:lnTo>
                    <a:lnTo>
                      <a:pt x="4751" y="3450"/>
                    </a:lnTo>
                    <a:lnTo>
                      <a:pt x="4724" y="3451"/>
                    </a:lnTo>
                    <a:lnTo>
                      <a:pt x="4698" y="3451"/>
                    </a:lnTo>
                    <a:lnTo>
                      <a:pt x="4675" y="3452"/>
                    </a:lnTo>
                    <a:lnTo>
                      <a:pt x="4653" y="3452"/>
                    </a:lnTo>
                    <a:lnTo>
                      <a:pt x="4631" y="3452"/>
                    </a:lnTo>
                    <a:lnTo>
                      <a:pt x="4611" y="3452"/>
                    </a:lnTo>
                    <a:lnTo>
                      <a:pt x="4593" y="3452"/>
                    </a:lnTo>
                    <a:lnTo>
                      <a:pt x="4576" y="3452"/>
                    </a:lnTo>
                    <a:lnTo>
                      <a:pt x="4560" y="3451"/>
                    </a:lnTo>
                    <a:lnTo>
                      <a:pt x="4546" y="3451"/>
                    </a:lnTo>
                    <a:lnTo>
                      <a:pt x="4533" y="3450"/>
                    </a:lnTo>
                    <a:lnTo>
                      <a:pt x="4523" y="3450"/>
                    </a:lnTo>
                    <a:lnTo>
                      <a:pt x="4513" y="3449"/>
                    </a:lnTo>
                    <a:lnTo>
                      <a:pt x="4506" y="3449"/>
                    </a:lnTo>
                    <a:lnTo>
                      <a:pt x="4500" y="3448"/>
                    </a:lnTo>
                    <a:lnTo>
                      <a:pt x="4496" y="3448"/>
                    </a:lnTo>
                    <a:lnTo>
                      <a:pt x="4493" y="3448"/>
                    </a:lnTo>
                    <a:lnTo>
                      <a:pt x="4492" y="3448"/>
                    </a:lnTo>
                    <a:lnTo>
                      <a:pt x="4492" y="3448"/>
                    </a:lnTo>
                    <a:lnTo>
                      <a:pt x="4417" y="3448"/>
                    </a:lnTo>
                    <a:lnTo>
                      <a:pt x="4342" y="3448"/>
                    </a:lnTo>
                    <a:lnTo>
                      <a:pt x="4269" y="3446"/>
                    </a:lnTo>
                    <a:lnTo>
                      <a:pt x="4196" y="3442"/>
                    </a:lnTo>
                    <a:lnTo>
                      <a:pt x="4124" y="3438"/>
                    </a:lnTo>
                    <a:lnTo>
                      <a:pt x="4054" y="3432"/>
                    </a:lnTo>
                    <a:lnTo>
                      <a:pt x="3984" y="3425"/>
                    </a:lnTo>
                    <a:lnTo>
                      <a:pt x="3915" y="3418"/>
                    </a:lnTo>
                    <a:lnTo>
                      <a:pt x="3848" y="3409"/>
                    </a:lnTo>
                    <a:lnTo>
                      <a:pt x="3780" y="3399"/>
                    </a:lnTo>
                    <a:lnTo>
                      <a:pt x="3714" y="3388"/>
                    </a:lnTo>
                    <a:lnTo>
                      <a:pt x="3649" y="3375"/>
                    </a:lnTo>
                    <a:lnTo>
                      <a:pt x="3584" y="3362"/>
                    </a:lnTo>
                    <a:lnTo>
                      <a:pt x="3522" y="3348"/>
                    </a:lnTo>
                    <a:lnTo>
                      <a:pt x="3459" y="3334"/>
                    </a:lnTo>
                    <a:lnTo>
                      <a:pt x="3398" y="3318"/>
                    </a:lnTo>
                    <a:lnTo>
                      <a:pt x="3337" y="3302"/>
                    </a:lnTo>
                    <a:lnTo>
                      <a:pt x="3277" y="3284"/>
                    </a:lnTo>
                    <a:lnTo>
                      <a:pt x="3219" y="3266"/>
                    </a:lnTo>
                    <a:lnTo>
                      <a:pt x="3162" y="3248"/>
                    </a:lnTo>
                    <a:lnTo>
                      <a:pt x="3105" y="3229"/>
                    </a:lnTo>
                    <a:lnTo>
                      <a:pt x="3050" y="3208"/>
                    </a:lnTo>
                    <a:lnTo>
                      <a:pt x="2995" y="3188"/>
                    </a:lnTo>
                    <a:lnTo>
                      <a:pt x="2941" y="3168"/>
                    </a:lnTo>
                    <a:lnTo>
                      <a:pt x="2888" y="3146"/>
                    </a:lnTo>
                    <a:lnTo>
                      <a:pt x="2836" y="3124"/>
                    </a:lnTo>
                    <a:lnTo>
                      <a:pt x="2785" y="3102"/>
                    </a:lnTo>
                    <a:lnTo>
                      <a:pt x="2736" y="3079"/>
                    </a:lnTo>
                    <a:lnTo>
                      <a:pt x="2686" y="3055"/>
                    </a:lnTo>
                    <a:lnTo>
                      <a:pt x="2639" y="3032"/>
                    </a:lnTo>
                    <a:lnTo>
                      <a:pt x="2592" y="3008"/>
                    </a:lnTo>
                    <a:lnTo>
                      <a:pt x="2545" y="2984"/>
                    </a:lnTo>
                    <a:lnTo>
                      <a:pt x="2501" y="2960"/>
                    </a:lnTo>
                    <a:lnTo>
                      <a:pt x="2456" y="2935"/>
                    </a:lnTo>
                    <a:lnTo>
                      <a:pt x="2414" y="2911"/>
                    </a:lnTo>
                    <a:lnTo>
                      <a:pt x="2371" y="2886"/>
                    </a:lnTo>
                    <a:lnTo>
                      <a:pt x="2331" y="2861"/>
                    </a:lnTo>
                    <a:lnTo>
                      <a:pt x="2290" y="2836"/>
                    </a:lnTo>
                    <a:lnTo>
                      <a:pt x="2252" y="2811"/>
                    </a:lnTo>
                    <a:lnTo>
                      <a:pt x="2213" y="2786"/>
                    </a:lnTo>
                    <a:lnTo>
                      <a:pt x="2176" y="2762"/>
                    </a:lnTo>
                    <a:lnTo>
                      <a:pt x="2140" y="2736"/>
                    </a:lnTo>
                    <a:lnTo>
                      <a:pt x="2105" y="2712"/>
                    </a:lnTo>
                    <a:lnTo>
                      <a:pt x="2071" y="2688"/>
                    </a:lnTo>
                    <a:lnTo>
                      <a:pt x="2038" y="2663"/>
                    </a:lnTo>
                    <a:lnTo>
                      <a:pt x="2006" y="2639"/>
                    </a:lnTo>
                    <a:lnTo>
                      <a:pt x="1975" y="2615"/>
                    </a:lnTo>
                    <a:lnTo>
                      <a:pt x="1945" y="2591"/>
                    </a:lnTo>
                    <a:lnTo>
                      <a:pt x="1915" y="2568"/>
                    </a:lnTo>
                    <a:lnTo>
                      <a:pt x="1888" y="2546"/>
                    </a:lnTo>
                    <a:lnTo>
                      <a:pt x="1861" y="2524"/>
                    </a:lnTo>
                    <a:lnTo>
                      <a:pt x="1835" y="2501"/>
                    </a:lnTo>
                    <a:lnTo>
                      <a:pt x="1810" y="2480"/>
                    </a:lnTo>
                    <a:lnTo>
                      <a:pt x="1787" y="2459"/>
                    </a:lnTo>
                    <a:lnTo>
                      <a:pt x="1764" y="2438"/>
                    </a:lnTo>
                    <a:lnTo>
                      <a:pt x="1742" y="2419"/>
                    </a:lnTo>
                    <a:lnTo>
                      <a:pt x="1721" y="2400"/>
                    </a:lnTo>
                    <a:lnTo>
                      <a:pt x="1702" y="2381"/>
                    </a:lnTo>
                    <a:lnTo>
                      <a:pt x="1683" y="2364"/>
                    </a:lnTo>
                    <a:lnTo>
                      <a:pt x="1665" y="2346"/>
                    </a:lnTo>
                    <a:lnTo>
                      <a:pt x="1649" y="2330"/>
                    </a:lnTo>
                    <a:lnTo>
                      <a:pt x="1633" y="2314"/>
                    </a:lnTo>
                    <a:lnTo>
                      <a:pt x="1619" y="2300"/>
                    </a:lnTo>
                    <a:lnTo>
                      <a:pt x="1606" y="2286"/>
                    </a:lnTo>
                    <a:lnTo>
                      <a:pt x="1593" y="2272"/>
                    </a:lnTo>
                    <a:lnTo>
                      <a:pt x="1582" y="2261"/>
                    </a:lnTo>
                    <a:lnTo>
                      <a:pt x="1571" y="2250"/>
                    </a:lnTo>
                    <a:lnTo>
                      <a:pt x="1562" y="2240"/>
                    </a:lnTo>
                    <a:lnTo>
                      <a:pt x="1554" y="2231"/>
                    </a:lnTo>
                    <a:lnTo>
                      <a:pt x="1548" y="2223"/>
                    </a:lnTo>
                    <a:lnTo>
                      <a:pt x="1542" y="2216"/>
                    </a:lnTo>
                    <a:lnTo>
                      <a:pt x="1537" y="2211"/>
                    </a:lnTo>
                    <a:lnTo>
                      <a:pt x="1533" y="2205"/>
                    </a:lnTo>
                    <a:lnTo>
                      <a:pt x="1530" y="2202"/>
                    </a:lnTo>
                    <a:lnTo>
                      <a:pt x="1529" y="2200"/>
                    </a:lnTo>
                    <a:lnTo>
                      <a:pt x="1528" y="2200"/>
                    </a:lnTo>
                    <a:lnTo>
                      <a:pt x="1528" y="2200"/>
                    </a:lnTo>
                    <a:lnTo>
                      <a:pt x="1502" y="2145"/>
                    </a:lnTo>
                    <a:lnTo>
                      <a:pt x="1488" y="2078"/>
                    </a:lnTo>
                    <a:lnTo>
                      <a:pt x="1481" y="2009"/>
                    </a:lnTo>
                    <a:lnTo>
                      <a:pt x="1479" y="1948"/>
                    </a:lnTo>
                    <a:lnTo>
                      <a:pt x="1480" y="1905"/>
                    </a:lnTo>
                    <a:lnTo>
                      <a:pt x="1481" y="1888"/>
                    </a:lnTo>
                    <a:lnTo>
                      <a:pt x="1481" y="1888"/>
                    </a:lnTo>
                    <a:lnTo>
                      <a:pt x="1433" y="1836"/>
                    </a:lnTo>
                    <a:lnTo>
                      <a:pt x="1388" y="1781"/>
                    </a:lnTo>
                    <a:lnTo>
                      <a:pt x="1344" y="1726"/>
                    </a:lnTo>
                    <a:lnTo>
                      <a:pt x="1302" y="1672"/>
                    </a:lnTo>
                    <a:lnTo>
                      <a:pt x="1261" y="1615"/>
                    </a:lnTo>
                    <a:lnTo>
                      <a:pt x="1223" y="1559"/>
                    </a:lnTo>
                    <a:lnTo>
                      <a:pt x="1185" y="1501"/>
                    </a:lnTo>
                    <a:lnTo>
                      <a:pt x="1150" y="1445"/>
                    </a:lnTo>
                    <a:lnTo>
                      <a:pt x="1116" y="1388"/>
                    </a:lnTo>
                    <a:lnTo>
                      <a:pt x="1083" y="1331"/>
                    </a:lnTo>
                    <a:lnTo>
                      <a:pt x="1052" y="1275"/>
                    </a:lnTo>
                    <a:lnTo>
                      <a:pt x="1022" y="1219"/>
                    </a:lnTo>
                    <a:lnTo>
                      <a:pt x="994" y="1163"/>
                    </a:lnTo>
                    <a:lnTo>
                      <a:pt x="968" y="1109"/>
                    </a:lnTo>
                    <a:lnTo>
                      <a:pt x="942" y="1056"/>
                    </a:lnTo>
                    <a:lnTo>
                      <a:pt x="918" y="1003"/>
                    </a:lnTo>
                    <a:lnTo>
                      <a:pt x="896" y="951"/>
                    </a:lnTo>
                    <a:lnTo>
                      <a:pt x="875" y="902"/>
                    </a:lnTo>
                    <a:lnTo>
                      <a:pt x="855" y="853"/>
                    </a:lnTo>
                    <a:lnTo>
                      <a:pt x="837" y="808"/>
                    </a:lnTo>
                    <a:lnTo>
                      <a:pt x="820" y="763"/>
                    </a:lnTo>
                    <a:lnTo>
                      <a:pt x="805" y="719"/>
                    </a:lnTo>
                    <a:lnTo>
                      <a:pt x="790" y="680"/>
                    </a:lnTo>
                    <a:lnTo>
                      <a:pt x="777" y="641"/>
                    </a:lnTo>
                    <a:lnTo>
                      <a:pt x="765" y="606"/>
                    </a:lnTo>
                    <a:lnTo>
                      <a:pt x="754" y="573"/>
                    </a:lnTo>
                    <a:lnTo>
                      <a:pt x="745" y="543"/>
                    </a:lnTo>
                    <a:lnTo>
                      <a:pt x="737" y="516"/>
                    </a:lnTo>
                    <a:lnTo>
                      <a:pt x="730" y="492"/>
                    </a:lnTo>
                    <a:lnTo>
                      <a:pt x="724" y="471"/>
                    </a:lnTo>
                    <a:lnTo>
                      <a:pt x="719" y="453"/>
                    </a:lnTo>
                    <a:lnTo>
                      <a:pt x="716" y="440"/>
                    </a:lnTo>
                    <a:lnTo>
                      <a:pt x="712" y="430"/>
                    </a:lnTo>
                    <a:lnTo>
                      <a:pt x="711" y="424"/>
                    </a:lnTo>
                    <a:lnTo>
                      <a:pt x="710" y="422"/>
                    </a:lnTo>
                    <a:lnTo>
                      <a:pt x="710" y="422"/>
                    </a:lnTo>
                    <a:lnTo>
                      <a:pt x="483" y="459"/>
                    </a:lnTo>
                    <a:lnTo>
                      <a:pt x="95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7" y="59"/>
                    </a:lnTo>
                    <a:lnTo>
                      <a:pt x="14" y="102"/>
                    </a:lnTo>
                    <a:lnTo>
                      <a:pt x="22" y="145"/>
                    </a:lnTo>
                    <a:lnTo>
                      <a:pt x="30" y="188"/>
                    </a:lnTo>
                    <a:lnTo>
                      <a:pt x="39" y="230"/>
                    </a:lnTo>
                    <a:lnTo>
                      <a:pt x="48" y="273"/>
                    </a:lnTo>
                    <a:lnTo>
                      <a:pt x="57" y="315"/>
                    </a:lnTo>
                    <a:lnTo>
                      <a:pt x="67" y="358"/>
                    </a:lnTo>
                    <a:lnTo>
                      <a:pt x="78" y="399"/>
                    </a:lnTo>
                    <a:lnTo>
                      <a:pt x="88" y="442"/>
                    </a:lnTo>
                    <a:lnTo>
                      <a:pt x="99" y="483"/>
                    </a:lnTo>
                    <a:lnTo>
                      <a:pt x="111" y="525"/>
                    </a:lnTo>
                    <a:lnTo>
                      <a:pt x="122" y="567"/>
                    </a:lnTo>
                    <a:lnTo>
                      <a:pt x="134" y="608"/>
                    </a:lnTo>
                    <a:lnTo>
                      <a:pt x="147" y="650"/>
                    </a:lnTo>
                    <a:lnTo>
                      <a:pt x="161" y="691"/>
                    </a:lnTo>
                    <a:lnTo>
                      <a:pt x="174" y="732"/>
                    </a:lnTo>
                    <a:lnTo>
                      <a:pt x="187" y="773"/>
                    </a:lnTo>
                    <a:lnTo>
                      <a:pt x="201" y="814"/>
                    </a:lnTo>
                    <a:lnTo>
                      <a:pt x="216" y="854"/>
                    </a:lnTo>
                    <a:lnTo>
                      <a:pt x="230" y="895"/>
                    </a:lnTo>
                    <a:lnTo>
                      <a:pt x="246" y="935"/>
                    </a:lnTo>
                    <a:lnTo>
                      <a:pt x="262" y="975"/>
                    </a:lnTo>
                    <a:lnTo>
                      <a:pt x="278" y="1015"/>
                    </a:lnTo>
                    <a:lnTo>
                      <a:pt x="294" y="1055"/>
                    </a:lnTo>
                    <a:lnTo>
                      <a:pt x="310" y="1094"/>
                    </a:lnTo>
                    <a:lnTo>
                      <a:pt x="328" y="1134"/>
                    </a:lnTo>
                    <a:lnTo>
                      <a:pt x="345" y="1173"/>
                    </a:lnTo>
                    <a:lnTo>
                      <a:pt x="363" y="1212"/>
                    </a:lnTo>
                    <a:lnTo>
                      <a:pt x="381" y="1251"/>
                    </a:lnTo>
                    <a:lnTo>
                      <a:pt x="400" y="1290"/>
                    </a:lnTo>
                    <a:lnTo>
                      <a:pt x="419" y="1328"/>
                    </a:lnTo>
                    <a:lnTo>
                      <a:pt x="438" y="1367"/>
                    </a:lnTo>
                    <a:lnTo>
                      <a:pt x="457" y="1404"/>
                    </a:lnTo>
                    <a:lnTo>
                      <a:pt x="477" y="1443"/>
                    </a:lnTo>
                    <a:lnTo>
                      <a:pt x="497" y="1480"/>
                    </a:lnTo>
                    <a:lnTo>
                      <a:pt x="518" y="1518"/>
                    </a:lnTo>
                    <a:lnTo>
                      <a:pt x="538" y="1555"/>
                    </a:lnTo>
                    <a:lnTo>
                      <a:pt x="560" y="1593"/>
                    </a:lnTo>
                    <a:lnTo>
                      <a:pt x="581" y="1629"/>
                    </a:lnTo>
                    <a:lnTo>
                      <a:pt x="603" y="1667"/>
                    </a:lnTo>
                    <a:lnTo>
                      <a:pt x="625" y="1703"/>
                    </a:lnTo>
                    <a:lnTo>
                      <a:pt x="648" y="1740"/>
                    </a:lnTo>
                    <a:lnTo>
                      <a:pt x="671" y="1775"/>
                    </a:lnTo>
                    <a:lnTo>
                      <a:pt x="693" y="1811"/>
                    </a:lnTo>
                    <a:lnTo>
                      <a:pt x="718" y="1847"/>
                    </a:lnTo>
                    <a:lnTo>
                      <a:pt x="741" y="1882"/>
                    </a:lnTo>
                    <a:lnTo>
                      <a:pt x="765" y="1918"/>
                    </a:lnTo>
                    <a:lnTo>
                      <a:pt x="789" y="1952"/>
                    </a:lnTo>
                    <a:lnTo>
                      <a:pt x="814" y="1988"/>
                    </a:lnTo>
                    <a:lnTo>
                      <a:pt x="839" y="2022"/>
                    </a:lnTo>
                    <a:lnTo>
                      <a:pt x="864" y="2057"/>
                    </a:lnTo>
                    <a:lnTo>
                      <a:pt x="890" y="2090"/>
                    </a:lnTo>
                    <a:lnTo>
                      <a:pt x="916" y="2124"/>
                    </a:lnTo>
                    <a:lnTo>
                      <a:pt x="942" y="2158"/>
                    </a:lnTo>
                    <a:lnTo>
                      <a:pt x="969" y="2191"/>
                    </a:lnTo>
                    <a:lnTo>
                      <a:pt x="996" y="2225"/>
                    </a:lnTo>
                    <a:lnTo>
                      <a:pt x="1022" y="2257"/>
                    </a:lnTo>
                    <a:lnTo>
                      <a:pt x="1051" y="2290"/>
                    </a:lnTo>
                    <a:lnTo>
                      <a:pt x="1078" y="2322"/>
                    </a:lnTo>
                    <a:lnTo>
                      <a:pt x="1106" y="2354"/>
                    </a:lnTo>
                    <a:lnTo>
                      <a:pt x="1134" y="2387"/>
                    </a:lnTo>
                    <a:lnTo>
                      <a:pt x="1163" y="2418"/>
                    </a:lnTo>
                    <a:lnTo>
                      <a:pt x="1191" y="2450"/>
                    </a:lnTo>
                    <a:lnTo>
                      <a:pt x="1221" y="2480"/>
                    </a:lnTo>
                    <a:lnTo>
                      <a:pt x="1250" y="2511"/>
                    </a:lnTo>
                    <a:lnTo>
                      <a:pt x="1280" y="2542"/>
                    </a:lnTo>
                    <a:lnTo>
                      <a:pt x="1310" y="2572"/>
                    </a:lnTo>
                    <a:lnTo>
                      <a:pt x="1340" y="2603"/>
                    </a:lnTo>
                    <a:lnTo>
                      <a:pt x="1371" y="2632"/>
                    </a:lnTo>
                    <a:lnTo>
                      <a:pt x="1401" y="2661"/>
                    </a:lnTo>
                    <a:lnTo>
                      <a:pt x="1432" y="2691"/>
                    </a:lnTo>
                    <a:lnTo>
                      <a:pt x="1464" y="2719"/>
                    </a:lnTo>
                    <a:lnTo>
                      <a:pt x="1495" y="2748"/>
                    </a:lnTo>
                    <a:lnTo>
                      <a:pt x="1527" y="2777"/>
                    </a:lnTo>
                    <a:lnTo>
                      <a:pt x="1559" y="2804"/>
                    </a:lnTo>
                    <a:lnTo>
                      <a:pt x="1591" y="2833"/>
                    </a:lnTo>
                    <a:lnTo>
                      <a:pt x="1624" y="2860"/>
                    </a:lnTo>
                    <a:lnTo>
                      <a:pt x="1656" y="2886"/>
                    </a:lnTo>
                    <a:lnTo>
                      <a:pt x="1690" y="2914"/>
                    </a:lnTo>
                    <a:lnTo>
                      <a:pt x="1723" y="2940"/>
                    </a:lnTo>
                    <a:lnTo>
                      <a:pt x="1757" y="2966"/>
                    </a:lnTo>
                    <a:lnTo>
                      <a:pt x="1790" y="2993"/>
                    </a:lnTo>
                    <a:lnTo>
                      <a:pt x="1824" y="3018"/>
                    </a:lnTo>
                    <a:lnTo>
                      <a:pt x="1858" y="3043"/>
                    </a:lnTo>
                    <a:lnTo>
                      <a:pt x="1893" y="3069"/>
                    </a:lnTo>
                    <a:lnTo>
                      <a:pt x="1928" y="3093"/>
                    </a:lnTo>
                    <a:lnTo>
                      <a:pt x="1962" y="3117"/>
                    </a:lnTo>
                    <a:lnTo>
                      <a:pt x="1998" y="3141"/>
                    </a:lnTo>
                    <a:lnTo>
                      <a:pt x="2033" y="3165"/>
                    </a:lnTo>
                    <a:lnTo>
                      <a:pt x="2068" y="3188"/>
                    </a:lnTo>
                    <a:lnTo>
                      <a:pt x="2105" y="3211"/>
                    </a:lnTo>
                    <a:lnTo>
                      <a:pt x="2140" y="3234"/>
                    </a:lnTo>
                    <a:lnTo>
                      <a:pt x="2177" y="3256"/>
                    </a:lnTo>
                    <a:lnTo>
                      <a:pt x="2213" y="3278"/>
                    </a:lnTo>
                    <a:lnTo>
                      <a:pt x="2250" y="3301"/>
                    </a:lnTo>
                    <a:lnTo>
                      <a:pt x="2287" y="3322"/>
                    </a:lnTo>
                    <a:lnTo>
                      <a:pt x="2324" y="3342"/>
                    </a:lnTo>
                    <a:lnTo>
                      <a:pt x="2361" y="3363"/>
                    </a:lnTo>
                    <a:lnTo>
                      <a:pt x="2399" y="3384"/>
                    </a:lnTo>
                    <a:lnTo>
                      <a:pt x="2437" y="3404"/>
                    </a:lnTo>
                    <a:lnTo>
                      <a:pt x="2474" y="3423"/>
                    </a:lnTo>
                    <a:lnTo>
                      <a:pt x="2513" y="3442"/>
                    </a:lnTo>
                    <a:lnTo>
                      <a:pt x="2551" y="3462"/>
                    </a:lnTo>
                    <a:lnTo>
                      <a:pt x="2590" y="3480"/>
                    </a:lnTo>
                    <a:lnTo>
                      <a:pt x="2628" y="3498"/>
                    </a:lnTo>
                    <a:lnTo>
                      <a:pt x="2667" y="3515"/>
                    </a:lnTo>
                    <a:lnTo>
                      <a:pt x="2706" y="3533"/>
                    </a:lnTo>
                    <a:lnTo>
                      <a:pt x="2746" y="3551"/>
                    </a:lnTo>
                    <a:lnTo>
                      <a:pt x="2785" y="3567"/>
                    </a:lnTo>
                    <a:lnTo>
                      <a:pt x="2825" y="3583"/>
                    </a:lnTo>
                    <a:lnTo>
                      <a:pt x="2864" y="3599"/>
                    </a:lnTo>
                    <a:lnTo>
                      <a:pt x="2905" y="3615"/>
                    </a:lnTo>
                    <a:lnTo>
                      <a:pt x="2944" y="3630"/>
                    </a:lnTo>
                    <a:lnTo>
                      <a:pt x="2985" y="3645"/>
                    </a:lnTo>
                    <a:lnTo>
                      <a:pt x="3025" y="3659"/>
                    </a:lnTo>
                    <a:lnTo>
                      <a:pt x="3066" y="3673"/>
                    </a:lnTo>
                    <a:lnTo>
                      <a:pt x="3107" y="3686"/>
                    </a:lnTo>
                    <a:lnTo>
                      <a:pt x="3148" y="3700"/>
                    </a:lnTo>
                    <a:lnTo>
                      <a:pt x="3189" y="3713"/>
                    </a:lnTo>
                    <a:lnTo>
                      <a:pt x="3231" y="3725"/>
                    </a:lnTo>
                    <a:lnTo>
                      <a:pt x="3272" y="3737"/>
                    </a:lnTo>
                    <a:lnTo>
                      <a:pt x="3314" y="3749"/>
                    </a:lnTo>
                    <a:lnTo>
                      <a:pt x="3355" y="3760"/>
                    </a:lnTo>
                    <a:lnTo>
                      <a:pt x="3398" y="3771"/>
                    </a:lnTo>
                    <a:lnTo>
                      <a:pt x="3439" y="3782"/>
                    </a:lnTo>
                    <a:lnTo>
                      <a:pt x="3482" y="3791"/>
                    </a:lnTo>
                    <a:lnTo>
                      <a:pt x="3525" y="3801"/>
                    </a:lnTo>
                    <a:lnTo>
                      <a:pt x="3567" y="3810"/>
                    </a:lnTo>
                    <a:lnTo>
                      <a:pt x="3610" y="3818"/>
                    </a:lnTo>
                    <a:lnTo>
                      <a:pt x="3652" y="3827"/>
                    </a:lnTo>
                    <a:lnTo>
                      <a:pt x="3696" y="3834"/>
                    </a:lnTo>
                    <a:lnTo>
                      <a:pt x="3738" y="3842"/>
                    </a:lnTo>
                    <a:lnTo>
                      <a:pt x="3782" y="3850"/>
                    </a:lnTo>
                    <a:lnTo>
                      <a:pt x="3825" y="3856"/>
                    </a:lnTo>
                    <a:lnTo>
                      <a:pt x="3869" y="3862"/>
                    </a:lnTo>
                    <a:lnTo>
                      <a:pt x="3912" y="3868"/>
                    </a:lnTo>
                    <a:lnTo>
                      <a:pt x="3956" y="3873"/>
                    </a:lnTo>
                    <a:lnTo>
                      <a:pt x="3999" y="3878"/>
                    </a:lnTo>
                    <a:lnTo>
                      <a:pt x="4044" y="3882"/>
                    </a:lnTo>
                    <a:lnTo>
                      <a:pt x="4088" y="3886"/>
                    </a:lnTo>
                    <a:lnTo>
                      <a:pt x="4132" y="3889"/>
                    </a:lnTo>
                    <a:lnTo>
                      <a:pt x="4177" y="3892"/>
                    </a:lnTo>
                    <a:lnTo>
                      <a:pt x="4221" y="3895"/>
                    </a:lnTo>
                    <a:lnTo>
                      <a:pt x="4266" y="3897"/>
                    </a:lnTo>
                    <a:lnTo>
                      <a:pt x="4310" y="3898"/>
                    </a:lnTo>
                    <a:lnTo>
                      <a:pt x="4355" y="3900"/>
                    </a:lnTo>
                    <a:lnTo>
                      <a:pt x="4399" y="3900"/>
                    </a:lnTo>
                    <a:lnTo>
                      <a:pt x="4445" y="3901"/>
                    </a:lnTo>
                    <a:lnTo>
                      <a:pt x="4445" y="3901"/>
                    </a:lnTo>
                    <a:lnTo>
                      <a:pt x="4491" y="3900"/>
                    </a:lnTo>
                    <a:lnTo>
                      <a:pt x="4537" y="3900"/>
                    </a:lnTo>
                    <a:lnTo>
                      <a:pt x="4583" y="3899"/>
                    </a:lnTo>
                    <a:lnTo>
                      <a:pt x="4628" y="3897"/>
                    </a:lnTo>
                    <a:lnTo>
                      <a:pt x="4674" y="3895"/>
                    </a:lnTo>
                    <a:lnTo>
                      <a:pt x="4718" y="3892"/>
                    </a:lnTo>
                    <a:lnTo>
                      <a:pt x="4764" y="3889"/>
                    </a:lnTo>
                    <a:lnTo>
                      <a:pt x="4810" y="3886"/>
                    </a:lnTo>
                    <a:lnTo>
                      <a:pt x="4854" y="3882"/>
                    </a:lnTo>
                    <a:lnTo>
                      <a:pt x="4900" y="3878"/>
                    </a:lnTo>
                    <a:lnTo>
                      <a:pt x="4944" y="3873"/>
                    </a:lnTo>
                    <a:lnTo>
                      <a:pt x="4989" y="3868"/>
                    </a:lnTo>
                    <a:lnTo>
                      <a:pt x="5033" y="3863"/>
                    </a:lnTo>
                    <a:lnTo>
                      <a:pt x="5078" y="3857"/>
                    </a:lnTo>
                    <a:lnTo>
                      <a:pt x="5122" y="3850"/>
                    </a:lnTo>
                    <a:lnTo>
                      <a:pt x="5166" y="3842"/>
                    </a:lnTo>
                    <a:lnTo>
                      <a:pt x="5211" y="3835"/>
                    </a:lnTo>
                    <a:lnTo>
                      <a:pt x="5254" y="3827"/>
                    </a:lnTo>
                    <a:lnTo>
                      <a:pt x="5298" y="3819"/>
                    </a:lnTo>
                    <a:lnTo>
                      <a:pt x="5341" y="3811"/>
                    </a:lnTo>
                    <a:lnTo>
                      <a:pt x="5385" y="3802"/>
                    </a:lnTo>
                    <a:lnTo>
                      <a:pt x="5428" y="3792"/>
                    </a:lnTo>
                    <a:lnTo>
                      <a:pt x="5471" y="3783"/>
                    </a:lnTo>
                    <a:lnTo>
                      <a:pt x="5514" y="3773"/>
                    </a:lnTo>
                    <a:lnTo>
                      <a:pt x="5557" y="3761"/>
                    </a:lnTo>
                    <a:lnTo>
                      <a:pt x="5599" y="3750"/>
                    </a:lnTo>
                    <a:lnTo>
                      <a:pt x="5642" y="3739"/>
                    </a:lnTo>
                    <a:lnTo>
                      <a:pt x="5684" y="3727"/>
                    </a:lnTo>
                    <a:lnTo>
                      <a:pt x="5727" y="3715"/>
                    </a:lnTo>
                    <a:lnTo>
                      <a:pt x="5769" y="3702"/>
                    </a:lnTo>
                    <a:lnTo>
                      <a:pt x="5810" y="3688"/>
                    </a:lnTo>
                    <a:lnTo>
                      <a:pt x="5852" y="3675"/>
                    </a:lnTo>
                    <a:lnTo>
                      <a:pt x="5893" y="3661"/>
                    </a:lnTo>
                    <a:lnTo>
                      <a:pt x="5935" y="3647"/>
                    </a:lnTo>
                    <a:lnTo>
                      <a:pt x="5976" y="3632"/>
                    </a:lnTo>
                    <a:lnTo>
                      <a:pt x="6017" y="3617"/>
                    </a:lnTo>
                    <a:lnTo>
                      <a:pt x="6057" y="3601"/>
                    </a:lnTo>
                    <a:lnTo>
                      <a:pt x="6098" y="3586"/>
                    </a:lnTo>
                    <a:lnTo>
                      <a:pt x="6138" y="3569"/>
                    </a:lnTo>
                    <a:lnTo>
                      <a:pt x="6179" y="3553"/>
                    </a:lnTo>
                    <a:lnTo>
                      <a:pt x="6218" y="3536"/>
                    </a:lnTo>
                    <a:lnTo>
                      <a:pt x="6258" y="3518"/>
                    </a:lnTo>
                    <a:lnTo>
                      <a:pt x="6297" y="3501"/>
                    </a:lnTo>
                    <a:lnTo>
                      <a:pt x="6337" y="3483"/>
                    </a:lnTo>
                    <a:lnTo>
                      <a:pt x="6376" y="3465"/>
                    </a:lnTo>
                    <a:lnTo>
                      <a:pt x="6415" y="3445"/>
                    </a:lnTo>
                    <a:lnTo>
                      <a:pt x="6453" y="3426"/>
                    </a:lnTo>
                    <a:lnTo>
                      <a:pt x="6492" y="3407"/>
                    </a:lnTo>
                    <a:lnTo>
                      <a:pt x="6530" y="3387"/>
                    </a:lnTo>
                    <a:lnTo>
                      <a:pt x="6569" y="3366"/>
                    </a:lnTo>
                    <a:lnTo>
                      <a:pt x="6606" y="3346"/>
                    </a:lnTo>
                    <a:lnTo>
                      <a:pt x="6643" y="3325"/>
                    </a:lnTo>
                    <a:lnTo>
                      <a:pt x="6681" y="3304"/>
                    </a:lnTo>
                    <a:lnTo>
                      <a:pt x="6718" y="3281"/>
                    </a:lnTo>
                    <a:lnTo>
                      <a:pt x="6756" y="3260"/>
                    </a:lnTo>
                    <a:lnTo>
                      <a:pt x="6792" y="3238"/>
                    </a:lnTo>
                    <a:lnTo>
                      <a:pt x="6829" y="3214"/>
                    </a:lnTo>
                    <a:lnTo>
                      <a:pt x="6865" y="3192"/>
                    </a:lnTo>
                    <a:lnTo>
                      <a:pt x="6901" y="3168"/>
                    </a:lnTo>
                    <a:lnTo>
                      <a:pt x="6937" y="3145"/>
                    </a:lnTo>
                    <a:lnTo>
                      <a:pt x="6973" y="3120"/>
                    </a:lnTo>
                    <a:lnTo>
                      <a:pt x="7008" y="3096"/>
                    </a:lnTo>
                    <a:lnTo>
                      <a:pt x="7042" y="3072"/>
                    </a:lnTo>
                    <a:lnTo>
                      <a:pt x="7078" y="3046"/>
                    </a:lnTo>
                    <a:lnTo>
                      <a:pt x="7112" y="3021"/>
                    </a:lnTo>
                    <a:lnTo>
                      <a:pt x="7147" y="2996"/>
                    </a:lnTo>
                    <a:lnTo>
                      <a:pt x="7180" y="2969"/>
                    </a:lnTo>
                    <a:lnTo>
                      <a:pt x="7215" y="2943"/>
                    </a:lnTo>
                    <a:lnTo>
                      <a:pt x="7248" y="2917"/>
                    </a:lnTo>
                    <a:lnTo>
                      <a:pt x="7281" y="2889"/>
                    </a:lnTo>
                    <a:lnTo>
                      <a:pt x="7314" y="2863"/>
                    </a:lnTo>
                    <a:lnTo>
                      <a:pt x="7347" y="2835"/>
                    </a:lnTo>
                    <a:lnTo>
                      <a:pt x="7380" y="2807"/>
                    </a:lnTo>
                    <a:lnTo>
                      <a:pt x="7412" y="2779"/>
                    </a:lnTo>
                    <a:lnTo>
                      <a:pt x="7443" y="2750"/>
                    </a:lnTo>
                    <a:lnTo>
                      <a:pt x="7475" y="2722"/>
                    </a:lnTo>
                    <a:lnTo>
                      <a:pt x="7507" y="2693"/>
                    </a:lnTo>
                    <a:lnTo>
                      <a:pt x="7538" y="2663"/>
                    </a:lnTo>
                    <a:lnTo>
                      <a:pt x="7569" y="2634"/>
                    </a:lnTo>
                    <a:lnTo>
                      <a:pt x="7599" y="2604"/>
                    </a:lnTo>
                    <a:lnTo>
                      <a:pt x="7630" y="2573"/>
                    </a:lnTo>
                    <a:lnTo>
                      <a:pt x="7660" y="2543"/>
                    </a:lnTo>
                    <a:lnTo>
                      <a:pt x="7689" y="2512"/>
                    </a:lnTo>
                    <a:lnTo>
                      <a:pt x="7719" y="2481"/>
                    </a:lnTo>
                    <a:lnTo>
                      <a:pt x="7748" y="2450"/>
                    </a:lnTo>
                    <a:lnTo>
                      <a:pt x="7777" y="2418"/>
                    </a:lnTo>
                    <a:lnTo>
                      <a:pt x="7805" y="2387"/>
                    </a:lnTo>
                    <a:lnTo>
                      <a:pt x="7833" y="2354"/>
                    </a:lnTo>
                    <a:lnTo>
                      <a:pt x="7862" y="2322"/>
                    </a:lnTo>
                    <a:lnTo>
                      <a:pt x="7889" y="2290"/>
                    </a:lnTo>
                    <a:lnTo>
                      <a:pt x="7916" y="2256"/>
                    </a:lnTo>
                    <a:lnTo>
                      <a:pt x="7944" y="2224"/>
                    </a:lnTo>
                    <a:lnTo>
                      <a:pt x="7970" y="2190"/>
                    </a:lnTo>
                    <a:lnTo>
                      <a:pt x="7996" y="2156"/>
                    </a:lnTo>
                    <a:lnTo>
                      <a:pt x="8023" y="2122"/>
                    </a:lnTo>
                    <a:lnTo>
                      <a:pt x="8049" y="2088"/>
                    </a:lnTo>
                    <a:lnTo>
                      <a:pt x="8074" y="2054"/>
                    </a:lnTo>
                    <a:lnTo>
                      <a:pt x="8100" y="2019"/>
                    </a:lnTo>
                    <a:lnTo>
                      <a:pt x="8124" y="1984"/>
                    </a:lnTo>
                    <a:lnTo>
                      <a:pt x="8148" y="1948"/>
                    </a:lnTo>
                    <a:lnTo>
                      <a:pt x="8173" y="1913"/>
                    </a:lnTo>
                    <a:lnTo>
                      <a:pt x="8197" y="1877"/>
                    </a:lnTo>
                    <a:lnTo>
                      <a:pt x="8220" y="1842"/>
                    </a:lnTo>
                    <a:lnTo>
                      <a:pt x="8243" y="1805"/>
                    </a:lnTo>
                    <a:lnTo>
                      <a:pt x="8267" y="1769"/>
                    </a:lnTo>
                    <a:lnTo>
                      <a:pt x="8289" y="1732"/>
                    </a:lnTo>
                    <a:lnTo>
                      <a:pt x="8311" y="1695"/>
                    </a:lnTo>
                    <a:lnTo>
                      <a:pt x="8333" y="1658"/>
                    </a:lnTo>
                    <a:lnTo>
                      <a:pt x="8354" y="1621"/>
                    </a:lnTo>
                    <a:lnTo>
                      <a:pt x="8375" y="1584"/>
                    </a:lnTo>
                    <a:lnTo>
                      <a:pt x="8396" y="1546"/>
                    </a:lnTo>
                    <a:lnTo>
                      <a:pt x="8417" y="1508"/>
                    </a:lnTo>
                    <a:lnTo>
                      <a:pt x="8437" y="1470"/>
                    </a:lnTo>
                    <a:lnTo>
                      <a:pt x="8456" y="1432"/>
                    </a:lnTo>
                    <a:lnTo>
                      <a:pt x="8475" y="1393"/>
                    </a:lnTo>
                    <a:lnTo>
                      <a:pt x="8495" y="1354"/>
                    </a:lnTo>
                    <a:lnTo>
                      <a:pt x="8514" y="1315"/>
                    </a:lnTo>
                    <a:lnTo>
                      <a:pt x="8532" y="1276"/>
                    </a:lnTo>
                    <a:lnTo>
                      <a:pt x="8549" y="1236"/>
                    </a:lnTo>
                    <a:lnTo>
                      <a:pt x="8567" y="1197"/>
                    </a:lnTo>
                    <a:lnTo>
                      <a:pt x="8585" y="1157"/>
                    </a:lnTo>
                    <a:lnTo>
                      <a:pt x="8601" y="1117"/>
                    </a:lnTo>
                    <a:lnTo>
                      <a:pt x="8617" y="1076"/>
                    </a:lnTo>
                    <a:lnTo>
                      <a:pt x="8633" y="1036"/>
                    </a:lnTo>
                    <a:lnTo>
                      <a:pt x="8649" y="995"/>
                    </a:lnTo>
                    <a:lnTo>
                      <a:pt x="8665" y="954"/>
                    </a:lnTo>
                    <a:lnTo>
                      <a:pt x="8680" y="914"/>
                    </a:lnTo>
                    <a:lnTo>
                      <a:pt x="8694" y="872"/>
                    </a:lnTo>
                    <a:lnTo>
                      <a:pt x="8708" y="831"/>
                    </a:lnTo>
                    <a:lnTo>
                      <a:pt x="8721" y="789"/>
                    </a:lnTo>
                    <a:lnTo>
                      <a:pt x="8736" y="748"/>
                    </a:lnTo>
                    <a:lnTo>
                      <a:pt x="8748" y="706"/>
                    </a:lnTo>
                    <a:lnTo>
                      <a:pt x="8761" y="664"/>
                    </a:lnTo>
                    <a:lnTo>
                      <a:pt x="8773" y="622"/>
                    </a:lnTo>
                    <a:lnTo>
                      <a:pt x="8784" y="580"/>
                    </a:lnTo>
                    <a:lnTo>
                      <a:pt x="8796" y="537"/>
                    </a:lnTo>
                    <a:lnTo>
                      <a:pt x="8796" y="537"/>
                    </a:lnTo>
                    <a:lnTo>
                      <a:pt x="8834" y="540"/>
                    </a:lnTo>
                    <a:lnTo>
                      <a:pt x="8908" y="550"/>
                    </a:lnTo>
                    <a:lnTo>
                      <a:pt x="8989" y="564"/>
                    </a:lnTo>
                    <a:lnTo>
                      <a:pt x="9045" y="578"/>
                    </a:lnTo>
                    <a:lnTo>
                      <a:pt x="9045" y="578"/>
                    </a:lnTo>
                    <a:lnTo>
                      <a:pt x="9018" y="548"/>
                    </a:lnTo>
                    <a:lnTo>
                      <a:pt x="8985" y="511"/>
                    </a:lnTo>
                    <a:lnTo>
                      <a:pt x="8946" y="468"/>
                    </a:lnTo>
                    <a:lnTo>
                      <a:pt x="8905" y="422"/>
                    </a:lnTo>
                    <a:lnTo>
                      <a:pt x="8859" y="371"/>
                    </a:lnTo>
                    <a:lnTo>
                      <a:pt x="8814" y="319"/>
                    </a:lnTo>
                    <a:lnTo>
                      <a:pt x="8767" y="267"/>
                    </a:lnTo>
                    <a:lnTo>
                      <a:pt x="8721" y="215"/>
                    </a:lnTo>
                    <a:lnTo>
                      <a:pt x="8678" y="166"/>
                    </a:lnTo>
                    <a:lnTo>
                      <a:pt x="8638" y="122"/>
                    </a:lnTo>
                    <a:lnTo>
                      <a:pt x="8603" y="81"/>
                    </a:lnTo>
                    <a:lnTo>
                      <a:pt x="8573" y="48"/>
                    </a:lnTo>
                    <a:lnTo>
                      <a:pt x="8550" y="23"/>
                    </a:lnTo>
                    <a:lnTo>
                      <a:pt x="8536" y="6"/>
                    </a:lnTo>
                    <a:lnTo>
                      <a:pt x="8531" y="0"/>
                    </a:lnTo>
                    <a:lnTo>
                      <a:pt x="8531" y="0"/>
                    </a:lnTo>
                    <a:lnTo>
                      <a:pt x="7751" y="219"/>
                    </a:lnTo>
                    <a:lnTo>
                      <a:pt x="7751" y="219"/>
                    </a:lnTo>
                    <a:lnTo>
                      <a:pt x="7751" y="21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124"/>
              <p:cNvSpPr>
                <a:spLocks noChangeAspect="1"/>
              </p:cNvSpPr>
              <p:nvPr/>
            </p:nvSpPr>
            <p:spPr bwMode="auto">
              <a:xfrm>
                <a:off x="1529" y="2478"/>
                <a:ext cx="3388" cy="1174"/>
              </a:xfrm>
              <a:custGeom>
                <a:avLst/>
                <a:gdLst/>
                <a:ahLst/>
                <a:cxnLst>
                  <a:cxn ang="0">
                    <a:pos x="6929" y="177"/>
                  </a:cxn>
                  <a:cxn ang="0">
                    <a:pos x="6847" y="474"/>
                  </a:cxn>
                  <a:cxn ang="0">
                    <a:pos x="6737" y="756"/>
                  </a:cxn>
                  <a:cxn ang="0">
                    <a:pos x="6599" y="1020"/>
                  </a:cxn>
                  <a:cxn ang="0">
                    <a:pos x="6437" y="1266"/>
                  </a:cxn>
                  <a:cxn ang="0">
                    <a:pos x="6251" y="1492"/>
                  </a:cxn>
                  <a:cxn ang="0">
                    <a:pos x="6042" y="1699"/>
                  </a:cxn>
                  <a:cxn ang="0">
                    <a:pos x="5812" y="1883"/>
                  </a:cxn>
                  <a:cxn ang="0">
                    <a:pos x="5565" y="2044"/>
                  </a:cxn>
                  <a:cxn ang="0">
                    <a:pos x="5300" y="2181"/>
                  </a:cxn>
                  <a:cxn ang="0">
                    <a:pos x="5019" y="2293"/>
                  </a:cxn>
                  <a:cxn ang="0">
                    <a:pos x="4725" y="2378"/>
                  </a:cxn>
                  <a:cxn ang="0">
                    <a:pos x="4418" y="2434"/>
                  </a:cxn>
                  <a:cxn ang="0">
                    <a:pos x="4101" y="2463"/>
                  </a:cxn>
                  <a:cxn ang="0">
                    <a:pos x="3822" y="2463"/>
                  </a:cxn>
                  <a:cxn ang="0">
                    <a:pos x="3502" y="2433"/>
                  </a:cxn>
                  <a:cxn ang="0">
                    <a:pos x="3192" y="2374"/>
                  </a:cxn>
                  <a:cxn ang="0">
                    <a:pos x="2896" y="2285"/>
                  </a:cxn>
                  <a:cxn ang="0">
                    <a:pos x="2613" y="2168"/>
                  </a:cxn>
                  <a:cxn ang="0">
                    <a:pos x="2346" y="2025"/>
                  </a:cxn>
                  <a:cxn ang="0">
                    <a:pos x="2097" y="1858"/>
                  </a:cxn>
                  <a:cxn ang="0">
                    <a:pos x="1866" y="1667"/>
                  </a:cxn>
                  <a:cxn ang="0">
                    <a:pos x="1657" y="1453"/>
                  </a:cxn>
                  <a:cxn ang="0">
                    <a:pos x="1470" y="1219"/>
                  </a:cxn>
                  <a:cxn ang="0">
                    <a:pos x="1308" y="966"/>
                  </a:cxn>
                  <a:cxn ang="0">
                    <a:pos x="1171" y="694"/>
                  </a:cxn>
                  <a:cxn ang="0">
                    <a:pos x="1063" y="406"/>
                  </a:cxn>
                  <a:cxn ang="0">
                    <a:pos x="467" y="15"/>
                  </a:cxn>
                  <a:cxn ang="0">
                    <a:pos x="334" y="781"/>
                  </a:cxn>
                  <a:cxn ang="0">
                    <a:pos x="542" y="1257"/>
                  </a:cxn>
                  <a:cxn ang="0">
                    <a:pos x="736" y="1588"/>
                  </a:cxn>
                  <a:cxn ang="0">
                    <a:pos x="889" y="1790"/>
                  </a:cxn>
                  <a:cxn ang="0">
                    <a:pos x="974" y="1879"/>
                  </a:cxn>
                  <a:cxn ang="0">
                    <a:pos x="1108" y="1778"/>
                  </a:cxn>
                  <a:cxn ang="0">
                    <a:pos x="1413" y="1738"/>
                  </a:cxn>
                  <a:cxn ang="0">
                    <a:pos x="1676" y="1837"/>
                  </a:cxn>
                  <a:cxn ang="0">
                    <a:pos x="2140" y="2183"/>
                  </a:cxn>
                  <a:cxn ang="0">
                    <a:pos x="2568" y="2435"/>
                  </a:cxn>
                  <a:cxn ang="0">
                    <a:pos x="2951" y="2607"/>
                  </a:cxn>
                  <a:cxn ang="0">
                    <a:pos x="3285" y="2712"/>
                  </a:cxn>
                  <a:cxn ang="0">
                    <a:pos x="3563" y="2768"/>
                  </a:cxn>
                  <a:cxn ang="0">
                    <a:pos x="3779" y="2787"/>
                  </a:cxn>
                  <a:cxn ang="0">
                    <a:pos x="3928" y="2786"/>
                  </a:cxn>
                  <a:cxn ang="0">
                    <a:pos x="4002" y="2779"/>
                  </a:cxn>
                  <a:cxn ang="0">
                    <a:pos x="4222" y="2772"/>
                  </a:cxn>
                  <a:cxn ang="0">
                    <a:pos x="4690" y="2708"/>
                  </a:cxn>
                  <a:cxn ang="0">
                    <a:pos x="5107" y="2586"/>
                  </a:cxn>
                  <a:cxn ang="0">
                    <a:pos x="5471" y="2428"/>
                  </a:cxn>
                  <a:cxn ang="0">
                    <a:pos x="5777" y="2254"/>
                  </a:cxn>
                  <a:cxn ang="0">
                    <a:pos x="6021" y="2083"/>
                  </a:cxn>
                  <a:cxn ang="0">
                    <a:pos x="6200" y="1936"/>
                  </a:cxn>
                  <a:cxn ang="0">
                    <a:pos x="6310" y="1834"/>
                  </a:cxn>
                  <a:cxn ang="0">
                    <a:pos x="6348" y="1794"/>
                  </a:cxn>
                  <a:cxn ang="0">
                    <a:pos x="6895" y="1563"/>
                  </a:cxn>
                  <a:cxn ang="0">
                    <a:pos x="7140" y="1170"/>
                  </a:cxn>
                  <a:cxn ang="0">
                    <a:pos x="7317" y="799"/>
                  </a:cxn>
                  <a:cxn ang="0">
                    <a:pos x="7431" y="499"/>
                  </a:cxn>
                  <a:cxn ang="0">
                    <a:pos x="7487" y="318"/>
                  </a:cxn>
                  <a:cxn ang="0">
                    <a:pos x="8048" y="0"/>
                  </a:cxn>
                </a:cxnLst>
                <a:rect l="0" t="0" r="r" b="b"/>
                <a:pathLst>
                  <a:path w="8048" h="2788">
                    <a:moveTo>
                      <a:pt x="8048" y="0"/>
                    </a:moveTo>
                    <a:lnTo>
                      <a:pt x="6962" y="0"/>
                    </a:lnTo>
                    <a:lnTo>
                      <a:pt x="6962" y="0"/>
                    </a:lnTo>
                    <a:lnTo>
                      <a:pt x="6954" y="45"/>
                    </a:lnTo>
                    <a:lnTo>
                      <a:pt x="6946" y="89"/>
                    </a:lnTo>
                    <a:lnTo>
                      <a:pt x="6938" y="133"/>
                    </a:lnTo>
                    <a:lnTo>
                      <a:pt x="6929" y="177"/>
                    </a:lnTo>
                    <a:lnTo>
                      <a:pt x="6919" y="220"/>
                    </a:lnTo>
                    <a:lnTo>
                      <a:pt x="6909" y="264"/>
                    </a:lnTo>
                    <a:lnTo>
                      <a:pt x="6898" y="306"/>
                    </a:lnTo>
                    <a:lnTo>
                      <a:pt x="6885" y="349"/>
                    </a:lnTo>
                    <a:lnTo>
                      <a:pt x="6873" y="390"/>
                    </a:lnTo>
                    <a:lnTo>
                      <a:pt x="6860" y="433"/>
                    </a:lnTo>
                    <a:lnTo>
                      <a:pt x="6847" y="474"/>
                    </a:lnTo>
                    <a:lnTo>
                      <a:pt x="6833" y="515"/>
                    </a:lnTo>
                    <a:lnTo>
                      <a:pt x="6819" y="556"/>
                    </a:lnTo>
                    <a:lnTo>
                      <a:pt x="6803" y="597"/>
                    </a:lnTo>
                    <a:lnTo>
                      <a:pt x="6787" y="636"/>
                    </a:lnTo>
                    <a:lnTo>
                      <a:pt x="6771" y="677"/>
                    </a:lnTo>
                    <a:lnTo>
                      <a:pt x="6754" y="716"/>
                    </a:lnTo>
                    <a:lnTo>
                      <a:pt x="6737" y="756"/>
                    </a:lnTo>
                    <a:lnTo>
                      <a:pt x="6718" y="794"/>
                    </a:lnTo>
                    <a:lnTo>
                      <a:pt x="6700" y="833"/>
                    </a:lnTo>
                    <a:lnTo>
                      <a:pt x="6681" y="871"/>
                    </a:lnTo>
                    <a:lnTo>
                      <a:pt x="6662" y="909"/>
                    </a:lnTo>
                    <a:lnTo>
                      <a:pt x="6641" y="946"/>
                    </a:lnTo>
                    <a:lnTo>
                      <a:pt x="6620" y="983"/>
                    </a:lnTo>
                    <a:lnTo>
                      <a:pt x="6599" y="1020"/>
                    </a:lnTo>
                    <a:lnTo>
                      <a:pt x="6578" y="1056"/>
                    </a:lnTo>
                    <a:lnTo>
                      <a:pt x="6555" y="1092"/>
                    </a:lnTo>
                    <a:lnTo>
                      <a:pt x="6532" y="1128"/>
                    </a:lnTo>
                    <a:lnTo>
                      <a:pt x="6509" y="1163"/>
                    </a:lnTo>
                    <a:lnTo>
                      <a:pt x="6486" y="1198"/>
                    </a:lnTo>
                    <a:lnTo>
                      <a:pt x="6461" y="1232"/>
                    </a:lnTo>
                    <a:lnTo>
                      <a:pt x="6437" y="1266"/>
                    </a:lnTo>
                    <a:lnTo>
                      <a:pt x="6412" y="1300"/>
                    </a:lnTo>
                    <a:lnTo>
                      <a:pt x="6385" y="1332"/>
                    </a:lnTo>
                    <a:lnTo>
                      <a:pt x="6359" y="1366"/>
                    </a:lnTo>
                    <a:lnTo>
                      <a:pt x="6333" y="1398"/>
                    </a:lnTo>
                    <a:lnTo>
                      <a:pt x="6305" y="1430"/>
                    </a:lnTo>
                    <a:lnTo>
                      <a:pt x="6278" y="1462"/>
                    </a:lnTo>
                    <a:lnTo>
                      <a:pt x="6251" y="1492"/>
                    </a:lnTo>
                    <a:lnTo>
                      <a:pt x="6221" y="1524"/>
                    </a:lnTo>
                    <a:lnTo>
                      <a:pt x="6193" y="1554"/>
                    </a:lnTo>
                    <a:lnTo>
                      <a:pt x="6163" y="1584"/>
                    </a:lnTo>
                    <a:lnTo>
                      <a:pt x="6133" y="1613"/>
                    </a:lnTo>
                    <a:lnTo>
                      <a:pt x="6104" y="1642"/>
                    </a:lnTo>
                    <a:lnTo>
                      <a:pt x="6072" y="1671"/>
                    </a:lnTo>
                    <a:lnTo>
                      <a:pt x="6042" y="1699"/>
                    </a:lnTo>
                    <a:lnTo>
                      <a:pt x="6010" y="1726"/>
                    </a:lnTo>
                    <a:lnTo>
                      <a:pt x="5978" y="1754"/>
                    </a:lnTo>
                    <a:lnTo>
                      <a:pt x="5946" y="1780"/>
                    </a:lnTo>
                    <a:lnTo>
                      <a:pt x="5913" y="1806"/>
                    </a:lnTo>
                    <a:lnTo>
                      <a:pt x="5880" y="1833"/>
                    </a:lnTo>
                    <a:lnTo>
                      <a:pt x="5847" y="1858"/>
                    </a:lnTo>
                    <a:lnTo>
                      <a:pt x="5812" y="1883"/>
                    </a:lnTo>
                    <a:lnTo>
                      <a:pt x="5779" y="1908"/>
                    </a:lnTo>
                    <a:lnTo>
                      <a:pt x="5743" y="1931"/>
                    </a:lnTo>
                    <a:lnTo>
                      <a:pt x="5709" y="1955"/>
                    </a:lnTo>
                    <a:lnTo>
                      <a:pt x="5673" y="1978"/>
                    </a:lnTo>
                    <a:lnTo>
                      <a:pt x="5637" y="2001"/>
                    </a:lnTo>
                    <a:lnTo>
                      <a:pt x="5601" y="2022"/>
                    </a:lnTo>
                    <a:lnTo>
                      <a:pt x="5565" y="2044"/>
                    </a:lnTo>
                    <a:lnTo>
                      <a:pt x="5528" y="2066"/>
                    </a:lnTo>
                    <a:lnTo>
                      <a:pt x="5491" y="2086"/>
                    </a:lnTo>
                    <a:lnTo>
                      <a:pt x="5454" y="2106"/>
                    </a:lnTo>
                    <a:lnTo>
                      <a:pt x="5415" y="2125"/>
                    </a:lnTo>
                    <a:lnTo>
                      <a:pt x="5377" y="2145"/>
                    </a:lnTo>
                    <a:lnTo>
                      <a:pt x="5338" y="2163"/>
                    </a:lnTo>
                    <a:lnTo>
                      <a:pt x="5300" y="2181"/>
                    </a:lnTo>
                    <a:lnTo>
                      <a:pt x="5260" y="2198"/>
                    </a:lnTo>
                    <a:lnTo>
                      <a:pt x="5221" y="2216"/>
                    </a:lnTo>
                    <a:lnTo>
                      <a:pt x="5181" y="2232"/>
                    </a:lnTo>
                    <a:lnTo>
                      <a:pt x="5141" y="2248"/>
                    </a:lnTo>
                    <a:lnTo>
                      <a:pt x="5101" y="2263"/>
                    </a:lnTo>
                    <a:lnTo>
                      <a:pt x="5060" y="2278"/>
                    </a:lnTo>
                    <a:lnTo>
                      <a:pt x="5019" y="2293"/>
                    </a:lnTo>
                    <a:lnTo>
                      <a:pt x="4978" y="2307"/>
                    </a:lnTo>
                    <a:lnTo>
                      <a:pt x="4936" y="2320"/>
                    </a:lnTo>
                    <a:lnTo>
                      <a:pt x="4895" y="2332"/>
                    </a:lnTo>
                    <a:lnTo>
                      <a:pt x="4852" y="2344"/>
                    </a:lnTo>
                    <a:lnTo>
                      <a:pt x="4810" y="2356"/>
                    </a:lnTo>
                    <a:lnTo>
                      <a:pt x="4767" y="2368"/>
                    </a:lnTo>
                    <a:lnTo>
                      <a:pt x="4725" y="2378"/>
                    </a:lnTo>
                    <a:lnTo>
                      <a:pt x="4681" y="2388"/>
                    </a:lnTo>
                    <a:lnTo>
                      <a:pt x="4638" y="2397"/>
                    </a:lnTo>
                    <a:lnTo>
                      <a:pt x="4594" y="2405"/>
                    </a:lnTo>
                    <a:lnTo>
                      <a:pt x="4550" y="2413"/>
                    </a:lnTo>
                    <a:lnTo>
                      <a:pt x="4507" y="2421"/>
                    </a:lnTo>
                    <a:lnTo>
                      <a:pt x="4462" y="2428"/>
                    </a:lnTo>
                    <a:lnTo>
                      <a:pt x="4418" y="2434"/>
                    </a:lnTo>
                    <a:lnTo>
                      <a:pt x="4373" y="2440"/>
                    </a:lnTo>
                    <a:lnTo>
                      <a:pt x="4328" y="2446"/>
                    </a:lnTo>
                    <a:lnTo>
                      <a:pt x="4283" y="2451"/>
                    </a:lnTo>
                    <a:lnTo>
                      <a:pt x="4237" y="2455"/>
                    </a:lnTo>
                    <a:lnTo>
                      <a:pt x="4193" y="2458"/>
                    </a:lnTo>
                    <a:lnTo>
                      <a:pt x="4147" y="2461"/>
                    </a:lnTo>
                    <a:lnTo>
                      <a:pt x="4101" y="2463"/>
                    </a:lnTo>
                    <a:lnTo>
                      <a:pt x="4055" y="2464"/>
                    </a:lnTo>
                    <a:lnTo>
                      <a:pt x="4009" y="2465"/>
                    </a:lnTo>
                    <a:lnTo>
                      <a:pt x="3962" y="2466"/>
                    </a:lnTo>
                    <a:lnTo>
                      <a:pt x="3962" y="2466"/>
                    </a:lnTo>
                    <a:lnTo>
                      <a:pt x="3915" y="2465"/>
                    </a:lnTo>
                    <a:lnTo>
                      <a:pt x="3869" y="2464"/>
                    </a:lnTo>
                    <a:lnTo>
                      <a:pt x="3822" y="2463"/>
                    </a:lnTo>
                    <a:lnTo>
                      <a:pt x="3776" y="2460"/>
                    </a:lnTo>
                    <a:lnTo>
                      <a:pt x="3729" y="2458"/>
                    </a:lnTo>
                    <a:lnTo>
                      <a:pt x="3684" y="2454"/>
                    </a:lnTo>
                    <a:lnTo>
                      <a:pt x="3638" y="2450"/>
                    </a:lnTo>
                    <a:lnTo>
                      <a:pt x="3592" y="2445"/>
                    </a:lnTo>
                    <a:lnTo>
                      <a:pt x="3547" y="2439"/>
                    </a:lnTo>
                    <a:lnTo>
                      <a:pt x="3502" y="2433"/>
                    </a:lnTo>
                    <a:lnTo>
                      <a:pt x="3458" y="2426"/>
                    </a:lnTo>
                    <a:lnTo>
                      <a:pt x="3412" y="2419"/>
                    </a:lnTo>
                    <a:lnTo>
                      <a:pt x="3369" y="2411"/>
                    </a:lnTo>
                    <a:lnTo>
                      <a:pt x="3324" y="2403"/>
                    </a:lnTo>
                    <a:lnTo>
                      <a:pt x="3281" y="2393"/>
                    </a:lnTo>
                    <a:lnTo>
                      <a:pt x="3236" y="2384"/>
                    </a:lnTo>
                    <a:lnTo>
                      <a:pt x="3192" y="2374"/>
                    </a:lnTo>
                    <a:lnTo>
                      <a:pt x="3150" y="2362"/>
                    </a:lnTo>
                    <a:lnTo>
                      <a:pt x="3106" y="2350"/>
                    </a:lnTo>
                    <a:lnTo>
                      <a:pt x="3064" y="2338"/>
                    </a:lnTo>
                    <a:lnTo>
                      <a:pt x="3021" y="2326"/>
                    </a:lnTo>
                    <a:lnTo>
                      <a:pt x="2980" y="2313"/>
                    </a:lnTo>
                    <a:lnTo>
                      <a:pt x="2937" y="2299"/>
                    </a:lnTo>
                    <a:lnTo>
                      <a:pt x="2896" y="2285"/>
                    </a:lnTo>
                    <a:lnTo>
                      <a:pt x="2854" y="2269"/>
                    </a:lnTo>
                    <a:lnTo>
                      <a:pt x="2814" y="2254"/>
                    </a:lnTo>
                    <a:lnTo>
                      <a:pt x="2773" y="2238"/>
                    </a:lnTo>
                    <a:lnTo>
                      <a:pt x="2733" y="2222"/>
                    </a:lnTo>
                    <a:lnTo>
                      <a:pt x="2692" y="2204"/>
                    </a:lnTo>
                    <a:lnTo>
                      <a:pt x="2653" y="2186"/>
                    </a:lnTo>
                    <a:lnTo>
                      <a:pt x="2613" y="2168"/>
                    </a:lnTo>
                    <a:lnTo>
                      <a:pt x="2574" y="2149"/>
                    </a:lnTo>
                    <a:lnTo>
                      <a:pt x="2535" y="2130"/>
                    </a:lnTo>
                    <a:lnTo>
                      <a:pt x="2497" y="2110"/>
                    </a:lnTo>
                    <a:lnTo>
                      <a:pt x="2458" y="2090"/>
                    </a:lnTo>
                    <a:lnTo>
                      <a:pt x="2421" y="2069"/>
                    </a:lnTo>
                    <a:lnTo>
                      <a:pt x="2383" y="2047"/>
                    </a:lnTo>
                    <a:lnTo>
                      <a:pt x="2346" y="2025"/>
                    </a:lnTo>
                    <a:lnTo>
                      <a:pt x="2309" y="2003"/>
                    </a:lnTo>
                    <a:lnTo>
                      <a:pt x="2273" y="1980"/>
                    </a:lnTo>
                    <a:lnTo>
                      <a:pt x="2237" y="1956"/>
                    </a:lnTo>
                    <a:lnTo>
                      <a:pt x="2201" y="1933"/>
                    </a:lnTo>
                    <a:lnTo>
                      <a:pt x="2166" y="1908"/>
                    </a:lnTo>
                    <a:lnTo>
                      <a:pt x="2131" y="1883"/>
                    </a:lnTo>
                    <a:lnTo>
                      <a:pt x="2097" y="1858"/>
                    </a:lnTo>
                    <a:lnTo>
                      <a:pt x="2062" y="1832"/>
                    </a:lnTo>
                    <a:lnTo>
                      <a:pt x="2029" y="1805"/>
                    </a:lnTo>
                    <a:lnTo>
                      <a:pt x="1996" y="1779"/>
                    </a:lnTo>
                    <a:lnTo>
                      <a:pt x="1962" y="1752"/>
                    </a:lnTo>
                    <a:lnTo>
                      <a:pt x="1930" y="1723"/>
                    </a:lnTo>
                    <a:lnTo>
                      <a:pt x="1898" y="1695"/>
                    </a:lnTo>
                    <a:lnTo>
                      <a:pt x="1866" y="1667"/>
                    </a:lnTo>
                    <a:lnTo>
                      <a:pt x="1836" y="1637"/>
                    </a:lnTo>
                    <a:lnTo>
                      <a:pt x="1804" y="1608"/>
                    </a:lnTo>
                    <a:lnTo>
                      <a:pt x="1774" y="1577"/>
                    </a:lnTo>
                    <a:lnTo>
                      <a:pt x="1744" y="1547"/>
                    </a:lnTo>
                    <a:lnTo>
                      <a:pt x="1715" y="1517"/>
                    </a:lnTo>
                    <a:lnTo>
                      <a:pt x="1686" y="1485"/>
                    </a:lnTo>
                    <a:lnTo>
                      <a:pt x="1657" y="1453"/>
                    </a:lnTo>
                    <a:lnTo>
                      <a:pt x="1629" y="1421"/>
                    </a:lnTo>
                    <a:lnTo>
                      <a:pt x="1602" y="1388"/>
                    </a:lnTo>
                    <a:lnTo>
                      <a:pt x="1574" y="1356"/>
                    </a:lnTo>
                    <a:lnTo>
                      <a:pt x="1547" y="1322"/>
                    </a:lnTo>
                    <a:lnTo>
                      <a:pt x="1521" y="1288"/>
                    </a:lnTo>
                    <a:lnTo>
                      <a:pt x="1495" y="1254"/>
                    </a:lnTo>
                    <a:lnTo>
                      <a:pt x="1470" y="1219"/>
                    </a:lnTo>
                    <a:lnTo>
                      <a:pt x="1446" y="1184"/>
                    </a:lnTo>
                    <a:lnTo>
                      <a:pt x="1421" y="1149"/>
                    </a:lnTo>
                    <a:lnTo>
                      <a:pt x="1397" y="1113"/>
                    </a:lnTo>
                    <a:lnTo>
                      <a:pt x="1374" y="1077"/>
                    </a:lnTo>
                    <a:lnTo>
                      <a:pt x="1351" y="1040"/>
                    </a:lnTo>
                    <a:lnTo>
                      <a:pt x="1329" y="1003"/>
                    </a:lnTo>
                    <a:lnTo>
                      <a:pt x="1308" y="966"/>
                    </a:lnTo>
                    <a:lnTo>
                      <a:pt x="1287" y="928"/>
                    </a:lnTo>
                    <a:lnTo>
                      <a:pt x="1266" y="890"/>
                    </a:lnTo>
                    <a:lnTo>
                      <a:pt x="1246" y="851"/>
                    </a:lnTo>
                    <a:lnTo>
                      <a:pt x="1227" y="813"/>
                    </a:lnTo>
                    <a:lnTo>
                      <a:pt x="1208" y="773"/>
                    </a:lnTo>
                    <a:lnTo>
                      <a:pt x="1189" y="734"/>
                    </a:lnTo>
                    <a:lnTo>
                      <a:pt x="1171" y="694"/>
                    </a:lnTo>
                    <a:lnTo>
                      <a:pt x="1154" y="654"/>
                    </a:lnTo>
                    <a:lnTo>
                      <a:pt x="1138" y="613"/>
                    </a:lnTo>
                    <a:lnTo>
                      <a:pt x="1122" y="573"/>
                    </a:lnTo>
                    <a:lnTo>
                      <a:pt x="1105" y="531"/>
                    </a:lnTo>
                    <a:lnTo>
                      <a:pt x="1091" y="490"/>
                    </a:lnTo>
                    <a:lnTo>
                      <a:pt x="1076" y="448"/>
                    </a:lnTo>
                    <a:lnTo>
                      <a:pt x="1063" y="406"/>
                    </a:lnTo>
                    <a:lnTo>
                      <a:pt x="1050" y="364"/>
                    </a:lnTo>
                    <a:lnTo>
                      <a:pt x="1037" y="320"/>
                    </a:lnTo>
                    <a:lnTo>
                      <a:pt x="1025" y="278"/>
                    </a:lnTo>
                    <a:lnTo>
                      <a:pt x="1013" y="234"/>
                    </a:lnTo>
                    <a:lnTo>
                      <a:pt x="1013" y="234"/>
                    </a:lnTo>
                    <a:lnTo>
                      <a:pt x="1191" y="156"/>
                    </a:lnTo>
                    <a:lnTo>
                      <a:pt x="467" y="15"/>
                    </a:lnTo>
                    <a:lnTo>
                      <a:pt x="0" y="453"/>
                    </a:lnTo>
                    <a:lnTo>
                      <a:pt x="218" y="437"/>
                    </a:lnTo>
                    <a:lnTo>
                      <a:pt x="218" y="437"/>
                    </a:lnTo>
                    <a:lnTo>
                      <a:pt x="247" y="528"/>
                    </a:lnTo>
                    <a:lnTo>
                      <a:pt x="275" y="616"/>
                    </a:lnTo>
                    <a:lnTo>
                      <a:pt x="304" y="700"/>
                    </a:lnTo>
                    <a:lnTo>
                      <a:pt x="334" y="781"/>
                    </a:lnTo>
                    <a:lnTo>
                      <a:pt x="364" y="858"/>
                    </a:lnTo>
                    <a:lnTo>
                      <a:pt x="394" y="933"/>
                    </a:lnTo>
                    <a:lnTo>
                      <a:pt x="424" y="1004"/>
                    </a:lnTo>
                    <a:lnTo>
                      <a:pt x="453" y="1072"/>
                    </a:lnTo>
                    <a:lnTo>
                      <a:pt x="484" y="1137"/>
                    </a:lnTo>
                    <a:lnTo>
                      <a:pt x="513" y="1199"/>
                    </a:lnTo>
                    <a:lnTo>
                      <a:pt x="542" y="1257"/>
                    </a:lnTo>
                    <a:lnTo>
                      <a:pt x="572" y="1313"/>
                    </a:lnTo>
                    <a:lnTo>
                      <a:pt x="600" y="1366"/>
                    </a:lnTo>
                    <a:lnTo>
                      <a:pt x="628" y="1415"/>
                    </a:lnTo>
                    <a:lnTo>
                      <a:pt x="657" y="1463"/>
                    </a:lnTo>
                    <a:lnTo>
                      <a:pt x="684" y="1508"/>
                    </a:lnTo>
                    <a:lnTo>
                      <a:pt x="710" y="1549"/>
                    </a:lnTo>
                    <a:lnTo>
                      <a:pt x="736" y="1588"/>
                    </a:lnTo>
                    <a:lnTo>
                      <a:pt x="761" y="1624"/>
                    </a:lnTo>
                    <a:lnTo>
                      <a:pt x="784" y="1657"/>
                    </a:lnTo>
                    <a:lnTo>
                      <a:pt x="808" y="1689"/>
                    </a:lnTo>
                    <a:lnTo>
                      <a:pt x="830" y="1718"/>
                    </a:lnTo>
                    <a:lnTo>
                      <a:pt x="850" y="1745"/>
                    </a:lnTo>
                    <a:lnTo>
                      <a:pt x="870" y="1768"/>
                    </a:lnTo>
                    <a:lnTo>
                      <a:pt x="889" y="1790"/>
                    </a:lnTo>
                    <a:lnTo>
                      <a:pt x="905" y="1809"/>
                    </a:lnTo>
                    <a:lnTo>
                      <a:pt x="921" y="1827"/>
                    </a:lnTo>
                    <a:lnTo>
                      <a:pt x="934" y="1841"/>
                    </a:lnTo>
                    <a:lnTo>
                      <a:pt x="946" y="1854"/>
                    </a:lnTo>
                    <a:lnTo>
                      <a:pt x="958" y="1864"/>
                    </a:lnTo>
                    <a:lnTo>
                      <a:pt x="967" y="1873"/>
                    </a:lnTo>
                    <a:lnTo>
                      <a:pt x="974" y="1879"/>
                    </a:lnTo>
                    <a:lnTo>
                      <a:pt x="979" y="1884"/>
                    </a:lnTo>
                    <a:lnTo>
                      <a:pt x="982" y="1887"/>
                    </a:lnTo>
                    <a:lnTo>
                      <a:pt x="983" y="1888"/>
                    </a:lnTo>
                    <a:lnTo>
                      <a:pt x="983" y="1888"/>
                    </a:lnTo>
                    <a:lnTo>
                      <a:pt x="1023" y="1843"/>
                    </a:lnTo>
                    <a:lnTo>
                      <a:pt x="1066" y="1806"/>
                    </a:lnTo>
                    <a:lnTo>
                      <a:pt x="1108" y="1778"/>
                    </a:lnTo>
                    <a:lnTo>
                      <a:pt x="1152" y="1757"/>
                    </a:lnTo>
                    <a:lnTo>
                      <a:pt x="1197" y="1742"/>
                    </a:lnTo>
                    <a:lnTo>
                      <a:pt x="1240" y="1732"/>
                    </a:lnTo>
                    <a:lnTo>
                      <a:pt x="1285" y="1728"/>
                    </a:lnTo>
                    <a:lnTo>
                      <a:pt x="1328" y="1728"/>
                    </a:lnTo>
                    <a:lnTo>
                      <a:pt x="1371" y="1732"/>
                    </a:lnTo>
                    <a:lnTo>
                      <a:pt x="1413" y="1738"/>
                    </a:lnTo>
                    <a:lnTo>
                      <a:pt x="1455" y="1746"/>
                    </a:lnTo>
                    <a:lnTo>
                      <a:pt x="1495" y="1755"/>
                    </a:lnTo>
                    <a:lnTo>
                      <a:pt x="1534" y="1763"/>
                    </a:lnTo>
                    <a:lnTo>
                      <a:pt x="1571" y="1772"/>
                    </a:lnTo>
                    <a:lnTo>
                      <a:pt x="1607" y="1779"/>
                    </a:lnTo>
                    <a:lnTo>
                      <a:pt x="1607" y="1779"/>
                    </a:lnTo>
                    <a:lnTo>
                      <a:pt x="1676" y="1837"/>
                    </a:lnTo>
                    <a:lnTo>
                      <a:pt x="1744" y="1892"/>
                    </a:lnTo>
                    <a:lnTo>
                      <a:pt x="1812" y="1946"/>
                    </a:lnTo>
                    <a:lnTo>
                      <a:pt x="1879" y="1998"/>
                    </a:lnTo>
                    <a:lnTo>
                      <a:pt x="1946" y="2047"/>
                    </a:lnTo>
                    <a:lnTo>
                      <a:pt x="2011" y="2095"/>
                    </a:lnTo>
                    <a:lnTo>
                      <a:pt x="2077" y="2141"/>
                    </a:lnTo>
                    <a:lnTo>
                      <a:pt x="2140" y="2183"/>
                    </a:lnTo>
                    <a:lnTo>
                      <a:pt x="2204" y="2225"/>
                    </a:lnTo>
                    <a:lnTo>
                      <a:pt x="2267" y="2264"/>
                    </a:lnTo>
                    <a:lnTo>
                      <a:pt x="2329" y="2303"/>
                    </a:lnTo>
                    <a:lnTo>
                      <a:pt x="2389" y="2338"/>
                    </a:lnTo>
                    <a:lnTo>
                      <a:pt x="2449" y="2373"/>
                    </a:lnTo>
                    <a:lnTo>
                      <a:pt x="2509" y="2404"/>
                    </a:lnTo>
                    <a:lnTo>
                      <a:pt x="2568" y="2435"/>
                    </a:lnTo>
                    <a:lnTo>
                      <a:pt x="2625" y="2464"/>
                    </a:lnTo>
                    <a:lnTo>
                      <a:pt x="2682" y="2491"/>
                    </a:lnTo>
                    <a:lnTo>
                      <a:pt x="2738" y="2517"/>
                    </a:lnTo>
                    <a:lnTo>
                      <a:pt x="2792" y="2542"/>
                    </a:lnTo>
                    <a:lnTo>
                      <a:pt x="2846" y="2565"/>
                    </a:lnTo>
                    <a:lnTo>
                      <a:pt x="2899" y="2586"/>
                    </a:lnTo>
                    <a:lnTo>
                      <a:pt x="2951" y="2607"/>
                    </a:lnTo>
                    <a:lnTo>
                      <a:pt x="3002" y="2625"/>
                    </a:lnTo>
                    <a:lnTo>
                      <a:pt x="3052" y="2643"/>
                    </a:lnTo>
                    <a:lnTo>
                      <a:pt x="3100" y="2659"/>
                    </a:lnTo>
                    <a:lnTo>
                      <a:pt x="3148" y="2673"/>
                    </a:lnTo>
                    <a:lnTo>
                      <a:pt x="3195" y="2688"/>
                    </a:lnTo>
                    <a:lnTo>
                      <a:pt x="3240" y="2701"/>
                    </a:lnTo>
                    <a:lnTo>
                      <a:pt x="3285" y="2712"/>
                    </a:lnTo>
                    <a:lnTo>
                      <a:pt x="3328" y="2723"/>
                    </a:lnTo>
                    <a:lnTo>
                      <a:pt x="3371" y="2732"/>
                    </a:lnTo>
                    <a:lnTo>
                      <a:pt x="3411" y="2741"/>
                    </a:lnTo>
                    <a:lnTo>
                      <a:pt x="3451" y="2749"/>
                    </a:lnTo>
                    <a:lnTo>
                      <a:pt x="3489" y="2756"/>
                    </a:lnTo>
                    <a:lnTo>
                      <a:pt x="3527" y="2762"/>
                    </a:lnTo>
                    <a:lnTo>
                      <a:pt x="3563" y="2768"/>
                    </a:lnTo>
                    <a:lnTo>
                      <a:pt x="3597" y="2772"/>
                    </a:lnTo>
                    <a:lnTo>
                      <a:pt x="3631" y="2776"/>
                    </a:lnTo>
                    <a:lnTo>
                      <a:pt x="3663" y="2780"/>
                    </a:lnTo>
                    <a:lnTo>
                      <a:pt x="3695" y="2782"/>
                    </a:lnTo>
                    <a:lnTo>
                      <a:pt x="3724" y="2784"/>
                    </a:lnTo>
                    <a:lnTo>
                      <a:pt x="3752" y="2786"/>
                    </a:lnTo>
                    <a:lnTo>
                      <a:pt x="3779" y="2787"/>
                    </a:lnTo>
                    <a:lnTo>
                      <a:pt x="3804" y="2788"/>
                    </a:lnTo>
                    <a:lnTo>
                      <a:pt x="3828" y="2788"/>
                    </a:lnTo>
                    <a:lnTo>
                      <a:pt x="3852" y="2788"/>
                    </a:lnTo>
                    <a:lnTo>
                      <a:pt x="3873" y="2788"/>
                    </a:lnTo>
                    <a:lnTo>
                      <a:pt x="3892" y="2787"/>
                    </a:lnTo>
                    <a:lnTo>
                      <a:pt x="3910" y="2787"/>
                    </a:lnTo>
                    <a:lnTo>
                      <a:pt x="3928" y="2786"/>
                    </a:lnTo>
                    <a:lnTo>
                      <a:pt x="3943" y="2785"/>
                    </a:lnTo>
                    <a:lnTo>
                      <a:pt x="3956" y="2784"/>
                    </a:lnTo>
                    <a:lnTo>
                      <a:pt x="3968" y="2783"/>
                    </a:lnTo>
                    <a:lnTo>
                      <a:pt x="3979" y="2782"/>
                    </a:lnTo>
                    <a:lnTo>
                      <a:pt x="3988" y="2781"/>
                    </a:lnTo>
                    <a:lnTo>
                      <a:pt x="3995" y="2780"/>
                    </a:lnTo>
                    <a:lnTo>
                      <a:pt x="4002" y="2779"/>
                    </a:lnTo>
                    <a:lnTo>
                      <a:pt x="4006" y="2778"/>
                    </a:lnTo>
                    <a:lnTo>
                      <a:pt x="4008" y="2778"/>
                    </a:lnTo>
                    <a:lnTo>
                      <a:pt x="4009" y="2778"/>
                    </a:lnTo>
                    <a:lnTo>
                      <a:pt x="4009" y="2778"/>
                    </a:lnTo>
                    <a:lnTo>
                      <a:pt x="4082" y="2778"/>
                    </a:lnTo>
                    <a:lnTo>
                      <a:pt x="4152" y="2776"/>
                    </a:lnTo>
                    <a:lnTo>
                      <a:pt x="4222" y="2772"/>
                    </a:lnTo>
                    <a:lnTo>
                      <a:pt x="4292" y="2768"/>
                    </a:lnTo>
                    <a:lnTo>
                      <a:pt x="4361" y="2761"/>
                    </a:lnTo>
                    <a:lnTo>
                      <a:pt x="4429" y="2752"/>
                    </a:lnTo>
                    <a:lnTo>
                      <a:pt x="4496" y="2743"/>
                    </a:lnTo>
                    <a:lnTo>
                      <a:pt x="4562" y="2733"/>
                    </a:lnTo>
                    <a:lnTo>
                      <a:pt x="4626" y="2721"/>
                    </a:lnTo>
                    <a:lnTo>
                      <a:pt x="4690" y="2708"/>
                    </a:lnTo>
                    <a:lnTo>
                      <a:pt x="4753" y="2694"/>
                    </a:lnTo>
                    <a:lnTo>
                      <a:pt x="4815" y="2678"/>
                    </a:lnTo>
                    <a:lnTo>
                      <a:pt x="4875" y="2661"/>
                    </a:lnTo>
                    <a:lnTo>
                      <a:pt x="4935" y="2644"/>
                    </a:lnTo>
                    <a:lnTo>
                      <a:pt x="4993" y="2626"/>
                    </a:lnTo>
                    <a:lnTo>
                      <a:pt x="5051" y="2607"/>
                    </a:lnTo>
                    <a:lnTo>
                      <a:pt x="5107" y="2586"/>
                    </a:lnTo>
                    <a:lnTo>
                      <a:pt x="5162" y="2566"/>
                    </a:lnTo>
                    <a:lnTo>
                      <a:pt x="5217" y="2544"/>
                    </a:lnTo>
                    <a:lnTo>
                      <a:pt x="5269" y="2523"/>
                    </a:lnTo>
                    <a:lnTo>
                      <a:pt x="5322" y="2499"/>
                    </a:lnTo>
                    <a:lnTo>
                      <a:pt x="5373" y="2476"/>
                    </a:lnTo>
                    <a:lnTo>
                      <a:pt x="5422" y="2453"/>
                    </a:lnTo>
                    <a:lnTo>
                      <a:pt x="5471" y="2428"/>
                    </a:lnTo>
                    <a:lnTo>
                      <a:pt x="5517" y="2404"/>
                    </a:lnTo>
                    <a:lnTo>
                      <a:pt x="5564" y="2380"/>
                    </a:lnTo>
                    <a:lnTo>
                      <a:pt x="5609" y="2354"/>
                    </a:lnTo>
                    <a:lnTo>
                      <a:pt x="5652" y="2329"/>
                    </a:lnTo>
                    <a:lnTo>
                      <a:pt x="5695" y="2305"/>
                    </a:lnTo>
                    <a:lnTo>
                      <a:pt x="5736" y="2279"/>
                    </a:lnTo>
                    <a:lnTo>
                      <a:pt x="5777" y="2254"/>
                    </a:lnTo>
                    <a:lnTo>
                      <a:pt x="5815" y="2229"/>
                    </a:lnTo>
                    <a:lnTo>
                      <a:pt x="5853" y="2204"/>
                    </a:lnTo>
                    <a:lnTo>
                      <a:pt x="5889" y="2179"/>
                    </a:lnTo>
                    <a:lnTo>
                      <a:pt x="5923" y="2155"/>
                    </a:lnTo>
                    <a:lnTo>
                      <a:pt x="5957" y="2131"/>
                    </a:lnTo>
                    <a:lnTo>
                      <a:pt x="5989" y="2106"/>
                    </a:lnTo>
                    <a:lnTo>
                      <a:pt x="6021" y="2083"/>
                    </a:lnTo>
                    <a:lnTo>
                      <a:pt x="6050" y="2061"/>
                    </a:lnTo>
                    <a:lnTo>
                      <a:pt x="6078" y="2038"/>
                    </a:lnTo>
                    <a:lnTo>
                      <a:pt x="6106" y="2016"/>
                    </a:lnTo>
                    <a:lnTo>
                      <a:pt x="6131" y="1995"/>
                    </a:lnTo>
                    <a:lnTo>
                      <a:pt x="6155" y="1975"/>
                    </a:lnTo>
                    <a:lnTo>
                      <a:pt x="6179" y="1955"/>
                    </a:lnTo>
                    <a:lnTo>
                      <a:pt x="6200" y="1936"/>
                    </a:lnTo>
                    <a:lnTo>
                      <a:pt x="6220" y="1919"/>
                    </a:lnTo>
                    <a:lnTo>
                      <a:pt x="6238" y="1902"/>
                    </a:lnTo>
                    <a:lnTo>
                      <a:pt x="6256" y="1885"/>
                    </a:lnTo>
                    <a:lnTo>
                      <a:pt x="6272" y="1871"/>
                    </a:lnTo>
                    <a:lnTo>
                      <a:pt x="6286" y="1857"/>
                    </a:lnTo>
                    <a:lnTo>
                      <a:pt x="6298" y="1845"/>
                    </a:lnTo>
                    <a:lnTo>
                      <a:pt x="6310" y="1834"/>
                    </a:lnTo>
                    <a:lnTo>
                      <a:pt x="6319" y="1824"/>
                    </a:lnTo>
                    <a:lnTo>
                      <a:pt x="6329" y="1814"/>
                    </a:lnTo>
                    <a:lnTo>
                      <a:pt x="6336" y="1807"/>
                    </a:lnTo>
                    <a:lnTo>
                      <a:pt x="6341" y="1802"/>
                    </a:lnTo>
                    <a:lnTo>
                      <a:pt x="6345" y="1798"/>
                    </a:lnTo>
                    <a:lnTo>
                      <a:pt x="6347" y="1795"/>
                    </a:lnTo>
                    <a:lnTo>
                      <a:pt x="6348" y="1794"/>
                    </a:lnTo>
                    <a:lnTo>
                      <a:pt x="6348" y="1794"/>
                    </a:lnTo>
                    <a:lnTo>
                      <a:pt x="6721" y="1779"/>
                    </a:lnTo>
                    <a:lnTo>
                      <a:pt x="6721" y="1779"/>
                    </a:lnTo>
                    <a:lnTo>
                      <a:pt x="6767" y="1726"/>
                    </a:lnTo>
                    <a:lnTo>
                      <a:pt x="6812" y="1673"/>
                    </a:lnTo>
                    <a:lnTo>
                      <a:pt x="6854" y="1618"/>
                    </a:lnTo>
                    <a:lnTo>
                      <a:pt x="6895" y="1563"/>
                    </a:lnTo>
                    <a:lnTo>
                      <a:pt x="6934" y="1508"/>
                    </a:lnTo>
                    <a:lnTo>
                      <a:pt x="6972" y="1452"/>
                    </a:lnTo>
                    <a:lnTo>
                      <a:pt x="7008" y="1395"/>
                    </a:lnTo>
                    <a:lnTo>
                      <a:pt x="7043" y="1339"/>
                    </a:lnTo>
                    <a:lnTo>
                      <a:pt x="7077" y="1283"/>
                    </a:lnTo>
                    <a:lnTo>
                      <a:pt x="7109" y="1226"/>
                    </a:lnTo>
                    <a:lnTo>
                      <a:pt x="7140" y="1170"/>
                    </a:lnTo>
                    <a:lnTo>
                      <a:pt x="7169" y="1115"/>
                    </a:lnTo>
                    <a:lnTo>
                      <a:pt x="7197" y="1060"/>
                    </a:lnTo>
                    <a:lnTo>
                      <a:pt x="7224" y="1006"/>
                    </a:lnTo>
                    <a:lnTo>
                      <a:pt x="7249" y="952"/>
                    </a:lnTo>
                    <a:lnTo>
                      <a:pt x="7273" y="900"/>
                    </a:lnTo>
                    <a:lnTo>
                      <a:pt x="7296" y="849"/>
                    </a:lnTo>
                    <a:lnTo>
                      <a:pt x="7317" y="799"/>
                    </a:lnTo>
                    <a:lnTo>
                      <a:pt x="7337" y="751"/>
                    </a:lnTo>
                    <a:lnTo>
                      <a:pt x="7355" y="704"/>
                    </a:lnTo>
                    <a:lnTo>
                      <a:pt x="7374" y="659"/>
                    </a:lnTo>
                    <a:lnTo>
                      <a:pt x="7390" y="615"/>
                    </a:lnTo>
                    <a:lnTo>
                      <a:pt x="7405" y="575"/>
                    </a:lnTo>
                    <a:lnTo>
                      <a:pt x="7418" y="535"/>
                    </a:lnTo>
                    <a:lnTo>
                      <a:pt x="7431" y="499"/>
                    </a:lnTo>
                    <a:lnTo>
                      <a:pt x="7442" y="464"/>
                    </a:lnTo>
                    <a:lnTo>
                      <a:pt x="7453" y="433"/>
                    </a:lnTo>
                    <a:lnTo>
                      <a:pt x="7462" y="403"/>
                    </a:lnTo>
                    <a:lnTo>
                      <a:pt x="7470" y="377"/>
                    </a:lnTo>
                    <a:lnTo>
                      <a:pt x="7477" y="355"/>
                    </a:lnTo>
                    <a:lnTo>
                      <a:pt x="7483" y="335"/>
                    </a:lnTo>
                    <a:lnTo>
                      <a:pt x="7487" y="318"/>
                    </a:lnTo>
                    <a:lnTo>
                      <a:pt x="7491" y="305"/>
                    </a:lnTo>
                    <a:lnTo>
                      <a:pt x="7493" y="295"/>
                    </a:lnTo>
                    <a:lnTo>
                      <a:pt x="7495" y="289"/>
                    </a:lnTo>
                    <a:lnTo>
                      <a:pt x="7495" y="287"/>
                    </a:lnTo>
                    <a:lnTo>
                      <a:pt x="7495" y="287"/>
                    </a:lnTo>
                    <a:lnTo>
                      <a:pt x="7268" y="225"/>
                    </a:lnTo>
                    <a:lnTo>
                      <a:pt x="8048" y="0"/>
                    </a:lnTo>
                    <a:lnTo>
                      <a:pt x="8048" y="0"/>
                    </a:lnTo>
                    <a:lnTo>
                      <a:pt x="8048" y="0"/>
                    </a:lnTo>
                  </a:path>
                </a:pathLst>
              </a:custGeom>
              <a:noFill/>
              <a:ln w="6350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125"/>
              <p:cNvSpPr>
                <a:spLocks noChangeAspect="1"/>
              </p:cNvSpPr>
              <p:nvPr/>
            </p:nvSpPr>
            <p:spPr bwMode="auto">
              <a:xfrm>
                <a:off x="1726" y="2465"/>
                <a:ext cx="1471" cy="1051"/>
              </a:xfrm>
              <a:custGeom>
                <a:avLst/>
                <a:gdLst/>
                <a:ahLst/>
                <a:cxnLst>
                  <a:cxn ang="0">
                    <a:pos x="3401" y="2495"/>
                  </a:cxn>
                  <a:cxn ang="0">
                    <a:pos x="3261" y="2488"/>
                  </a:cxn>
                  <a:cxn ang="0">
                    <a:pos x="3123" y="2475"/>
                  </a:cxn>
                  <a:cxn ang="0">
                    <a:pos x="2989" y="2454"/>
                  </a:cxn>
                  <a:cxn ang="0">
                    <a:pos x="2856" y="2429"/>
                  </a:cxn>
                  <a:cxn ang="0">
                    <a:pos x="2726" y="2398"/>
                  </a:cxn>
                  <a:cxn ang="0">
                    <a:pos x="2600" y="2361"/>
                  </a:cxn>
                  <a:cxn ang="0">
                    <a:pos x="2475" y="2319"/>
                  </a:cxn>
                  <a:cxn ang="0">
                    <a:pos x="2354" y="2271"/>
                  </a:cxn>
                  <a:cxn ang="0">
                    <a:pos x="2235" y="2218"/>
                  </a:cxn>
                  <a:cxn ang="0">
                    <a:pos x="2120" y="2160"/>
                  </a:cxn>
                  <a:cxn ang="0">
                    <a:pos x="2008" y="2097"/>
                  </a:cxn>
                  <a:cxn ang="0">
                    <a:pos x="1899" y="2029"/>
                  </a:cxn>
                  <a:cxn ang="0">
                    <a:pos x="1794" y="1956"/>
                  </a:cxn>
                  <a:cxn ang="0">
                    <a:pos x="1693" y="1879"/>
                  </a:cxn>
                  <a:cxn ang="0">
                    <a:pos x="1594" y="1798"/>
                  </a:cxn>
                  <a:cxn ang="0">
                    <a:pos x="1500" y="1712"/>
                  </a:cxn>
                  <a:cxn ang="0">
                    <a:pos x="1409" y="1622"/>
                  </a:cxn>
                  <a:cxn ang="0">
                    <a:pos x="1322" y="1527"/>
                  </a:cxn>
                  <a:cxn ang="0">
                    <a:pos x="1239" y="1429"/>
                  </a:cxn>
                  <a:cxn ang="0">
                    <a:pos x="1161" y="1328"/>
                  </a:cxn>
                  <a:cxn ang="0">
                    <a:pos x="1086" y="1222"/>
                  </a:cxn>
                  <a:cxn ang="0">
                    <a:pos x="1016" y="1113"/>
                  </a:cxn>
                  <a:cxn ang="0">
                    <a:pos x="950" y="1001"/>
                  </a:cxn>
                  <a:cxn ang="0">
                    <a:pos x="889" y="885"/>
                  </a:cxn>
                  <a:cxn ang="0">
                    <a:pos x="832" y="766"/>
                  </a:cxn>
                  <a:cxn ang="0">
                    <a:pos x="779" y="644"/>
                  </a:cxn>
                  <a:cxn ang="0">
                    <a:pos x="732" y="520"/>
                  </a:cxn>
                  <a:cxn ang="0">
                    <a:pos x="689" y="392"/>
                  </a:cxn>
                  <a:cxn ang="0">
                    <a:pos x="652" y="262"/>
                  </a:cxn>
                  <a:cxn ang="0">
                    <a:pos x="819" y="141"/>
                  </a:cxn>
                  <a:cxn ang="0">
                    <a:pos x="724" y="187"/>
                  </a:cxn>
                  <a:cxn ang="0">
                    <a:pos x="558" y="309"/>
                  </a:cxn>
                  <a:cxn ang="0">
                    <a:pos x="596" y="437"/>
                  </a:cxn>
                  <a:cxn ang="0">
                    <a:pos x="638" y="562"/>
                  </a:cxn>
                  <a:cxn ang="0">
                    <a:pos x="687" y="685"/>
                  </a:cxn>
                  <a:cxn ang="0">
                    <a:pos x="741" y="804"/>
                  </a:cxn>
                  <a:cxn ang="0">
                    <a:pos x="799" y="921"/>
                  </a:cxn>
                  <a:cxn ang="0">
                    <a:pos x="862" y="1034"/>
                  </a:cxn>
                  <a:cxn ang="0">
                    <a:pos x="930" y="1144"/>
                  </a:cxn>
                  <a:cxn ang="0">
                    <a:pos x="1003" y="1250"/>
                  </a:cxn>
                  <a:cxn ang="0">
                    <a:pos x="1080" y="1353"/>
                  </a:cxn>
                  <a:cxn ang="0">
                    <a:pos x="1162" y="1452"/>
                  </a:cxn>
                  <a:cxn ang="0">
                    <a:pos x="1248" y="1548"/>
                  </a:cxn>
                  <a:cxn ang="0">
                    <a:pos x="1337" y="1639"/>
                  </a:cxn>
                  <a:cxn ang="0">
                    <a:pos x="1431" y="1726"/>
                  </a:cxn>
                  <a:cxn ang="0">
                    <a:pos x="1529" y="1810"/>
                  </a:cxn>
                  <a:cxn ang="0">
                    <a:pos x="1630" y="1889"/>
                  </a:cxn>
                  <a:cxn ang="0">
                    <a:pos x="1734" y="1964"/>
                  </a:cxn>
                  <a:cxn ang="0">
                    <a:pos x="1842" y="2034"/>
                  </a:cxn>
                  <a:cxn ang="0">
                    <a:pos x="1954" y="2100"/>
                  </a:cxn>
                  <a:cxn ang="0">
                    <a:pos x="2068" y="2161"/>
                  </a:cxn>
                  <a:cxn ang="0">
                    <a:pos x="2186" y="2217"/>
                  </a:cxn>
                  <a:cxn ang="0">
                    <a:pos x="2306" y="2269"/>
                  </a:cxn>
                  <a:cxn ang="0">
                    <a:pos x="2429" y="2316"/>
                  </a:cxn>
                  <a:cxn ang="0">
                    <a:pos x="2554" y="2357"/>
                  </a:cxn>
                  <a:cxn ang="0">
                    <a:pos x="2683" y="2393"/>
                  </a:cxn>
                  <a:cxn ang="0">
                    <a:pos x="2814" y="2424"/>
                  </a:cxn>
                  <a:cxn ang="0">
                    <a:pos x="2945" y="2450"/>
                  </a:cxn>
                  <a:cxn ang="0">
                    <a:pos x="3080" y="2470"/>
                  </a:cxn>
                  <a:cxn ang="0">
                    <a:pos x="3217" y="2485"/>
                  </a:cxn>
                  <a:cxn ang="0">
                    <a:pos x="3355" y="2494"/>
                  </a:cxn>
                  <a:cxn ang="0">
                    <a:pos x="3495" y="2497"/>
                  </a:cxn>
                </a:cxnLst>
                <a:rect l="0" t="0" r="r" b="b"/>
                <a:pathLst>
                  <a:path w="3495" h="2497">
                    <a:moveTo>
                      <a:pt x="3495" y="2497"/>
                    </a:moveTo>
                    <a:lnTo>
                      <a:pt x="3447" y="2496"/>
                    </a:lnTo>
                    <a:lnTo>
                      <a:pt x="3401" y="2495"/>
                    </a:lnTo>
                    <a:lnTo>
                      <a:pt x="3353" y="2493"/>
                    </a:lnTo>
                    <a:lnTo>
                      <a:pt x="3308" y="2491"/>
                    </a:lnTo>
                    <a:lnTo>
                      <a:pt x="3261" y="2488"/>
                    </a:lnTo>
                    <a:lnTo>
                      <a:pt x="3215" y="2484"/>
                    </a:lnTo>
                    <a:lnTo>
                      <a:pt x="3169" y="2480"/>
                    </a:lnTo>
                    <a:lnTo>
                      <a:pt x="3123" y="2475"/>
                    </a:lnTo>
                    <a:lnTo>
                      <a:pt x="3078" y="2468"/>
                    </a:lnTo>
                    <a:lnTo>
                      <a:pt x="3033" y="2461"/>
                    </a:lnTo>
                    <a:lnTo>
                      <a:pt x="2989" y="2454"/>
                    </a:lnTo>
                    <a:lnTo>
                      <a:pt x="2944" y="2447"/>
                    </a:lnTo>
                    <a:lnTo>
                      <a:pt x="2900" y="2438"/>
                    </a:lnTo>
                    <a:lnTo>
                      <a:pt x="2856" y="2429"/>
                    </a:lnTo>
                    <a:lnTo>
                      <a:pt x="2813" y="2419"/>
                    </a:lnTo>
                    <a:lnTo>
                      <a:pt x="2769" y="2409"/>
                    </a:lnTo>
                    <a:lnTo>
                      <a:pt x="2726" y="2398"/>
                    </a:lnTo>
                    <a:lnTo>
                      <a:pt x="2684" y="2386"/>
                    </a:lnTo>
                    <a:lnTo>
                      <a:pt x="2641" y="2374"/>
                    </a:lnTo>
                    <a:lnTo>
                      <a:pt x="2600" y="2361"/>
                    </a:lnTo>
                    <a:lnTo>
                      <a:pt x="2557" y="2348"/>
                    </a:lnTo>
                    <a:lnTo>
                      <a:pt x="2516" y="2334"/>
                    </a:lnTo>
                    <a:lnTo>
                      <a:pt x="2475" y="2319"/>
                    </a:lnTo>
                    <a:lnTo>
                      <a:pt x="2435" y="2303"/>
                    </a:lnTo>
                    <a:lnTo>
                      <a:pt x="2394" y="2287"/>
                    </a:lnTo>
                    <a:lnTo>
                      <a:pt x="2354" y="2271"/>
                    </a:lnTo>
                    <a:lnTo>
                      <a:pt x="2314" y="2254"/>
                    </a:lnTo>
                    <a:lnTo>
                      <a:pt x="2275" y="2236"/>
                    </a:lnTo>
                    <a:lnTo>
                      <a:pt x="2235" y="2218"/>
                    </a:lnTo>
                    <a:lnTo>
                      <a:pt x="2197" y="2199"/>
                    </a:lnTo>
                    <a:lnTo>
                      <a:pt x="2158" y="2180"/>
                    </a:lnTo>
                    <a:lnTo>
                      <a:pt x="2120" y="2160"/>
                    </a:lnTo>
                    <a:lnTo>
                      <a:pt x="2082" y="2139"/>
                    </a:lnTo>
                    <a:lnTo>
                      <a:pt x="2045" y="2118"/>
                    </a:lnTo>
                    <a:lnTo>
                      <a:pt x="2008" y="2097"/>
                    </a:lnTo>
                    <a:lnTo>
                      <a:pt x="1972" y="2074"/>
                    </a:lnTo>
                    <a:lnTo>
                      <a:pt x="1936" y="2052"/>
                    </a:lnTo>
                    <a:lnTo>
                      <a:pt x="1899" y="2029"/>
                    </a:lnTo>
                    <a:lnTo>
                      <a:pt x="1864" y="2006"/>
                    </a:lnTo>
                    <a:lnTo>
                      <a:pt x="1829" y="1981"/>
                    </a:lnTo>
                    <a:lnTo>
                      <a:pt x="1794" y="1956"/>
                    </a:lnTo>
                    <a:lnTo>
                      <a:pt x="1760" y="1932"/>
                    </a:lnTo>
                    <a:lnTo>
                      <a:pt x="1726" y="1905"/>
                    </a:lnTo>
                    <a:lnTo>
                      <a:pt x="1693" y="1879"/>
                    </a:lnTo>
                    <a:lnTo>
                      <a:pt x="1659" y="1853"/>
                    </a:lnTo>
                    <a:lnTo>
                      <a:pt x="1627" y="1825"/>
                    </a:lnTo>
                    <a:lnTo>
                      <a:pt x="1594" y="1798"/>
                    </a:lnTo>
                    <a:lnTo>
                      <a:pt x="1562" y="1770"/>
                    </a:lnTo>
                    <a:lnTo>
                      <a:pt x="1531" y="1741"/>
                    </a:lnTo>
                    <a:lnTo>
                      <a:pt x="1500" y="1712"/>
                    </a:lnTo>
                    <a:lnTo>
                      <a:pt x="1469" y="1682"/>
                    </a:lnTo>
                    <a:lnTo>
                      <a:pt x="1438" y="1652"/>
                    </a:lnTo>
                    <a:lnTo>
                      <a:pt x="1409" y="1622"/>
                    </a:lnTo>
                    <a:lnTo>
                      <a:pt x="1380" y="1590"/>
                    </a:lnTo>
                    <a:lnTo>
                      <a:pt x="1350" y="1559"/>
                    </a:lnTo>
                    <a:lnTo>
                      <a:pt x="1322" y="1527"/>
                    </a:lnTo>
                    <a:lnTo>
                      <a:pt x="1295" y="1495"/>
                    </a:lnTo>
                    <a:lnTo>
                      <a:pt x="1266" y="1463"/>
                    </a:lnTo>
                    <a:lnTo>
                      <a:pt x="1239" y="1429"/>
                    </a:lnTo>
                    <a:lnTo>
                      <a:pt x="1213" y="1396"/>
                    </a:lnTo>
                    <a:lnTo>
                      <a:pt x="1186" y="1361"/>
                    </a:lnTo>
                    <a:lnTo>
                      <a:pt x="1161" y="1328"/>
                    </a:lnTo>
                    <a:lnTo>
                      <a:pt x="1136" y="1292"/>
                    </a:lnTo>
                    <a:lnTo>
                      <a:pt x="1110" y="1257"/>
                    </a:lnTo>
                    <a:lnTo>
                      <a:pt x="1086" y="1222"/>
                    </a:lnTo>
                    <a:lnTo>
                      <a:pt x="1062" y="1186"/>
                    </a:lnTo>
                    <a:lnTo>
                      <a:pt x="1038" y="1150"/>
                    </a:lnTo>
                    <a:lnTo>
                      <a:pt x="1016" y="1113"/>
                    </a:lnTo>
                    <a:lnTo>
                      <a:pt x="993" y="1076"/>
                    </a:lnTo>
                    <a:lnTo>
                      <a:pt x="972" y="1038"/>
                    </a:lnTo>
                    <a:lnTo>
                      <a:pt x="950" y="1001"/>
                    </a:lnTo>
                    <a:lnTo>
                      <a:pt x="929" y="962"/>
                    </a:lnTo>
                    <a:lnTo>
                      <a:pt x="909" y="924"/>
                    </a:lnTo>
                    <a:lnTo>
                      <a:pt x="889" y="885"/>
                    </a:lnTo>
                    <a:lnTo>
                      <a:pt x="869" y="846"/>
                    </a:lnTo>
                    <a:lnTo>
                      <a:pt x="850" y="806"/>
                    </a:lnTo>
                    <a:lnTo>
                      <a:pt x="832" y="766"/>
                    </a:lnTo>
                    <a:lnTo>
                      <a:pt x="814" y="726"/>
                    </a:lnTo>
                    <a:lnTo>
                      <a:pt x="796" y="686"/>
                    </a:lnTo>
                    <a:lnTo>
                      <a:pt x="779" y="644"/>
                    </a:lnTo>
                    <a:lnTo>
                      <a:pt x="763" y="603"/>
                    </a:lnTo>
                    <a:lnTo>
                      <a:pt x="747" y="561"/>
                    </a:lnTo>
                    <a:lnTo>
                      <a:pt x="732" y="520"/>
                    </a:lnTo>
                    <a:lnTo>
                      <a:pt x="717" y="478"/>
                    </a:lnTo>
                    <a:lnTo>
                      <a:pt x="703" y="435"/>
                    </a:lnTo>
                    <a:lnTo>
                      <a:pt x="689" y="392"/>
                    </a:lnTo>
                    <a:lnTo>
                      <a:pt x="676" y="349"/>
                    </a:lnTo>
                    <a:lnTo>
                      <a:pt x="664" y="306"/>
                    </a:lnTo>
                    <a:lnTo>
                      <a:pt x="652" y="262"/>
                    </a:lnTo>
                    <a:lnTo>
                      <a:pt x="640" y="219"/>
                    </a:lnTo>
                    <a:lnTo>
                      <a:pt x="640" y="219"/>
                    </a:lnTo>
                    <a:lnTo>
                      <a:pt x="819" y="141"/>
                    </a:lnTo>
                    <a:lnTo>
                      <a:pt x="95" y="0"/>
                    </a:lnTo>
                    <a:lnTo>
                      <a:pt x="0" y="46"/>
                    </a:lnTo>
                    <a:lnTo>
                      <a:pt x="724" y="187"/>
                    </a:lnTo>
                    <a:lnTo>
                      <a:pt x="546" y="265"/>
                    </a:lnTo>
                    <a:lnTo>
                      <a:pt x="546" y="265"/>
                    </a:lnTo>
                    <a:lnTo>
                      <a:pt x="558" y="309"/>
                    </a:lnTo>
                    <a:lnTo>
                      <a:pt x="570" y="351"/>
                    </a:lnTo>
                    <a:lnTo>
                      <a:pt x="583" y="395"/>
                    </a:lnTo>
                    <a:lnTo>
                      <a:pt x="596" y="437"/>
                    </a:lnTo>
                    <a:lnTo>
                      <a:pt x="609" y="479"/>
                    </a:lnTo>
                    <a:lnTo>
                      <a:pt x="624" y="521"/>
                    </a:lnTo>
                    <a:lnTo>
                      <a:pt x="638" y="562"/>
                    </a:lnTo>
                    <a:lnTo>
                      <a:pt x="655" y="604"/>
                    </a:lnTo>
                    <a:lnTo>
                      <a:pt x="671" y="644"/>
                    </a:lnTo>
                    <a:lnTo>
                      <a:pt x="687" y="685"/>
                    </a:lnTo>
                    <a:lnTo>
                      <a:pt x="704" y="725"/>
                    </a:lnTo>
                    <a:lnTo>
                      <a:pt x="722" y="765"/>
                    </a:lnTo>
                    <a:lnTo>
                      <a:pt x="741" y="804"/>
                    </a:lnTo>
                    <a:lnTo>
                      <a:pt x="760" y="844"/>
                    </a:lnTo>
                    <a:lnTo>
                      <a:pt x="779" y="882"/>
                    </a:lnTo>
                    <a:lnTo>
                      <a:pt x="799" y="921"/>
                    </a:lnTo>
                    <a:lnTo>
                      <a:pt x="820" y="959"/>
                    </a:lnTo>
                    <a:lnTo>
                      <a:pt x="841" y="997"/>
                    </a:lnTo>
                    <a:lnTo>
                      <a:pt x="862" y="1034"/>
                    </a:lnTo>
                    <a:lnTo>
                      <a:pt x="884" y="1071"/>
                    </a:lnTo>
                    <a:lnTo>
                      <a:pt x="907" y="1108"/>
                    </a:lnTo>
                    <a:lnTo>
                      <a:pt x="930" y="1144"/>
                    </a:lnTo>
                    <a:lnTo>
                      <a:pt x="954" y="1180"/>
                    </a:lnTo>
                    <a:lnTo>
                      <a:pt x="979" y="1215"/>
                    </a:lnTo>
                    <a:lnTo>
                      <a:pt x="1003" y="1250"/>
                    </a:lnTo>
                    <a:lnTo>
                      <a:pt x="1028" y="1285"/>
                    </a:lnTo>
                    <a:lnTo>
                      <a:pt x="1054" y="1319"/>
                    </a:lnTo>
                    <a:lnTo>
                      <a:pt x="1080" y="1353"/>
                    </a:lnTo>
                    <a:lnTo>
                      <a:pt x="1107" y="1387"/>
                    </a:lnTo>
                    <a:lnTo>
                      <a:pt x="1135" y="1419"/>
                    </a:lnTo>
                    <a:lnTo>
                      <a:pt x="1162" y="1452"/>
                    </a:lnTo>
                    <a:lnTo>
                      <a:pt x="1190" y="1484"/>
                    </a:lnTo>
                    <a:lnTo>
                      <a:pt x="1219" y="1516"/>
                    </a:lnTo>
                    <a:lnTo>
                      <a:pt x="1248" y="1548"/>
                    </a:lnTo>
                    <a:lnTo>
                      <a:pt x="1277" y="1578"/>
                    </a:lnTo>
                    <a:lnTo>
                      <a:pt x="1307" y="1608"/>
                    </a:lnTo>
                    <a:lnTo>
                      <a:pt x="1337" y="1639"/>
                    </a:lnTo>
                    <a:lnTo>
                      <a:pt x="1369" y="1668"/>
                    </a:lnTo>
                    <a:lnTo>
                      <a:pt x="1399" y="1698"/>
                    </a:lnTo>
                    <a:lnTo>
                      <a:pt x="1431" y="1726"/>
                    </a:lnTo>
                    <a:lnTo>
                      <a:pt x="1463" y="1754"/>
                    </a:lnTo>
                    <a:lnTo>
                      <a:pt x="1495" y="1783"/>
                    </a:lnTo>
                    <a:lnTo>
                      <a:pt x="1529" y="1810"/>
                    </a:lnTo>
                    <a:lnTo>
                      <a:pt x="1562" y="1836"/>
                    </a:lnTo>
                    <a:lnTo>
                      <a:pt x="1595" y="1863"/>
                    </a:lnTo>
                    <a:lnTo>
                      <a:pt x="1630" y="1889"/>
                    </a:lnTo>
                    <a:lnTo>
                      <a:pt x="1664" y="1914"/>
                    </a:lnTo>
                    <a:lnTo>
                      <a:pt x="1699" y="1939"/>
                    </a:lnTo>
                    <a:lnTo>
                      <a:pt x="1734" y="1964"/>
                    </a:lnTo>
                    <a:lnTo>
                      <a:pt x="1770" y="1987"/>
                    </a:lnTo>
                    <a:lnTo>
                      <a:pt x="1806" y="2011"/>
                    </a:lnTo>
                    <a:lnTo>
                      <a:pt x="1842" y="2034"/>
                    </a:lnTo>
                    <a:lnTo>
                      <a:pt x="1879" y="2056"/>
                    </a:lnTo>
                    <a:lnTo>
                      <a:pt x="1916" y="2078"/>
                    </a:lnTo>
                    <a:lnTo>
                      <a:pt x="1954" y="2100"/>
                    </a:lnTo>
                    <a:lnTo>
                      <a:pt x="1991" y="2121"/>
                    </a:lnTo>
                    <a:lnTo>
                      <a:pt x="2030" y="2141"/>
                    </a:lnTo>
                    <a:lnTo>
                      <a:pt x="2068" y="2161"/>
                    </a:lnTo>
                    <a:lnTo>
                      <a:pt x="2107" y="2180"/>
                    </a:lnTo>
                    <a:lnTo>
                      <a:pt x="2146" y="2199"/>
                    </a:lnTo>
                    <a:lnTo>
                      <a:pt x="2186" y="2217"/>
                    </a:lnTo>
                    <a:lnTo>
                      <a:pt x="2225" y="2235"/>
                    </a:lnTo>
                    <a:lnTo>
                      <a:pt x="2266" y="2253"/>
                    </a:lnTo>
                    <a:lnTo>
                      <a:pt x="2306" y="2269"/>
                    </a:lnTo>
                    <a:lnTo>
                      <a:pt x="2347" y="2285"/>
                    </a:lnTo>
                    <a:lnTo>
                      <a:pt x="2387" y="2300"/>
                    </a:lnTo>
                    <a:lnTo>
                      <a:pt x="2429" y="2316"/>
                    </a:lnTo>
                    <a:lnTo>
                      <a:pt x="2470" y="2330"/>
                    </a:lnTo>
                    <a:lnTo>
                      <a:pt x="2513" y="2344"/>
                    </a:lnTo>
                    <a:lnTo>
                      <a:pt x="2554" y="2357"/>
                    </a:lnTo>
                    <a:lnTo>
                      <a:pt x="2597" y="2369"/>
                    </a:lnTo>
                    <a:lnTo>
                      <a:pt x="2639" y="2381"/>
                    </a:lnTo>
                    <a:lnTo>
                      <a:pt x="2683" y="2393"/>
                    </a:lnTo>
                    <a:lnTo>
                      <a:pt x="2725" y="2405"/>
                    </a:lnTo>
                    <a:lnTo>
                      <a:pt x="2769" y="2415"/>
                    </a:lnTo>
                    <a:lnTo>
                      <a:pt x="2814" y="2424"/>
                    </a:lnTo>
                    <a:lnTo>
                      <a:pt x="2857" y="2434"/>
                    </a:lnTo>
                    <a:lnTo>
                      <a:pt x="2902" y="2442"/>
                    </a:lnTo>
                    <a:lnTo>
                      <a:pt x="2945" y="2450"/>
                    </a:lnTo>
                    <a:lnTo>
                      <a:pt x="2991" y="2457"/>
                    </a:lnTo>
                    <a:lnTo>
                      <a:pt x="3035" y="2464"/>
                    </a:lnTo>
                    <a:lnTo>
                      <a:pt x="3080" y="2470"/>
                    </a:lnTo>
                    <a:lnTo>
                      <a:pt x="3125" y="2476"/>
                    </a:lnTo>
                    <a:lnTo>
                      <a:pt x="3171" y="2481"/>
                    </a:lnTo>
                    <a:lnTo>
                      <a:pt x="3217" y="2485"/>
                    </a:lnTo>
                    <a:lnTo>
                      <a:pt x="3262" y="2489"/>
                    </a:lnTo>
                    <a:lnTo>
                      <a:pt x="3309" y="2491"/>
                    </a:lnTo>
                    <a:lnTo>
                      <a:pt x="3355" y="2494"/>
                    </a:lnTo>
                    <a:lnTo>
                      <a:pt x="3402" y="2495"/>
                    </a:lnTo>
                    <a:lnTo>
                      <a:pt x="3448" y="2496"/>
                    </a:lnTo>
                    <a:lnTo>
                      <a:pt x="3495" y="2497"/>
                    </a:lnTo>
                    <a:lnTo>
                      <a:pt x="3495" y="24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126"/>
              <p:cNvSpPr>
                <a:spLocks noChangeAspect="1"/>
              </p:cNvSpPr>
              <p:nvPr/>
            </p:nvSpPr>
            <p:spPr bwMode="auto">
              <a:xfrm>
                <a:off x="1726" y="2465"/>
                <a:ext cx="1471" cy="1051"/>
              </a:xfrm>
              <a:custGeom>
                <a:avLst/>
                <a:gdLst/>
                <a:ahLst/>
                <a:cxnLst>
                  <a:cxn ang="0">
                    <a:pos x="3401" y="2495"/>
                  </a:cxn>
                  <a:cxn ang="0">
                    <a:pos x="3261" y="2488"/>
                  </a:cxn>
                  <a:cxn ang="0">
                    <a:pos x="3123" y="2475"/>
                  </a:cxn>
                  <a:cxn ang="0">
                    <a:pos x="2989" y="2454"/>
                  </a:cxn>
                  <a:cxn ang="0">
                    <a:pos x="2856" y="2429"/>
                  </a:cxn>
                  <a:cxn ang="0">
                    <a:pos x="2726" y="2398"/>
                  </a:cxn>
                  <a:cxn ang="0">
                    <a:pos x="2600" y="2361"/>
                  </a:cxn>
                  <a:cxn ang="0">
                    <a:pos x="2475" y="2319"/>
                  </a:cxn>
                  <a:cxn ang="0">
                    <a:pos x="2354" y="2271"/>
                  </a:cxn>
                  <a:cxn ang="0">
                    <a:pos x="2235" y="2218"/>
                  </a:cxn>
                  <a:cxn ang="0">
                    <a:pos x="2120" y="2160"/>
                  </a:cxn>
                  <a:cxn ang="0">
                    <a:pos x="2008" y="2097"/>
                  </a:cxn>
                  <a:cxn ang="0">
                    <a:pos x="1899" y="2029"/>
                  </a:cxn>
                  <a:cxn ang="0">
                    <a:pos x="1794" y="1956"/>
                  </a:cxn>
                  <a:cxn ang="0">
                    <a:pos x="1693" y="1879"/>
                  </a:cxn>
                  <a:cxn ang="0">
                    <a:pos x="1594" y="1798"/>
                  </a:cxn>
                  <a:cxn ang="0">
                    <a:pos x="1500" y="1712"/>
                  </a:cxn>
                  <a:cxn ang="0">
                    <a:pos x="1409" y="1622"/>
                  </a:cxn>
                  <a:cxn ang="0">
                    <a:pos x="1322" y="1527"/>
                  </a:cxn>
                  <a:cxn ang="0">
                    <a:pos x="1239" y="1429"/>
                  </a:cxn>
                  <a:cxn ang="0">
                    <a:pos x="1161" y="1328"/>
                  </a:cxn>
                  <a:cxn ang="0">
                    <a:pos x="1086" y="1222"/>
                  </a:cxn>
                  <a:cxn ang="0">
                    <a:pos x="1016" y="1113"/>
                  </a:cxn>
                  <a:cxn ang="0">
                    <a:pos x="950" y="1001"/>
                  </a:cxn>
                  <a:cxn ang="0">
                    <a:pos x="889" y="885"/>
                  </a:cxn>
                  <a:cxn ang="0">
                    <a:pos x="832" y="766"/>
                  </a:cxn>
                  <a:cxn ang="0">
                    <a:pos x="779" y="644"/>
                  </a:cxn>
                  <a:cxn ang="0">
                    <a:pos x="732" y="520"/>
                  </a:cxn>
                  <a:cxn ang="0">
                    <a:pos x="689" y="392"/>
                  </a:cxn>
                  <a:cxn ang="0">
                    <a:pos x="652" y="262"/>
                  </a:cxn>
                  <a:cxn ang="0">
                    <a:pos x="819" y="141"/>
                  </a:cxn>
                  <a:cxn ang="0">
                    <a:pos x="724" y="187"/>
                  </a:cxn>
                  <a:cxn ang="0">
                    <a:pos x="558" y="309"/>
                  </a:cxn>
                  <a:cxn ang="0">
                    <a:pos x="596" y="437"/>
                  </a:cxn>
                  <a:cxn ang="0">
                    <a:pos x="638" y="562"/>
                  </a:cxn>
                  <a:cxn ang="0">
                    <a:pos x="687" y="685"/>
                  </a:cxn>
                  <a:cxn ang="0">
                    <a:pos x="741" y="804"/>
                  </a:cxn>
                  <a:cxn ang="0">
                    <a:pos x="799" y="921"/>
                  </a:cxn>
                  <a:cxn ang="0">
                    <a:pos x="862" y="1034"/>
                  </a:cxn>
                  <a:cxn ang="0">
                    <a:pos x="930" y="1144"/>
                  </a:cxn>
                  <a:cxn ang="0">
                    <a:pos x="1003" y="1250"/>
                  </a:cxn>
                  <a:cxn ang="0">
                    <a:pos x="1080" y="1353"/>
                  </a:cxn>
                  <a:cxn ang="0">
                    <a:pos x="1162" y="1452"/>
                  </a:cxn>
                  <a:cxn ang="0">
                    <a:pos x="1248" y="1548"/>
                  </a:cxn>
                  <a:cxn ang="0">
                    <a:pos x="1337" y="1639"/>
                  </a:cxn>
                  <a:cxn ang="0">
                    <a:pos x="1431" y="1726"/>
                  </a:cxn>
                  <a:cxn ang="0">
                    <a:pos x="1529" y="1810"/>
                  </a:cxn>
                  <a:cxn ang="0">
                    <a:pos x="1630" y="1889"/>
                  </a:cxn>
                  <a:cxn ang="0">
                    <a:pos x="1734" y="1964"/>
                  </a:cxn>
                  <a:cxn ang="0">
                    <a:pos x="1842" y="2034"/>
                  </a:cxn>
                  <a:cxn ang="0">
                    <a:pos x="1954" y="2100"/>
                  </a:cxn>
                  <a:cxn ang="0">
                    <a:pos x="2068" y="2161"/>
                  </a:cxn>
                  <a:cxn ang="0">
                    <a:pos x="2186" y="2217"/>
                  </a:cxn>
                  <a:cxn ang="0">
                    <a:pos x="2306" y="2269"/>
                  </a:cxn>
                  <a:cxn ang="0">
                    <a:pos x="2429" y="2316"/>
                  </a:cxn>
                  <a:cxn ang="0">
                    <a:pos x="2554" y="2357"/>
                  </a:cxn>
                  <a:cxn ang="0">
                    <a:pos x="2683" y="2393"/>
                  </a:cxn>
                  <a:cxn ang="0">
                    <a:pos x="2814" y="2424"/>
                  </a:cxn>
                  <a:cxn ang="0">
                    <a:pos x="2945" y="2450"/>
                  </a:cxn>
                  <a:cxn ang="0">
                    <a:pos x="3080" y="2470"/>
                  </a:cxn>
                  <a:cxn ang="0">
                    <a:pos x="3217" y="2485"/>
                  </a:cxn>
                  <a:cxn ang="0">
                    <a:pos x="3355" y="2494"/>
                  </a:cxn>
                  <a:cxn ang="0">
                    <a:pos x="3495" y="2497"/>
                  </a:cxn>
                </a:cxnLst>
                <a:rect l="0" t="0" r="r" b="b"/>
                <a:pathLst>
                  <a:path w="3495" h="2497">
                    <a:moveTo>
                      <a:pt x="3495" y="2497"/>
                    </a:moveTo>
                    <a:lnTo>
                      <a:pt x="3447" y="2496"/>
                    </a:lnTo>
                    <a:lnTo>
                      <a:pt x="3401" y="2495"/>
                    </a:lnTo>
                    <a:lnTo>
                      <a:pt x="3353" y="2493"/>
                    </a:lnTo>
                    <a:lnTo>
                      <a:pt x="3308" y="2491"/>
                    </a:lnTo>
                    <a:lnTo>
                      <a:pt x="3261" y="2488"/>
                    </a:lnTo>
                    <a:lnTo>
                      <a:pt x="3215" y="2484"/>
                    </a:lnTo>
                    <a:lnTo>
                      <a:pt x="3169" y="2480"/>
                    </a:lnTo>
                    <a:lnTo>
                      <a:pt x="3123" y="2475"/>
                    </a:lnTo>
                    <a:lnTo>
                      <a:pt x="3078" y="2468"/>
                    </a:lnTo>
                    <a:lnTo>
                      <a:pt x="3033" y="2461"/>
                    </a:lnTo>
                    <a:lnTo>
                      <a:pt x="2989" y="2454"/>
                    </a:lnTo>
                    <a:lnTo>
                      <a:pt x="2944" y="2447"/>
                    </a:lnTo>
                    <a:lnTo>
                      <a:pt x="2900" y="2438"/>
                    </a:lnTo>
                    <a:lnTo>
                      <a:pt x="2856" y="2429"/>
                    </a:lnTo>
                    <a:lnTo>
                      <a:pt x="2813" y="2419"/>
                    </a:lnTo>
                    <a:lnTo>
                      <a:pt x="2769" y="2409"/>
                    </a:lnTo>
                    <a:lnTo>
                      <a:pt x="2726" y="2398"/>
                    </a:lnTo>
                    <a:lnTo>
                      <a:pt x="2684" y="2386"/>
                    </a:lnTo>
                    <a:lnTo>
                      <a:pt x="2641" y="2374"/>
                    </a:lnTo>
                    <a:lnTo>
                      <a:pt x="2600" y="2361"/>
                    </a:lnTo>
                    <a:lnTo>
                      <a:pt x="2557" y="2348"/>
                    </a:lnTo>
                    <a:lnTo>
                      <a:pt x="2516" y="2334"/>
                    </a:lnTo>
                    <a:lnTo>
                      <a:pt x="2475" y="2319"/>
                    </a:lnTo>
                    <a:lnTo>
                      <a:pt x="2435" y="2303"/>
                    </a:lnTo>
                    <a:lnTo>
                      <a:pt x="2394" y="2287"/>
                    </a:lnTo>
                    <a:lnTo>
                      <a:pt x="2354" y="2271"/>
                    </a:lnTo>
                    <a:lnTo>
                      <a:pt x="2314" y="2254"/>
                    </a:lnTo>
                    <a:lnTo>
                      <a:pt x="2275" y="2236"/>
                    </a:lnTo>
                    <a:lnTo>
                      <a:pt x="2235" y="2218"/>
                    </a:lnTo>
                    <a:lnTo>
                      <a:pt x="2197" y="2199"/>
                    </a:lnTo>
                    <a:lnTo>
                      <a:pt x="2158" y="2180"/>
                    </a:lnTo>
                    <a:lnTo>
                      <a:pt x="2120" y="2160"/>
                    </a:lnTo>
                    <a:lnTo>
                      <a:pt x="2082" y="2139"/>
                    </a:lnTo>
                    <a:lnTo>
                      <a:pt x="2045" y="2118"/>
                    </a:lnTo>
                    <a:lnTo>
                      <a:pt x="2008" y="2097"/>
                    </a:lnTo>
                    <a:lnTo>
                      <a:pt x="1972" y="2074"/>
                    </a:lnTo>
                    <a:lnTo>
                      <a:pt x="1936" y="2052"/>
                    </a:lnTo>
                    <a:lnTo>
                      <a:pt x="1899" y="2029"/>
                    </a:lnTo>
                    <a:lnTo>
                      <a:pt x="1864" y="2006"/>
                    </a:lnTo>
                    <a:lnTo>
                      <a:pt x="1829" y="1981"/>
                    </a:lnTo>
                    <a:lnTo>
                      <a:pt x="1794" y="1956"/>
                    </a:lnTo>
                    <a:lnTo>
                      <a:pt x="1760" y="1932"/>
                    </a:lnTo>
                    <a:lnTo>
                      <a:pt x="1726" y="1905"/>
                    </a:lnTo>
                    <a:lnTo>
                      <a:pt x="1693" y="1879"/>
                    </a:lnTo>
                    <a:lnTo>
                      <a:pt x="1659" y="1853"/>
                    </a:lnTo>
                    <a:lnTo>
                      <a:pt x="1627" y="1825"/>
                    </a:lnTo>
                    <a:lnTo>
                      <a:pt x="1594" y="1798"/>
                    </a:lnTo>
                    <a:lnTo>
                      <a:pt x="1562" y="1770"/>
                    </a:lnTo>
                    <a:lnTo>
                      <a:pt x="1531" y="1741"/>
                    </a:lnTo>
                    <a:lnTo>
                      <a:pt x="1500" y="1712"/>
                    </a:lnTo>
                    <a:lnTo>
                      <a:pt x="1469" y="1682"/>
                    </a:lnTo>
                    <a:lnTo>
                      <a:pt x="1438" y="1652"/>
                    </a:lnTo>
                    <a:lnTo>
                      <a:pt x="1409" y="1622"/>
                    </a:lnTo>
                    <a:lnTo>
                      <a:pt x="1380" y="1590"/>
                    </a:lnTo>
                    <a:lnTo>
                      <a:pt x="1350" y="1559"/>
                    </a:lnTo>
                    <a:lnTo>
                      <a:pt x="1322" y="1527"/>
                    </a:lnTo>
                    <a:lnTo>
                      <a:pt x="1295" y="1495"/>
                    </a:lnTo>
                    <a:lnTo>
                      <a:pt x="1266" y="1463"/>
                    </a:lnTo>
                    <a:lnTo>
                      <a:pt x="1239" y="1429"/>
                    </a:lnTo>
                    <a:lnTo>
                      <a:pt x="1213" y="1396"/>
                    </a:lnTo>
                    <a:lnTo>
                      <a:pt x="1186" y="1361"/>
                    </a:lnTo>
                    <a:lnTo>
                      <a:pt x="1161" y="1328"/>
                    </a:lnTo>
                    <a:lnTo>
                      <a:pt x="1136" y="1292"/>
                    </a:lnTo>
                    <a:lnTo>
                      <a:pt x="1110" y="1257"/>
                    </a:lnTo>
                    <a:lnTo>
                      <a:pt x="1086" y="1222"/>
                    </a:lnTo>
                    <a:lnTo>
                      <a:pt x="1062" y="1186"/>
                    </a:lnTo>
                    <a:lnTo>
                      <a:pt x="1038" y="1150"/>
                    </a:lnTo>
                    <a:lnTo>
                      <a:pt x="1016" y="1113"/>
                    </a:lnTo>
                    <a:lnTo>
                      <a:pt x="993" y="1076"/>
                    </a:lnTo>
                    <a:lnTo>
                      <a:pt x="972" y="1038"/>
                    </a:lnTo>
                    <a:lnTo>
                      <a:pt x="950" y="1001"/>
                    </a:lnTo>
                    <a:lnTo>
                      <a:pt x="929" y="962"/>
                    </a:lnTo>
                    <a:lnTo>
                      <a:pt x="909" y="924"/>
                    </a:lnTo>
                    <a:lnTo>
                      <a:pt x="889" y="885"/>
                    </a:lnTo>
                    <a:lnTo>
                      <a:pt x="869" y="846"/>
                    </a:lnTo>
                    <a:lnTo>
                      <a:pt x="850" y="806"/>
                    </a:lnTo>
                    <a:lnTo>
                      <a:pt x="832" y="766"/>
                    </a:lnTo>
                    <a:lnTo>
                      <a:pt x="814" y="726"/>
                    </a:lnTo>
                    <a:lnTo>
                      <a:pt x="796" y="686"/>
                    </a:lnTo>
                    <a:lnTo>
                      <a:pt x="779" y="644"/>
                    </a:lnTo>
                    <a:lnTo>
                      <a:pt x="763" y="603"/>
                    </a:lnTo>
                    <a:lnTo>
                      <a:pt x="747" y="561"/>
                    </a:lnTo>
                    <a:lnTo>
                      <a:pt x="732" y="520"/>
                    </a:lnTo>
                    <a:lnTo>
                      <a:pt x="717" y="478"/>
                    </a:lnTo>
                    <a:lnTo>
                      <a:pt x="703" y="435"/>
                    </a:lnTo>
                    <a:lnTo>
                      <a:pt x="689" y="392"/>
                    </a:lnTo>
                    <a:lnTo>
                      <a:pt x="676" y="349"/>
                    </a:lnTo>
                    <a:lnTo>
                      <a:pt x="664" y="306"/>
                    </a:lnTo>
                    <a:lnTo>
                      <a:pt x="652" y="262"/>
                    </a:lnTo>
                    <a:lnTo>
                      <a:pt x="640" y="219"/>
                    </a:lnTo>
                    <a:lnTo>
                      <a:pt x="640" y="219"/>
                    </a:lnTo>
                    <a:lnTo>
                      <a:pt x="819" y="141"/>
                    </a:lnTo>
                    <a:lnTo>
                      <a:pt x="95" y="0"/>
                    </a:lnTo>
                    <a:lnTo>
                      <a:pt x="0" y="46"/>
                    </a:lnTo>
                    <a:lnTo>
                      <a:pt x="724" y="187"/>
                    </a:lnTo>
                    <a:lnTo>
                      <a:pt x="546" y="265"/>
                    </a:lnTo>
                    <a:lnTo>
                      <a:pt x="546" y="265"/>
                    </a:lnTo>
                    <a:lnTo>
                      <a:pt x="558" y="309"/>
                    </a:lnTo>
                    <a:lnTo>
                      <a:pt x="570" y="351"/>
                    </a:lnTo>
                    <a:lnTo>
                      <a:pt x="583" y="395"/>
                    </a:lnTo>
                    <a:lnTo>
                      <a:pt x="596" y="437"/>
                    </a:lnTo>
                    <a:lnTo>
                      <a:pt x="609" y="479"/>
                    </a:lnTo>
                    <a:lnTo>
                      <a:pt x="624" y="521"/>
                    </a:lnTo>
                    <a:lnTo>
                      <a:pt x="638" y="562"/>
                    </a:lnTo>
                    <a:lnTo>
                      <a:pt x="655" y="604"/>
                    </a:lnTo>
                    <a:lnTo>
                      <a:pt x="671" y="644"/>
                    </a:lnTo>
                    <a:lnTo>
                      <a:pt x="687" y="685"/>
                    </a:lnTo>
                    <a:lnTo>
                      <a:pt x="704" y="725"/>
                    </a:lnTo>
                    <a:lnTo>
                      <a:pt x="722" y="765"/>
                    </a:lnTo>
                    <a:lnTo>
                      <a:pt x="741" y="804"/>
                    </a:lnTo>
                    <a:lnTo>
                      <a:pt x="760" y="844"/>
                    </a:lnTo>
                    <a:lnTo>
                      <a:pt x="779" y="882"/>
                    </a:lnTo>
                    <a:lnTo>
                      <a:pt x="799" y="921"/>
                    </a:lnTo>
                    <a:lnTo>
                      <a:pt x="820" y="959"/>
                    </a:lnTo>
                    <a:lnTo>
                      <a:pt x="841" y="997"/>
                    </a:lnTo>
                    <a:lnTo>
                      <a:pt x="862" y="1034"/>
                    </a:lnTo>
                    <a:lnTo>
                      <a:pt x="884" y="1071"/>
                    </a:lnTo>
                    <a:lnTo>
                      <a:pt x="907" y="1108"/>
                    </a:lnTo>
                    <a:lnTo>
                      <a:pt x="930" y="1144"/>
                    </a:lnTo>
                    <a:lnTo>
                      <a:pt x="954" y="1180"/>
                    </a:lnTo>
                    <a:lnTo>
                      <a:pt x="979" y="1215"/>
                    </a:lnTo>
                    <a:lnTo>
                      <a:pt x="1003" y="1250"/>
                    </a:lnTo>
                    <a:lnTo>
                      <a:pt x="1028" y="1285"/>
                    </a:lnTo>
                    <a:lnTo>
                      <a:pt x="1054" y="1319"/>
                    </a:lnTo>
                    <a:lnTo>
                      <a:pt x="1080" y="1353"/>
                    </a:lnTo>
                    <a:lnTo>
                      <a:pt x="1107" y="1387"/>
                    </a:lnTo>
                    <a:lnTo>
                      <a:pt x="1135" y="1419"/>
                    </a:lnTo>
                    <a:lnTo>
                      <a:pt x="1162" y="1452"/>
                    </a:lnTo>
                    <a:lnTo>
                      <a:pt x="1190" y="1484"/>
                    </a:lnTo>
                    <a:lnTo>
                      <a:pt x="1219" y="1516"/>
                    </a:lnTo>
                    <a:lnTo>
                      <a:pt x="1248" y="1548"/>
                    </a:lnTo>
                    <a:lnTo>
                      <a:pt x="1277" y="1578"/>
                    </a:lnTo>
                    <a:lnTo>
                      <a:pt x="1307" y="1608"/>
                    </a:lnTo>
                    <a:lnTo>
                      <a:pt x="1337" y="1639"/>
                    </a:lnTo>
                    <a:lnTo>
                      <a:pt x="1369" y="1668"/>
                    </a:lnTo>
                    <a:lnTo>
                      <a:pt x="1399" y="1698"/>
                    </a:lnTo>
                    <a:lnTo>
                      <a:pt x="1431" y="1726"/>
                    </a:lnTo>
                    <a:lnTo>
                      <a:pt x="1463" y="1754"/>
                    </a:lnTo>
                    <a:lnTo>
                      <a:pt x="1495" y="1783"/>
                    </a:lnTo>
                    <a:lnTo>
                      <a:pt x="1529" y="1810"/>
                    </a:lnTo>
                    <a:lnTo>
                      <a:pt x="1562" y="1836"/>
                    </a:lnTo>
                    <a:lnTo>
                      <a:pt x="1595" y="1863"/>
                    </a:lnTo>
                    <a:lnTo>
                      <a:pt x="1630" y="1889"/>
                    </a:lnTo>
                    <a:lnTo>
                      <a:pt x="1664" y="1914"/>
                    </a:lnTo>
                    <a:lnTo>
                      <a:pt x="1699" y="1939"/>
                    </a:lnTo>
                    <a:lnTo>
                      <a:pt x="1734" y="1964"/>
                    </a:lnTo>
                    <a:lnTo>
                      <a:pt x="1770" y="1987"/>
                    </a:lnTo>
                    <a:lnTo>
                      <a:pt x="1806" y="2011"/>
                    </a:lnTo>
                    <a:lnTo>
                      <a:pt x="1842" y="2034"/>
                    </a:lnTo>
                    <a:lnTo>
                      <a:pt x="1879" y="2056"/>
                    </a:lnTo>
                    <a:lnTo>
                      <a:pt x="1916" y="2078"/>
                    </a:lnTo>
                    <a:lnTo>
                      <a:pt x="1954" y="2100"/>
                    </a:lnTo>
                    <a:lnTo>
                      <a:pt x="1991" y="2121"/>
                    </a:lnTo>
                    <a:lnTo>
                      <a:pt x="2030" y="2141"/>
                    </a:lnTo>
                    <a:lnTo>
                      <a:pt x="2068" y="2161"/>
                    </a:lnTo>
                    <a:lnTo>
                      <a:pt x="2107" y="2180"/>
                    </a:lnTo>
                    <a:lnTo>
                      <a:pt x="2146" y="2199"/>
                    </a:lnTo>
                    <a:lnTo>
                      <a:pt x="2186" y="2217"/>
                    </a:lnTo>
                    <a:lnTo>
                      <a:pt x="2225" y="2235"/>
                    </a:lnTo>
                    <a:lnTo>
                      <a:pt x="2266" y="2253"/>
                    </a:lnTo>
                    <a:lnTo>
                      <a:pt x="2306" y="2269"/>
                    </a:lnTo>
                    <a:lnTo>
                      <a:pt x="2347" y="2285"/>
                    </a:lnTo>
                    <a:lnTo>
                      <a:pt x="2387" y="2300"/>
                    </a:lnTo>
                    <a:lnTo>
                      <a:pt x="2429" y="2316"/>
                    </a:lnTo>
                    <a:lnTo>
                      <a:pt x="2470" y="2330"/>
                    </a:lnTo>
                    <a:lnTo>
                      <a:pt x="2513" y="2344"/>
                    </a:lnTo>
                    <a:lnTo>
                      <a:pt x="2554" y="2357"/>
                    </a:lnTo>
                    <a:lnTo>
                      <a:pt x="2597" y="2369"/>
                    </a:lnTo>
                    <a:lnTo>
                      <a:pt x="2639" y="2381"/>
                    </a:lnTo>
                    <a:lnTo>
                      <a:pt x="2683" y="2393"/>
                    </a:lnTo>
                    <a:lnTo>
                      <a:pt x="2725" y="2405"/>
                    </a:lnTo>
                    <a:lnTo>
                      <a:pt x="2769" y="2415"/>
                    </a:lnTo>
                    <a:lnTo>
                      <a:pt x="2814" y="2424"/>
                    </a:lnTo>
                    <a:lnTo>
                      <a:pt x="2857" y="2434"/>
                    </a:lnTo>
                    <a:lnTo>
                      <a:pt x="2902" y="2442"/>
                    </a:lnTo>
                    <a:lnTo>
                      <a:pt x="2945" y="2450"/>
                    </a:lnTo>
                    <a:lnTo>
                      <a:pt x="2991" y="2457"/>
                    </a:lnTo>
                    <a:lnTo>
                      <a:pt x="3035" y="2464"/>
                    </a:lnTo>
                    <a:lnTo>
                      <a:pt x="3080" y="2470"/>
                    </a:lnTo>
                    <a:lnTo>
                      <a:pt x="3125" y="2476"/>
                    </a:lnTo>
                    <a:lnTo>
                      <a:pt x="3171" y="2481"/>
                    </a:lnTo>
                    <a:lnTo>
                      <a:pt x="3217" y="2485"/>
                    </a:lnTo>
                    <a:lnTo>
                      <a:pt x="3262" y="2489"/>
                    </a:lnTo>
                    <a:lnTo>
                      <a:pt x="3309" y="2491"/>
                    </a:lnTo>
                    <a:lnTo>
                      <a:pt x="3355" y="2494"/>
                    </a:lnTo>
                    <a:lnTo>
                      <a:pt x="3402" y="2495"/>
                    </a:lnTo>
                    <a:lnTo>
                      <a:pt x="3448" y="2496"/>
                    </a:lnTo>
                    <a:lnTo>
                      <a:pt x="3495" y="2497"/>
                    </a:lnTo>
                    <a:lnTo>
                      <a:pt x="3495" y="2497"/>
                    </a:lnTo>
                    <a:lnTo>
                      <a:pt x="3495" y="249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127"/>
              <p:cNvSpPr>
                <a:spLocks noChangeAspect="1"/>
              </p:cNvSpPr>
              <p:nvPr/>
            </p:nvSpPr>
            <p:spPr bwMode="auto">
              <a:xfrm>
                <a:off x="3197" y="2478"/>
                <a:ext cx="1979" cy="1643"/>
              </a:xfrm>
              <a:custGeom>
                <a:avLst/>
                <a:gdLst/>
                <a:ahLst/>
                <a:cxnLst>
                  <a:cxn ang="0">
                    <a:pos x="228" y="3895"/>
                  </a:cxn>
                  <a:cxn ang="0">
                    <a:pos x="497" y="3874"/>
                  </a:cxn>
                  <a:cxn ang="0">
                    <a:pos x="765" y="3837"/>
                  </a:cxn>
                  <a:cxn ang="0">
                    <a:pos x="1027" y="3786"/>
                  </a:cxn>
                  <a:cxn ang="0">
                    <a:pos x="1284" y="3719"/>
                  </a:cxn>
                  <a:cxn ang="0">
                    <a:pos x="1536" y="3639"/>
                  </a:cxn>
                  <a:cxn ang="0">
                    <a:pos x="1782" y="3545"/>
                  </a:cxn>
                  <a:cxn ang="0">
                    <a:pos x="2022" y="3437"/>
                  </a:cxn>
                  <a:cxn ang="0">
                    <a:pos x="2255" y="3317"/>
                  </a:cxn>
                  <a:cxn ang="0">
                    <a:pos x="2480" y="3185"/>
                  </a:cxn>
                  <a:cxn ang="0">
                    <a:pos x="2697" y="3040"/>
                  </a:cxn>
                  <a:cxn ang="0">
                    <a:pos x="2904" y="2885"/>
                  </a:cxn>
                  <a:cxn ang="0">
                    <a:pos x="3104" y="2718"/>
                  </a:cxn>
                  <a:cxn ang="0">
                    <a:pos x="3292" y="2542"/>
                  </a:cxn>
                  <a:cxn ang="0">
                    <a:pos x="3470" y="2354"/>
                  </a:cxn>
                  <a:cxn ang="0">
                    <a:pos x="3637" y="2158"/>
                  </a:cxn>
                  <a:cxn ang="0">
                    <a:pos x="3792" y="1952"/>
                  </a:cxn>
                  <a:cxn ang="0">
                    <a:pos x="3936" y="1738"/>
                  </a:cxn>
                  <a:cxn ang="0">
                    <a:pos x="4067" y="1516"/>
                  </a:cxn>
                  <a:cxn ang="0">
                    <a:pos x="4184" y="1285"/>
                  </a:cxn>
                  <a:cxn ang="0">
                    <a:pos x="4287" y="1048"/>
                  </a:cxn>
                  <a:cxn ang="0">
                    <a:pos x="4377" y="804"/>
                  </a:cxn>
                  <a:cxn ang="0">
                    <a:pos x="4451" y="552"/>
                  </a:cxn>
                  <a:cxn ang="0">
                    <a:pos x="4701" y="593"/>
                  </a:cxn>
                  <a:cxn ang="0">
                    <a:pos x="4468" y="335"/>
                  </a:cxn>
                  <a:cxn ang="0">
                    <a:pos x="4228" y="64"/>
                  </a:cxn>
                  <a:cxn ang="0">
                    <a:pos x="4086" y="0"/>
                  </a:cxn>
                  <a:cxn ang="0">
                    <a:pos x="4233" y="166"/>
                  </a:cxn>
                  <a:cxn ang="0">
                    <a:pos x="4501" y="468"/>
                  </a:cxn>
                  <a:cxn ang="0">
                    <a:pos x="4463" y="550"/>
                  </a:cxn>
                  <a:cxn ang="0">
                    <a:pos x="4316" y="664"/>
                  </a:cxn>
                  <a:cxn ang="0">
                    <a:pos x="4235" y="914"/>
                  </a:cxn>
                  <a:cxn ang="0">
                    <a:pos x="4140" y="1157"/>
                  </a:cxn>
                  <a:cxn ang="0">
                    <a:pos x="4030" y="1393"/>
                  </a:cxn>
                  <a:cxn ang="0">
                    <a:pos x="3909" y="1621"/>
                  </a:cxn>
                  <a:cxn ang="0">
                    <a:pos x="3775" y="1842"/>
                  </a:cxn>
                  <a:cxn ang="0">
                    <a:pos x="3629" y="2054"/>
                  </a:cxn>
                  <a:cxn ang="0">
                    <a:pos x="3471" y="2256"/>
                  </a:cxn>
                  <a:cxn ang="0">
                    <a:pos x="3303" y="2450"/>
                  </a:cxn>
                  <a:cxn ang="0">
                    <a:pos x="3124" y="2634"/>
                  </a:cxn>
                  <a:cxn ang="0">
                    <a:pos x="2935" y="2807"/>
                  </a:cxn>
                  <a:cxn ang="0">
                    <a:pos x="2735" y="2969"/>
                  </a:cxn>
                  <a:cxn ang="0">
                    <a:pos x="2528" y="3120"/>
                  </a:cxn>
                  <a:cxn ang="0">
                    <a:pos x="2311" y="3260"/>
                  </a:cxn>
                  <a:cxn ang="0">
                    <a:pos x="2085" y="3387"/>
                  </a:cxn>
                  <a:cxn ang="0">
                    <a:pos x="1852" y="3501"/>
                  </a:cxn>
                  <a:cxn ang="0">
                    <a:pos x="1612" y="3601"/>
                  </a:cxn>
                  <a:cxn ang="0">
                    <a:pos x="1365" y="3688"/>
                  </a:cxn>
                  <a:cxn ang="0">
                    <a:pos x="1112" y="3761"/>
                  </a:cxn>
                  <a:cxn ang="0">
                    <a:pos x="853" y="3819"/>
                  </a:cxn>
                  <a:cxn ang="0">
                    <a:pos x="588" y="3863"/>
                  </a:cxn>
                  <a:cxn ang="0">
                    <a:pos x="319" y="3889"/>
                  </a:cxn>
                  <a:cxn ang="0">
                    <a:pos x="46" y="3900"/>
                  </a:cxn>
                </a:cxnLst>
                <a:rect l="0" t="0" r="r" b="b"/>
                <a:pathLst>
                  <a:path w="4701" h="3901">
                    <a:moveTo>
                      <a:pt x="0" y="3901"/>
                    </a:moveTo>
                    <a:lnTo>
                      <a:pt x="46" y="3900"/>
                    </a:lnTo>
                    <a:lnTo>
                      <a:pt x="91" y="3900"/>
                    </a:lnTo>
                    <a:lnTo>
                      <a:pt x="137" y="3899"/>
                    </a:lnTo>
                    <a:lnTo>
                      <a:pt x="182" y="3897"/>
                    </a:lnTo>
                    <a:lnTo>
                      <a:pt x="228" y="3895"/>
                    </a:lnTo>
                    <a:lnTo>
                      <a:pt x="272" y="3893"/>
                    </a:lnTo>
                    <a:lnTo>
                      <a:pt x="317" y="3890"/>
                    </a:lnTo>
                    <a:lnTo>
                      <a:pt x="363" y="3886"/>
                    </a:lnTo>
                    <a:lnTo>
                      <a:pt x="407" y="3883"/>
                    </a:lnTo>
                    <a:lnTo>
                      <a:pt x="453" y="3879"/>
                    </a:lnTo>
                    <a:lnTo>
                      <a:pt x="497" y="3874"/>
                    </a:lnTo>
                    <a:lnTo>
                      <a:pt x="542" y="3869"/>
                    </a:lnTo>
                    <a:lnTo>
                      <a:pt x="586" y="3864"/>
                    </a:lnTo>
                    <a:lnTo>
                      <a:pt x="631" y="3858"/>
                    </a:lnTo>
                    <a:lnTo>
                      <a:pt x="675" y="3851"/>
                    </a:lnTo>
                    <a:lnTo>
                      <a:pt x="720" y="3844"/>
                    </a:lnTo>
                    <a:lnTo>
                      <a:pt x="765" y="3837"/>
                    </a:lnTo>
                    <a:lnTo>
                      <a:pt x="808" y="3829"/>
                    </a:lnTo>
                    <a:lnTo>
                      <a:pt x="852" y="3821"/>
                    </a:lnTo>
                    <a:lnTo>
                      <a:pt x="896" y="3813"/>
                    </a:lnTo>
                    <a:lnTo>
                      <a:pt x="940" y="3804"/>
                    </a:lnTo>
                    <a:lnTo>
                      <a:pt x="983" y="3795"/>
                    </a:lnTo>
                    <a:lnTo>
                      <a:pt x="1027" y="3786"/>
                    </a:lnTo>
                    <a:lnTo>
                      <a:pt x="1069" y="3776"/>
                    </a:lnTo>
                    <a:lnTo>
                      <a:pt x="1113" y="3764"/>
                    </a:lnTo>
                    <a:lnTo>
                      <a:pt x="1156" y="3754"/>
                    </a:lnTo>
                    <a:lnTo>
                      <a:pt x="1199" y="3742"/>
                    </a:lnTo>
                    <a:lnTo>
                      <a:pt x="1242" y="3731"/>
                    </a:lnTo>
                    <a:lnTo>
                      <a:pt x="1284" y="3719"/>
                    </a:lnTo>
                    <a:lnTo>
                      <a:pt x="1327" y="3707"/>
                    </a:lnTo>
                    <a:lnTo>
                      <a:pt x="1369" y="3694"/>
                    </a:lnTo>
                    <a:lnTo>
                      <a:pt x="1411" y="3680"/>
                    </a:lnTo>
                    <a:lnTo>
                      <a:pt x="1453" y="3667"/>
                    </a:lnTo>
                    <a:lnTo>
                      <a:pt x="1495" y="3653"/>
                    </a:lnTo>
                    <a:lnTo>
                      <a:pt x="1536" y="3639"/>
                    </a:lnTo>
                    <a:lnTo>
                      <a:pt x="1578" y="3624"/>
                    </a:lnTo>
                    <a:lnTo>
                      <a:pt x="1619" y="3608"/>
                    </a:lnTo>
                    <a:lnTo>
                      <a:pt x="1661" y="3593"/>
                    </a:lnTo>
                    <a:lnTo>
                      <a:pt x="1701" y="3577"/>
                    </a:lnTo>
                    <a:lnTo>
                      <a:pt x="1742" y="3561"/>
                    </a:lnTo>
                    <a:lnTo>
                      <a:pt x="1782" y="3545"/>
                    </a:lnTo>
                    <a:lnTo>
                      <a:pt x="1823" y="3527"/>
                    </a:lnTo>
                    <a:lnTo>
                      <a:pt x="1863" y="3510"/>
                    </a:lnTo>
                    <a:lnTo>
                      <a:pt x="1904" y="3492"/>
                    </a:lnTo>
                    <a:lnTo>
                      <a:pt x="1943" y="3474"/>
                    </a:lnTo>
                    <a:lnTo>
                      <a:pt x="1983" y="3455"/>
                    </a:lnTo>
                    <a:lnTo>
                      <a:pt x="2022" y="3437"/>
                    </a:lnTo>
                    <a:lnTo>
                      <a:pt x="2062" y="3418"/>
                    </a:lnTo>
                    <a:lnTo>
                      <a:pt x="2101" y="3399"/>
                    </a:lnTo>
                    <a:lnTo>
                      <a:pt x="2140" y="3379"/>
                    </a:lnTo>
                    <a:lnTo>
                      <a:pt x="2178" y="3358"/>
                    </a:lnTo>
                    <a:lnTo>
                      <a:pt x="2217" y="3338"/>
                    </a:lnTo>
                    <a:lnTo>
                      <a:pt x="2255" y="3317"/>
                    </a:lnTo>
                    <a:lnTo>
                      <a:pt x="2293" y="3295"/>
                    </a:lnTo>
                    <a:lnTo>
                      <a:pt x="2331" y="3274"/>
                    </a:lnTo>
                    <a:lnTo>
                      <a:pt x="2369" y="3252"/>
                    </a:lnTo>
                    <a:lnTo>
                      <a:pt x="2406" y="3230"/>
                    </a:lnTo>
                    <a:lnTo>
                      <a:pt x="2444" y="3207"/>
                    </a:lnTo>
                    <a:lnTo>
                      <a:pt x="2480" y="3185"/>
                    </a:lnTo>
                    <a:lnTo>
                      <a:pt x="2516" y="3162"/>
                    </a:lnTo>
                    <a:lnTo>
                      <a:pt x="2553" y="3137"/>
                    </a:lnTo>
                    <a:lnTo>
                      <a:pt x="2589" y="3114"/>
                    </a:lnTo>
                    <a:lnTo>
                      <a:pt x="2626" y="3090"/>
                    </a:lnTo>
                    <a:lnTo>
                      <a:pt x="2661" y="3065"/>
                    </a:lnTo>
                    <a:lnTo>
                      <a:pt x="2697" y="3040"/>
                    </a:lnTo>
                    <a:lnTo>
                      <a:pt x="2732" y="3015"/>
                    </a:lnTo>
                    <a:lnTo>
                      <a:pt x="2768" y="2990"/>
                    </a:lnTo>
                    <a:lnTo>
                      <a:pt x="2802" y="2964"/>
                    </a:lnTo>
                    <a:lnTo>
                      <a:pt x="2836" y="2938"/>
                    </a:lnTo>
                    <a:lnTo>
                      <a:pt x="2871" y="2912"/>
                    </a:lnTo>
                    <a:lnTo>
                      <a:pt x="2904" y="2885"/>
                    </a:lnTo>
                    <a:lnTo>
                      <a:pt x="2939" y="2858"/>
                    </a:lnTo>
                    <a:lnTo>
                      <a:pt x="2972" y="2830"/>
                    </a:lnTo>
                    <a:lnTo>
                      <a:pt x="3006" y="2803"/>
                    </a:lnTo>
                    <a:lnTo>
                      <a:pt x="3038" y="2775"/>
                    </a:lnTo>
                    <a:lnTo>
                      <a:pt x="3071" y="2746"/>
                    </a:lnTo>
                    <a:lnTo>
                      <a:pt x="3104" y="2718"/>
                    </a:lnTo>
                    <a:lnTo>
                      <a:pt x="3135" y="2690"/>
                    </a:lnTo>
                    <a:lnTo>
                      <a:pt x="3168" y="2660"/>
                    </a:lnTo>
                    <a:lnTo>
                      <a:pt x="3199" y="2631"/>
                    </a:lnTo>
                    <a:lnTo>
                      <a:pt x="3230" y="2602"/>
                    </a:lnTo>
                    <a:lnTo>
                      <a:pt x="3262" y="2571"/>
                    </a:lnTo>
                    <a:lnTo>
                      <a:pt x="3292" y="2542"/>
                    </a:lnTo>
                    <a:lnTo>
                      <a:pt x="3322" y="2510"/>
                    </a:lnTo>
                    <a:lnTo>
                      <a:pt x="3353" y="2480"/>
                    </a:lnTo>
                    <a:lnTo>
                      <a:pt x="3382" y="2450"/>
                    </a:lnTo>
                    <a:lnTo>
                      <a:pt x="3412" y="2418"/>
                    </a:lnTo>
                    <a:lnTo>
                      <a:pt x="3441" y="2386"/>
                    </a:lnTo>
                    <a:lnTo>
                      <a:pt x="3470" y="2354"/>
                    </a:lnTo>
                    <a:lnTo>
                      <a:pt x="3499" y="2322"/>
                    </a:lnTo>
                    <a:lnTo>
                      <a:pt x="3527" y="2290"/>
                    </a:lnTo>
                    <a:lnTo>
                      <a:pt x="3555" y="2257"/>
                    </a:lnTo>
                    <a:lnTo>
                      <a:pt x="3583" y="2225"/>
                    </a:lnTo>
                    <a:lnTo>
                      <a:pt x="3610" y="2191"/>
                    </a:lnTo>
                    <a:lnTo>
                      <a:pt x="3637" y="2158"/>
                    </a:lnTo>
                    <a:lnTo>
                      <a:pt x="3664" y="2124"/>
                    </a:lnTo>
                    <a:lnTo>
                      <a:pt x="3690" y="2090"/>
                    </a:lnTo>
                    <a:lnTo>
                      <a:pt x="3716" y="2057"/>
                    </a:lnTo>
                    <a:lnTo>
                      <a:pt x="3743" y="2022"/>
                    </a:lnTo>
                    <a:lnTo>
                      <a:pt x="3768" y="1987"/>
                    </a:lnTo>
                    <a:lnTo>
                      <a:pt x="3792" y="1952"/>
                    </a:lnTo>
                    <a:lnTo>
                      <a:pt x="3818" y="1917"/>
                    </a:lnTo>
                    <a:lnTo>
                      <a:pt x="3842" y="1881"/>
                    </a:lnTo>
                    <a:lnTo>
                      <a:pt x="3866" y="1846"/>
                    </a:lnTo>
                    <a:lnTo>
                      <a:pt x="3890" y="1810"/>
                    </a:lnTo>
                    <a:lnTo>
                      <a:pt x="3913" y="1774"/>
                    </a:lnTo>
                    <a:lnTo>
                      <a:pt x="3936" y="1738"/>
                    </a:lnTo>
                    <a:lnTo>
                      <a:pt x="3958" y="1701"/>
                    </a:lnTo>
                    <a:lnTo>
                      <a:pt x="3981" y="1665"/>
                    </a:lnTo>
                    <a:lnTo>
                      <a:pt x="4003" y="1628"/>
                    </a:lnTo>
                    <a:lnTo>
                      <a:pt x="4024" y="1591"/>
                    </a:lnTo>
                    <a:lnTo>
                      <a:pt x="4045" y="1553"/>
                    </a:lnTo>
                    <a:lnTo>
                      <a:pt x="4067" y="1516"/>
                    </a:lnTo>
                    <a:lnTo>
                      <a:pt x="4087" y="1477"/>
                    </a:lnTo>
                    <a:lnTo>
                      <a:pt x="4107" y="1440"/>
                    </a:lnTo>
                    <a:lnTo>
                      <a:pt x="4128" y="1401"/>
                    </a:lnTo>
                    <a:lnTo>
                      <a:pt x="4147" y="1363"/>
                    </a:lnTo>
                    <a:lnTo>
                      <a:pt x="4166" y="1324"/>
                    </a:lnTo>
                    <a:lnTo>
                      <a:pt x="4184" y="1285"/>
                    </a:lnTo>
                    <a:lnTo>
                      <a:pt x="4202" y="1246"/>
                    </a:lnTo>
                    <a:lnTo>
                      <a:pt x="4221" y="1207"/>
                    </a:lnTo>
                    <a:lnTo>
                      <a:pt x="4238" y="1167"/>
                    </a:lnTo>
                    <a:lnTo>
                      <a:pt x="4255" y="1128"/>
                    </a:lnTo>
                    <a:lnTo>
                      <a:pt x="4271" y="1088"/>
                    </a:lnTo>
                    <a:lnTo>
                      <a:pt x="4287" y="1048"/>
                    </a:lnTo>
                    <a:lnTo>
                      <a:pt x="4304" y="1007"/>
                    </a:lnTo>
                    <a:lnTo>
                      <a:pt x="4319" y="967"/>
                    </a:lnTo>
                    <a:lnTo>
                      <a:pt x="4334" y="926"/>
                    </a:lnTo>
                    <a:lnTo>
                      <a:pt x="4348" y="886"/>
                    </a:lnTo>
                    <a:lnTo>
                      <a:pt x="4362" y="844"/>
                    </a:lnTo>
                    <a:lnTo>
                      <a:pt x="4377" y="804"/>
                    </a:lnTo>
                    <a:lnTo>
                      <a:pt x="4390" y="762"/>
                    </a:lnTo>
                    <a:lnTo>
                      <a:pt x="4403" y="720"/>
                    </a:lnTo>
                    <a:lnTo>
                      <a:pt x="4416" y="679"/>
                    </a:lnTo>
                    <a:lnTo>
                      <a:pt x="4428" y="636"/>
                    </a:lnTo>
                    <a:lnTo>
                      <a:pt x="4439" y="595"/>
                    </a:lnTo>
                    <a:lnTo>
                      <a:pt x="4451" y="552"/>
                    </a:lnTo>
                    <a:lnTo>
                      <a:pt x="4451" y="552"/>
                    </a:lnTo>
                    <a:lnTo>
                      <a:pt x="4488" y="555"/>
                    </a:lnTo>
                    <a:lnTo>
                      <a:pt x="4563" y="566"/>
                    </a:lnTo>
                    <a:lnTo>
                      <a:pt x="4643" y="580"/>
                    </a:lnTo>
                    <a:lnTo>
                      <a:pt x="4701" y="593"/>
                    </a:lnTo>
                    <a:lnTo>
                      <a:pt x="4701" y="593"/>
                    </a:lnTo>
                    <a:lnTo>
                      <a:pt x="4673" y="563"/>
                    </a:lnTo>
                    <a:lnTo>
                      <a:pt x="4640" y="527"/>
                    </a:lnTo>
                    <a:lnTo>
                      <a:pt x="4601" y="484"/>
                    </a:lnTo>
                    <a:lnTo>
                      <a:pt x="4559" y="437"/>
                    </a:lnTo>
                    <a:lnTo>
                      <a:pt x="4514" y="386"/>
                    </a:lnTo>
                    <a:lnTo>
                      <a:pt x="4468" y="335"/>
                    </a:lnTo>
                    <a:lnTo>
                      <a:pt x="4421" y="283"/>
                    </a:lnTo>
                    <a:lnTo>
                      <a:pt x="4376" y="231"/>
                    </a:lnTo>
                    <a:lnTo>
                      <a:pt x="4333" y="183"/>
                    </a:lnTo>
                    <a:lnTo>
                      <a:pt x="4293" y="137"/>
                    </a:lnTo>
                    <a:lnTo>
                      <a:pt x="4257" y="98"/>
                    </a:lnTo>
                    <a:lnTo>
                      <a:pt x="4228" y="64"/>
                    </a:lnTo>
                    <a:lnTo>
                      <a:pt x="4205" y="38"/>
                    </a:lnTo>
                    <a:lnTo>
                      <a:pt x="4190" y="22"/>
                    </a:lnTo>
                    <a:lnTo>
                      <a:pt x="4185" y="15"/>
                    </a:lnTo>
                    <a:lnTo>
                      <a:pt x="4185" y="15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91" y="6"/>
                    </a:lnTo>
                    <a:lnTo>
                      <a:pt x="4105" y="23"/>
                    </a:lnTo>
                    <a:lnTo>
                      <a:pt x="4128" y="48"/>
                    </a:lnTo>
                    <a:lnTo>
                      <a:pt x="4158" y="81"/>
                    </a:lnTo>
                    <a:lnTo>
                      <a:pt x="4193" y="122"/>
                    </a:lnTo>
                    <a:lnTo>
                      <a:pt x="4233" y="166"/>
                    </a:lnTo>
                    <a:lnTo>
                      <a:pt x="4276" y="215"/>
                    </a:lnTo>
                    <a:lnTo>
                      <a:pt x="4322" y="267"/>
                    </a:lnTo>
                    <a:lnTo>
                      <a:pt x="4369" y="319"/>
                    </a:lnTo>
                    <a:lnTo>
                      <a:pt x="4414" y="371"/>
                    </a:lnTo>
                    <a:lnTo>
                      <a:pt x="4460" y="422"/>
                    </a:lnTo>
                    <a:lnTo>
                      <a:pt x="4501" y="468"/>
                    </a:lnTo>
                    <a:lnTo>
                      <a:pt x="4540" y="511"/>
                    </a:lnTo>
                    <a:lnTo>
                      <a:pt x="4573" y="548"/>
                    </a:lnTo>
                    <a:lnTo>
                      <a:pt x="4600" y="578"/>
                    </a:lnTo>
                    <a:lnTo>
                      <a:pt x="4600" y="578"/>
                    </a:lnTo>
                    <a:lnTo>
                      <a:pt x="4544" y="564"/>
                    </a:lnTo>
                    <a:lnTo>
                      <a:pt x="4463" y="550"/>
                    </a:lnTo>
                    <a:lnTo>
                      <a:pt x="4389" y="540"/>
                    </a:lnTo>
                    <a:lnTo>
                      <a:pt x="4351" y="537"/>
                    </a:lnTo>
                    <a:lnTo>
                      <a:pt x="4351" y="537"/>
                    </a:lnTo>
                    <a:lnTo>
                      <a:pt x="4339" y="580"/>
                    </a:lnTo>
                    <a:lnTo>
                      <a:pt x="4328" y="622"/>
                    </a:lnTo>
                    <a:lnTo>
                      <a:pt x="4316" y="664"/>
                    </a:lnTo>
                    <a:lnTo>
                      <a:pt x="4303" y="706"/>
                    </a:lnTo>
                    <a:lnTo>
                      <a:pt x="4291" y="748"/>
                    </a:lnTo>
                    <a:lnTo>
                      <a:pt x="4276" y="789"/>
                    </a:lnTo>
                    <a:lnTo>
                      <a:pt x="4263" y="831"/>
                    </a:lnTo>
                    <a:lnTo>
                      <a:pt x="4249" y="872"/>
                    </a:lnTo>
                    <a:lnTo>
                      <a:pt x="4235" y="914"/>
                    </a:lnTo>
                    <a:lnTo>
                      <a:pt x="4220" y="954"/>
                    </a:lnTo>
                    <a:lnTo>
                      <a:pt x="4204" y="995"/>
                    </a:lnTo>
                    <a:lnTo>
                      <a:pt x="4188" y="1036"/>
                    </a:lnTo>
                    <a:lnTo>
                      <a:pt x="4172" y="1076"/>
                    </a:lnTo>
                    <a:lnTo>
                      <a:pt x="4156" y="1117"/>
                    </a:lnTo>
                    <a:lnTo>
                      <a:pt x="4140" y="1157"/>
                    </a:lnTo>
                    <a:lnTo>
                      <a:pt x="4122" y="1197"/>
                    </a:lnTo>
                    <a:lnTo>
                      <a:pt x="4104" y="1236"/>
                    </a:lnTo>
                    <a:lnTo>
                      <a:pt x="4087" y="1276"/>
                    </a:lnTo>
                    <a:lnTo>
                      <a:pt x="4069" y="1315"/>
                    </a:lnTo>
                    <a:lnTo>
                      <a:pt x="4050" y="1354"/>
                    </a:lnTo>
                    <a:lnTo>
                      <a:pt x="4030" y="1393"/>
                    </a:lnTo>
                    <a:lnTo>
                      <a:pt x="4011" y="1432"/>
                    </a:lnTo>
                    <a:lnTo>
                      <a:pt x="3992" y="1470"/>
                    </a:lnTo>
                    <a:lnTo>
                      <a:pt x="3972" y="1508"/>
                    </a:lnTo>
                    <a:lnTo>
                      <a:pt x="3951" y="1546"/>
                    </a:lnTo>
                    <a:lnTo>
                      <a:pt x="3930" y="1584"/>
                    </a:lnTo>
                    <a:lnTo>
                      <a:pt x="3909" y="1621"/>
                    </a:lnTo>
                    <a:lnTo>
                      <a:pt x="3888" y="1658"/>
                    </a:lnTo>
                    <a:lnTo>
                      <a:pt x="3866" y="1695"/>
                    </a:lnTo>
                    <a:lnTo>
                      <a:pt x="3844" y="1732"/>
                    </a:lnTo>
                    <a:lnTo>
                      <a:pt x="3822" y="1769"/>
                    </a:lnTo>
                    <a:lnTo>
                      <a:pt x="3798" y="1805"/>
                    </a:lnTo>
                    <a:lnTo>
                      <a:pt x="3775" y="1842"/>
                    </a:lnTo>
                    <a:lnTo>
                      <a:pt x="3752" y="1877"/>
                    </a:lnTo>
                    <a:lnTo>
                      <a:pt x="3728" y="1913"/>
                    </a:lnTo>
                    <a:lnTo>
                      <a:pt x="3703" y="1948"/>
                    </a:lnTo>
                    <a:lnTo>
                      <a:pt x="3679" y="1984"/>
                    </a:lnTo>
                    <a:lnTo>
                      <a:pt x="3655" y="2019"/>
                    </a:lnTo>
                    <a:lnTo>
                      <a:pt x="3629" y="2054"/>
                    </a:lnTo>
                    <a:lnTo>
                      <a:pt x="3604" y="2088"/>
                    </a:lnTo>
                    <a:lnTo>
                      <a:pt x="3578" y="2122"/>
                    </a:lnTo>
                    <a:lnTo>
                      <a:pt x="3551" y="2156"/>
                    </a:lnTo>
                    <a:lnTo>
                      <a:pt x="3525" y="2190"/>
                    </a:lnTo>
                    <a:lnTo>
                      <a:pt x="3499" y="2224"/>
                    </a:lnTo>
                    <a:lnTo>
                      <a:pt x="3471" y="2256"/>
                    </a:lnTo>
                    <a:lnTo>
                      <a:pt x="3444" y="2290"/>
                    </a:lnTo>
                    <a:lnTo>
                      <a:pt x="3417" y="2322"/>
                    </a:lnTo>
                    <a:lnTo>
                      <a:pt x="3388" y="2354"/>
                    </a:lnTo>
                    <a:lnTo>
                      <a:pt x="3360" y="2387"/>
                    </a:lnTo>
                    <a:lnTo>
                      <a:pt x="3332" y="2418"/>
                    </a:lnTo>
                    <a:lnTo>
                      <a:pt x="3303" y="2450"/>
                    </a:lnTo>
                    <a:lnTo>
                      <a:pt x="3274" y="2481"/>
                    </a:lnTo>
                    <a:lnTo>
                      <a:pt x="3244" y="2512"/>
                    </a:lnTo>
                    <a:lnTo>
                      <a:pt x="3215" y="2543"/>
                    </a:lnTo>
                    <a:lnTo>
                      <a:pt x="3185" y="2573"/>
                    </a:lnTo>
                    <a:lnTo>
                      <a:pt x="3154" y="2604"/>
                    </a:lnTo>
                    <a:lnTo>
                      <a:pt x="3124" y="2634"/>
                    </a:lnTo>
                    <a:lnTo>
                      <a:pt x="3093" y="2663"/>
                    </a:lnTo>
                    <a:lnTo>
                      <a:pt x="3062" y="2693"/>
                    </a:lnTo>
                    <a:lnTo>
                      <a:pt x="3030" y="2722"/>
                    </a:lnTo>
                    <a:lnTo>
                      <a:pt x="2998" y="2750"/>
                    </a:lnTo>
                    <a:lnTo>
                      <a:pt x="2967" y="2779"/>
                    </a:lnTo>
                    <a:lnTo>
                      <a:pt x="2935" y="2807"/>
                    </a:lnTo>
                    <a:lnTo>
                      <a:pt x="2902" y="2835"/>
                    </a:lnTo>
                    <a:lnTo>
                      <a:pt x="2869" y="2863"/>
                    </a:lnTo>
                    <a:lnTo>
                      <a:pt x="2836" y="2889"/>
                    </a:lnTo>
                    <a:lnTo>
                      <a:pt x="2803" y="2917"/>
                    </a:lnTo>
                    <a:lnTo>
                      <a:pt x="2770" y="2943"/>
                    </a:lnTo>
                    <a:lnTo>
                      <a:pt x="2735" y="2969"/>
                    </a:lnTo>
                    <a:lnTo>
                      <a:pt x="2702" y="2996"/>
                    </a:lnTo>
                    <a:lnTo>
                      <a:pt x="2667" y="3021"/>
                    </a:lnTo>
                    <a:lnTo>
                      <a:pt x="2633" y="3046"/>
                    </a:lnTo>
                    <a:lnTo>
                      <a:pt x="2597" y="3072"/>
                    </a:lnTo>
                    <a:lnTo>
                      <a:pt x="2563" y="3096"/>
                    </a:lnTo>
                    <a:lnTo>
                      <a:pt x="2528" y="3120"/>
                    </a:lnTo>
                    <a:lnTo>
                      <a:pt x="2492" y="3145"/>
                    </a:lnTo>
                    <a:lnTo>
                      <a:pt x="2456" y="3168"/>
                    </a:lnTo>
                    <a:lnTo>
                      <a:pt x="2420" y="3192"/>
                    </a:lnTo>
                    <a:lnTo>
                      <a:pt x="2384" y="3214"/>
                    </a:lnTo>
                    <a:lnTo>
                      <a:pt x="2347" y="3238"/>
                    </a:lnTo>
                    <a:lnTo>
                      <a:pt x="2311" y="3260"/>
                    </a:lnTo>
                    <a:lnTo>
                      <a:pt x="2273" y="3281"/>
                    </a:lnTo>
                    <a:lnTo>
                      <a:pt x="2236" y="3304"/>
                    </a:lnTo>
                    <a:lnTo>
                      <a:pt x="2198" y="3325"/>
                    </a:lnTo>
                    <a:lnTo>
                      <a:pt x="2161" y="3346"/>
                    </a:lnTo>
                    <a:lnTo>
                      <a:pt x="2124" y="3366"/>
                    </a:lnTo>
                    <a:lnTo>
                      <a:pt x="2085" y="3387"/>
                    </a:lnTo>
                    <a:lnTo>
                      <a:pt x="2047" y="3407"/>
                    </a:lnTo>
                    <a:lnTo>
                      <a:pt x="2008" y="3426"/>
                    </a:lnTo>
                    <a:lnTo>
                      <a:pt x="1970" y="3445"/>
                    </a:lnTo>
                    <a:lnTo>
                      <a:pt x="1931" y="3465"/>
                    </a:lnTo>
                    <a:lnTo>
                      <a:pt x="1892" y="3483"/>
                    </a:lnTo>
                    <a:lnTo>
                      <a:pt x="1852" y="3501"/>
                    </a:lnTo>
                    <a:lnTo>
                      <a:pt x="1813" y="3518"/>
                    </a:lnTo>
                    <a:lnTo>
                      <a:pt x="1773" y="3536"/>
                    </a:lnTo>
                    <a:lnTo>
                      <a:pt x="1734" y="3553"/>
                    </a:lnTo>
                    <a:lnTo>
                      <a:pt x="1693" y="3569"/>
                    </a:lnTo>
                    <a:lnTo>
                      <a:pt x="1653" y="3586"/>
                    </a:lnTo>
                    <a:lnTo>
                      <a:pt x="1612" y="3601"/>
                    </a:lnTo>
                    <a:lnTo>
                      <a:pt x="1572" y="3617"/>
                    </a:lnTo>
                    <a:lnTo>
                      <a:pt x="1531" y="3632"/>
                    </a:lnTo>
                    <a:lnTo>
                      <a:pt x="1490" y="3647"/>
                    </a:lnTo>
                    <a:lnTo>
                      <a:pt x="1448" y="3661"/>
                    </a:lnTo>
                    <a:lnTo>
                      <a:pt x="1407" y="3675"/>
                    </a:lnTo>
                    <a:lnTo>
                      <a:pt x="1365" y="3688"/>
                    </a:lnTo>
                    <a:lnTo>
                      <a:pt x="1324" y="3702"/>
                    </a:lnTo>
                    <a:lnTo>
                      <a:pt x="1282" y="3715"/>
                    </a:lnTo>
                    <a:lnTo>
                      <a:pt x="1239" y="3727"/>
                    </a:lnTo>
                    <a:lnTo>
                      <a:pt x="1197" y="3739"/>
                    </a:lnTo>
                    <a:lnTo>
                      <a:pt x="1154" y="3750"/>
                    </a:lnTo>
                    <a:lnTo>
                      <a:pt x="1112" y="3761"/>
                    </a:lnTo>
                    <a:lnTo>
                      <a:pt x="1069" y="3773"/>
                    </a:lnTo>
                    <a:lnTo>
                      <a:pt x="1026" y="3783"/>
                    </a:lnTo>
                    <a:lnTo>
                      <a:pt x="983" y="3792"/>
                    </a:lnTo>
                    <a:lnTo>
                      <a:pt x="940" y="3802"/>
                    </a:lnTo>
                    <a:lnTo>
                      <a:pt x="896" y="3811"/>
                    </a:lnTo>
                    <a:lnTo>
                      <a:pt x="853" y="3819"/>
                    </a:lnTo>
                    <a:lnTo>
                      <a:pt x="809" y="3827"/>
                    </a:lnTo>
                    <a:lnTo>
                      <a:pt x="766" y="3835"/>
                    </a:lnTo>
                    <a:lnTo>
                      <a:pt x="721" y="3842"/>
                    </a:lnTo>
                    <a:lnTo>
                      <a:pt x="677" y="3850"/>
                    </a:lnTo>
                    <a:lnTo>
                      <a:pt x="633" y="3857"/>
                    </a:lnTo>
                    <a:lnTo>
                      <a:pt x="588" y="3863"/>
                    </a:lnTo>
                    <a:lnTo>
                      <a:pt x="544" y="3868"/>
                    </a:lnTo>
                    <a:lnTo>
                      <a:pt x="499" y="3873"/>
                    </a:lnTo>
                    <a:lnTo>
                      <a:pt x="455" y="3878"/>
                    </a:lnTo>
                    <a:lnTo>
                      <a:pt x="409" y="3882"/>
                    </a:lnTo>
                    <a:lnTo>
                      <a:pt x="365" y="3886"/>
                    </a:lnTo>
                    <a:lnTo>
                      <a:pt x="319" y="3889"/>
                    </a:lnTo>
                    <a:lnTo>
                      <a:pt x="273" y="3892"/>
                    </a:lnTo>
                    <a:lnTo>
                      <a:pt x="229" y="3895"/>
                    </a:lnTo>
                    <a:lnTo>
                      <a:pt x="183" y="3897"/>
                    </a:lnTo>
                    <a:lnTo>
                      <a:pt x="138" y="3899"/>
                    </a:lnTo>
                    <a:lnTo>
                      <a:pt x="92" y="3900"/>
                    </a:lnTo>
                    <a:lnTo>
                      <a:pt x="46" y="3900"/>
                    </a:lnTo>
                    <a:lnTo>
                      <a:pt x="0" y="3901"/>
                    </a:lnTo>
                    <a:lnTo>
                      <a:pt x="0" y="39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128"/>
              <p:cNvSpPr>
                <a:spLocks noChangeAspect="1"/>
              </p:cNvSpPr>
              <p:nvPr/>
            </p:nvSpPr>
            <p:spPr bwMode="auto">
              <a:xfrm>
                <a:off x="3197" y="2478"/>
                <a:ext cx="1979" cy="1643"/>
              </a:xfrm>
              <a:custGeom>
                <a:avLst/>
                <a:gdLst/>
                <a:ahLst/>
                <a:cxnLst>
                  <a:cxn ang="0">
                    <a:pos x="228" y="3895"/>
                  </a:cxn>
                  <a:cxn ang="0">
                    <a:pos x="497" y="3874"/>
                  </a:cxn>
                  <a:cxn ang="0">
                    <a:pos x="765" y="3837"/>
                  </a:cxn>
                  <a:cxn ang="0">
                    <a:pos x="1027" y="3786"/>
                  </a:cxn>
                  <a:cxn ang="0">
                    <a:pos x="1284" y="3719"/>
                  </a:cxn>
                  <a:cxn ang="0">
                    <a:pos x="1536" y="3639"/>
                  </a:cxn>
                  <a:cxn ang="0">
                    <a:pos x="1782" y="3545"/>
                  </a:cxn>
                  <a:cxn ang="0">
                    <a:pos x="2022" y="3437"/>
                  </a:cxn>
                  <a:cxn ang="0">
                    <a:pos x="2255" y="3317"/>
                  </a:cxn>
                  <a:cxn ang="0">
                    <a:pos x="2480" y="3185"/>
                  </a:cxn>
                  <a:cxn ang="0">
                    <a:pos x="2697" y="3040"/>
                  </a:cxn>
                  <a:cxn ang="0">
                    <a:pos x="2904" y="2885"/>
                  </a:cxn>
                  <a:cxn ang="0">
                    <a:pos x="3104" y="2718"/>
                  </a:cxn>
                  <a:cxn ang="0">
                    <a:pos x="3292" y="2542"/>
                  </a:cxn>
                  <a:cxn ang="0">
                    <a:pos x="3470" y="2354"/>
                  </a:cxn>
                  <a:cxn ang="0">
                    <a:pos x="3637" y="2158"/>
                  </a:cxn>
                  <a:cxn ang="0">
                    <a:pos x="3792" y="1952"/>
                  </a:cxn>
                  <a:cxn ang="0">
                    <a:pos x="3936" y="1738"/>
                  </a:cxn>
                  <a:cxn ang="0">
                    <a:pos x="4067" y="1516"/>
                  </a:cxn>
                  <a:cxn ang="0">
                    <a:pos x="4184" y="1285"/>
                  </a:cxn>
                  <a:cxn ang="0">
                    <a:pos x="4287" y="1048"/>
                  </a:cxn>
                  <a:cxn ang="0">
                    <a:pos x="4377" y="804"/>
                  </a:cxn>
                  <a:cxn ang="0">
                    <a:pos x="4451" y="552"/>
                  </a:cxn>
                  <a:cxn ang="0">
                    <a:pos x="4701" y="593"/>
                  </a:cxn>
                  <a:cxn ang="0">
                    <a:pos x="4468" y="335"/>
                  </a:cxn>
                  <a:cxn ang="0">
                    <a:pos x="4228" y="64"/>
                  </a:cxn>
                  <a:cxn ang="0">
                    <a:pos x="4086" y="0"/>
                  </a:cxn>
                  <a:cxn ang="0">
                    <a:pos x="4233" y="166"/>
                  </a:cxn>
                  <a:cxn ang="0">
                    <a:pos x="4501" y="468"/>
                  </a:cxn>
                  <a:cxn ang="0">
                    <a:pos x="4463" y="550"/>
                  </a:cxn>
                  <a:cxn ang="0">
                    <a:pos x="4316" y="664"/>
                  </a:cxn>
                  <a:cxn ang="0">
                    <a:pos x="4235" y="914"/>
                  </a:cxn>
                  <a:cxn ang="0">
                    <a:pos x="4140" y="1157"/>
                  </a:cxn>
                  <a:cxn ang="0">
                    <a:pos x="4030" y="1393"/>
                  </a:cxn>
                  <a:cxn ang="0">
                    <a:pos x="3909" y="1621"/>
                  </a:cxn>
                  <a:cxn ang="0">
                    <a:pos x="3775" y="1842"/>
                  </a:cxn>
                  <a:cxn ang="0">
                    <a:pos x="3629" y="2054"/>
                  </a:cxn>
                  <a:cxn ang="0">
                    <a:pos x="3471" y="2256"/>
                  </a:cxn>
                  <a:cxn ang="0">
                    <a:pos x="3303" y="2450"/>
                  </a:cxn>
                  <a:cxn ang="0">
                    <a:pos x="3124" y="2634"/>
                  </a:cxn>
                  <a:cxn ang="0">
                    <a:pos x="2935" y="2807"/>
                  </a:cxn>
                  <a:cxn ang="0">
                    <a:pos x="2735" y="2969"/>
                  </a:cxn>
                  <a:cxn ang="0">
                    <a:pos x="2528" y="3120"/>
                  </a:cxn>
                  <a:cxn ang="0">
                    <a:pos x="2311" y="3260"/>
                  </a:cxn>
                  <a:cxn ang="0">
                    <a:pos x="2085" y="3387"/>
                  </a:cxn>
                  <a:cxn ang="0">
                    <a:pos x="1852" y="3501"/>
                  </a:cxn>
                  <a:cxn ang="0">
                    <a:pos x="1612" y="3601"/>
                  </a:cxn>
                  <a:cxn ang="0">
                    <a:pos x="1365" y="3688"/>
                  </a:cxn>
                  <a:cxn ang="0">
                    <a:pos x="1112" y="3761"/>
                  </a:cxn>
                  <a:cxn ang="0">
                    <a:pos x="853" y="3819"/>
                  </a:cxn>
                  <a:cxn ang="0">
                    <a:pos x="588" y="3863"/>
                  </a:cxn>
                  <a:cxn ang="0">
                    <a:pos x="319" y="3889"/>
                  </a:cxn>
                  <a:cxn ang="0">
                    <a:pos x="46" y="3900"/>
                  </a:cxn>
                </a:cxnLst>
                <a:rect l="0" t="0" r="r" b="b"/>
                <a:pathLst>
                  <a:path w="4701" h="3901">
                    <a:moveTo>
                      <a:pt x="0" y="3901"/>
                    </a:moveTo>
                    <a:lnTo>
                      <a:pt x="46" y="3900"/>
                    </a:lnTo>
                    <a:lnTo>
                      <a:pt x="91" y="3900"/>
                    </a:lnTo>
                    <a:lnTo>
                      <a:pt x="137" y="3899"/>
                    </a:lnTo>
                    <a:lnTo>
                      <a:pt x="182" y="3897"/>
                    </a:lnTo>
                    <a:lnTo>
                      <a:pt x="228" y="3895"/>
                    </a:lnTo>
                    <a:lnTo>
                      <a:pt x="272" y="3893"/>
                    </a:lnTo>
                    <a:lnTo>
                      <a:pt x="317" y="3890"/>
                    </a:lnTo>
                    <a:lnTo>
                      <a:pt x="363" y="3886"/>
                    </a:lnTo>
                    <a:lnTo>
                      <a:pt x="407" y="3883"/>
                    </a:lnTo>
                    <a:lnTo>
                      <a:pt x="453" y="3879"/>
                    </a:lnTo>
                    <a:lnTo>
                      <a:pt x="497" y="3874"/>
                    </a:lnTo>
                    <a:lnTo>
                      <a:pt x="542" y="3869"/>
                    </a:lnTo>
                    <a:lnTo>
                      <a:pt x="586" y="3864"/>
                    </a:lnTo>
                    <a:lnTo>
                      <a:pt x="631" y="3858"/>
                    </a:lnTo>
                    <a:lnTo>
                      <a:pt x="675" y="3851"/>
                    </a:lnTo>
                    <a:lnTo>
                      <a:pt x="720" y="3844"/>
                    </a:lnTo>
                    <a:lnTo>
                      <a:pt x="765" y="3837"/>
                    </a:lnTo>
                    <a:lnTo>
                      <a:pt x="808" y="3829"/>
                    </a:lnTo>
                    <a:lnTo>
                      <a:pt x="852" y="3821"/>
                    </a:lnTo>
                    <a:lnTo>
                      <a:pt x="896" y="3813"/>
                    </a:lnTo>
                    <a:lnTo>
                      <a:pt x="940" y="3804"/>
                    </a:lnTo>
                    <a:lnTo>
                      <a:pt x="983" y="3795"/>
                    </a:lnTo>
                    <a:lnTo>
                      <a:pt x="1027" y="3786"/>
                    </a:lnTo>
                    <a:lnTo>
                      <a:pt x="1069" y="3776"/>
                    </a:lnTo>
                    <a:lnTo>
                      <a:pt x="1113" y="3764"/>
                    </a:lnTo>
                    <a:lnTo>
                      <a:pt x="1156" y="3754"/>
                    </a:lnTo>
                    <a:lnTo>
                      <a:pt x="1199" y="3742"/>
                    </a:lnTo>
                    <a:lnTo>
                      <a:pt x="1242" y="3731"/>
                    </a:lnTo>
                    <a:lnTo>
                      <a:pt x="1284" y="3719"/>
                    </a:lnTo>
                    <a:lnTo>
                      <a:pt x="1327" y="3707"/>
                    </a:lnTo>
                    <a:lnTo>
                      <a:pt x="1369" y="3694"/>
                    </a:lnTo>
                    <a:lnTo>
                      <a:pt x="1411" y="3680"/>
                    </a:lnTo>
                    <a:lnTo>
                      <a:pt x="1453" y="3667"/>
                    </a:lnTo>
                    <a:lnTo>
                      <a:pt x="1495" y="3653"/>
                    </a:lnTo>
                    <a:lnTo>
                      <a:pt x="1536" y="3639"/>
                    </a:lnTo>
                    <a:lnTo>
                      <a:pt x="1578" y="3624"/>
                    </a:lnTo>
                    <a:lnTo>
                      <a:pt x="1619" y="3608"/>
                    </a:lnTo>
                    <a:lnTo>
                      <a:pt x="1661" y="3593"/>
                    </a:lnTo>
                    <a:lnTo>
                      <a:pt x="1701" y="3577"/>
                    </a:lnTo>
                    <a:lnTo>
                      <a:pt x="1742" y="3561"/>
                    </a:lnTo>
                    <a:lnTo>
                      <a:pt x="1782" y="3545"/>
                    </a:lnTo>
                    <a:lnTo>
                      <a:pt x="1823" y="3527"/>
                    </a:lnTo>
                    <a:lnTo>
                      <a:pt x="1863" y="3510"/>
                    </a:lnTo>
                    <a:lnTo>
                      <a:pt x="1904" y="3492"/>
                    </a:lnTo>
                    <a:lnTo>
                      <a:pt x="1943" y="3474"/>
                    </a:lnTo>
                    <a:lnTo>
                      <a:pt x="1983" y="3455"/>
                    </a:lnTo>
                    <a:lnTo>
                      <a:pt x="2022" y="3437"/>
                    </a:lnTo>
                    <a:lnTo>
                      <a:pt x="2062" y="3418"/>
                    </a:lnTo>
                    <a:lnTo>
                      <a:pt x="2101" y="3399"/>
                    </a:lnTo>
                    <a:lnTo>
                      <a:pt x="2140" y="3379"/>
                    </a:lnTo>
                    <a:lnTo>
                      <a:pt x="2178" y="3358"/>
                    </a:lnTo>
                    <a:lnTo>
                      <a:pt x="2217" y="3338"/>
                    </a:lnTo>
                    <a:lnTo>
                      <a:pt x="2255" y="3317"/>
                    </a:lnTo>
                    <a:lnTo>
                      <a:pt x="2293" y="3295"/>
                    </a:lnTo>
                    <a:lnTo>
                      <a:pt x="2331" y="3274"/>
                    </a:lnTo>
                    <a:lnTo>
                      <a:pt x="2369" y="3252"/>
                    </a:lnTo>
                    <a:lnTo>
                      <a:pt x="2406" y="3230"/>
                    </a:lnTo>
                    <a:lnTo>
                      <a:pt x="2444" y="3207"/>
                    </a:lnTo>
                    <a:lnTo>
                      <a:pt x="2480" y="3185"/>
                    </a:lnTo>
                    <a:lnTo>
                      <a:pt x="2516" y="3162"/>
                    </a:lnTo>
                    <a:lnTo>
                      <a:pt x="2553" y="3137"/>
                    </a:lnTo>
                    <a:lnTo>
                      <a:pt x="2589" y="3114"/>
                    </a:lnTo>
                    <a:lnTo>
                      <a:pt x="2626" y="3090"/>
                    </a:lnTo>
                    <a:lnTo>
                      <a:pt x="2661" y="3065"/>
                    </a:lnTo>
                    <a:lnTo>
                      <a:pt x="2697" y="3040"/>
                    </a:lnTo>
                    <a:lnTo>
                      <a:pt x="2732" y="3015"/>
                    </a:lnTo>
                    <a:lnTo>
                      <a:pt x="2768" y="2990"/>
                    </a:lnTo>
                    <a:lnTo>
                      <a:pt x="2802" y="2964"/>
                    </a:lnTo>
                    <a:lnTo>
                      <a:pt x="2836" y="2938"/>
                    </a:lnTo>
                    <a:lnTo>
                      <a:pt x="2871" y="2912"/>
                    </a:lnTo>
                    <a:lnTo>
                      <a:pt x="2904" y="2885"/>
                    </a:lnTo>
                    <a:lnTo>
                      <a:pt x="2939" y="2858"/>
                    </a:lnTo>
                    <a:lnTo>
                      <a:pt x="2972" y="2830"/>
                    </a:lnTo>
                    <a:lnTo>
                      <a:pt x="3006" y="2803"/>
                    </a:lnTo>
                    <a:lnTo>
                      <a:pt x="3038" y="2775"/>
                    </a:lnTo>
                    <a:lnTo>
                      <a:pt x="3071" y="2746"/>
                    </a:lnTo>
                    <a:lnTo>
                      <a:pt x="3104" y="2718"/>
                    </a:lnTo>
                    <a:lnTo>
                      <a:pt x="3135" y="2690"/>
                    </a:lnTo>
                    <a:lnTo>
                      <a:pt x="3168" y="2660"/>
                    </a:lnTo>
                    <a:lnTo>
                      <a:pt x="3199" y="2631"/>
                    </a:lnTo>
                    <a:lnTo>
                      <a:pt x="3230" y="2602"/>
                    </a:lnTo>
                    <a:lnTo>
                      <a:pt x="3262" y="2571"/>
                    </a:lnTo>
                    <a:lnTo>
                      <a:pt x="3292" y="2542"/>
                    </a:lnTo>
                    <a:lnTo>
                      <a:pt x="3322" y="2510"/>
                    </a:lnTo>
                    <a:lnTo>
                      <a:pt x="3353" y="2480"/>
                    </a:lnTo>
                    <a:lnTo>
                      <a:pt x="3382" y="2450"/>
                    </a:lnTo>
                    <a:lnTo>
                      <a:pt x="3412" y="2418"/>
                    </a:lnTo>
                    <a:lnTo>
                      <a:pt x="3441" y="2386"/>
                    </a:lnTo>
                    <a:lnTo>
                      <a:pt x="3470" y="2354"/>
                    </a:lnTo>
                    <a:lnTo>
                      <a:pt x="3499" y="2322"/>
                    </a:lnTo>
                    <a:lnTo>
                      <a:pt x="3527" y="2290"/>
                    </a:lnTo>
                    <a:lnTo>
                      <a:pt x="3555" y="2257"/>
                    </a:lnTo>
                    <a:lnTo>
                      <a:pt x="3583" y="2225"/>
                    </a:lnTo>
                    <a:lnTo>
                      <a:pt x="3610" y="2191"/>
                    </a:lnTo>
                    <a:lnTo>
                      <a:pt x="3637" y="2158"/>
                    </a:lnTo>
                    <a:lnTo>
                      <a:pt x="3664" y="2124"/>
                    </a:lnTo>
                    <a:lnTo>
                      <a:pt x="3690" y="2090"/>
                    </a:lnTo>
                    <a:lnTo>
                      <a:pt x="3716" y="2057"/>
                    </a:lnTo>
                    <a:lnTo>
                      <a:pt x="3743" y="2022"/>
                    </a:lnTo>
                    <a:lnTo>
                      <a:pt x="3768" y="1987"/>
                    </a:lnTo>
                    <a:lnTo>
                      <a:pt x="3792" y="1952"/>
                    </a:lnTo>
                    <a:lnTo>
                      <a:pt x="3818" y="1917"/>
                    </a:lnTo>
                    <a:lnTo>
                      <a:pt x="3842" y="1881"/>
                    </a:lnTo>
                    <a:lnTo>
                      <a:pt x="3866" y="1846"/>
                    </a:lnTo>
                    <a:lnTo>
                      <a:pt x="3890" y="1810"/>
                    </a:lnTo>
                    <a:lnTo>
                      <a:pt x="3913" y="1774"/>
                    </a:lnTo>
                    <a:lnTo>
                      <a:pt x="3936" y="1738"/>
                    </a:lnTo>
                    <a:lnTo>
                      <a:pt x="3958" y="1701"/>
                    </a:lnTo>
                    <a:lnTo>
                      <a:pt x="3981" y="1665"/>
                    </a:lnTo>
                    <a:lnTo>
                      <a:pt x="4003" y="1628"/>
                    </a:lnTo>
                    <a:lnTo>
                      <a:pt x="4024" y="1591"/>
                    </a:lnTo>
                    <a:lnTo>
                      <a:pt x="4045" y="1553"/>
                    </a:lnTo>
                    <a:lnTo>
                      <a:pt x="4067" y="1516"/>
                    </a:lnTo>
                    <a:lnTo>
                      <a:pt x="4087" y="1477"/>
                    </a:lnTo>
                    <a:lnTo>
                      <a:pt x="4107" y="1440"/>
                    </a:lnTo>
                    <a:lnTo>
                      <a:pt x="4128" y="1401"/>
                    </a:lnTo>
                    <a:lnTo>
                      <a:pt x="4147" y="1363"/>
                    </a:lnTo>
                    <a:lnTo>
                      <a:pt x="4166" y="1324"/>
                    </a:lnTo>
                    <a:lnTo>
                      <a:pt x="4184" y="1285"/>
                    </a:lnTo>
                    <a:lnTo>
                      <a:pt x="4202" y="1246"/>
                    </a:lnTo>
                    <a:lnTo>
                      <a:pt x="4221" y="1207"/>
                    </a:lnTo>
                    <a:lnTo>
                      <a:pt x="4238" y="1167"/>
                    </a:lnTo>
                    <a:lnTo>
                      <a:pt x="4255" y="1128"/>
                    </a:lnTo>
                    <a:lnTo>
                      <a:pt x="4271" y="1088"/>
                    </a:lnTo>
                    <a:lnTo>
                      <a:pt x="4287" y="1048"/>
                    </a:lnTo>
                    <a:lnTo>
                      <a:pt x="4304" y="1007"/>
                    </a:lnTo>
                    <a:lnTo>
                      <a:pt x="4319" y="967"/>
                    </a:lnTo>
                    <a:lnTo>
                      <a:pt x="4334" y="926"/>
                    </a:lnTo>
                    <a:lnTo>
                      <a:pt x="4348" y="886"/>
                    </a:lnTo>
                    <a:lnTo>
                      <a:pt x="4362" y="844"/>
                    </a:lnTo>
                    <a:lnTo>
                      <a:pt x="4377" y="804"/>
                    </a:lnTo>
                    <a:lnTo>
                      <a:pt x="4390" y="762"/>
                    </a:lnTo>
                    <a:lnTo>
                      <a:pt x="4403" y="720"/>
                    </a:lnTo>
                    <a:lnTo>
                      <a:pt x="4416" y="679"/>
                    </a:lnTo>
                    <a:lnTo>
                      <a:pt x="4428" y="636"/>
                    </a:lnTo>
                    <a:lnTo>
                      <a:pt x="4439" y="595"/>
                    </a:lnTo>
                    <a:lnTo>
                      <a:pt x="4451" y="552"/>
                    </a:lnTo>
                    <a:lnTo>
                      <a:pt x="4451" y="552"/>
                    </a:lnTo>
                    <a:lnTo>
                      <a:pt x="4488" y="555"/>
                    </a:lnTo>
                    <a:lnTo>
                      <a:pt x="4563" y="566"/>
                    </a:lnTo>
                    <a:lnTo>
                      <a:pt x="4643" y="580"/>
                    </a:lnTo>
                    <a:lnTo>
                      <a:pt x="4701" y="593"/>
                    </a:lnTo>
                    <a:lnTo>
                      <a:pt x="4701" y="593"/>
                    </a:lnTo>
                    <a:lnTo>
                      <a:pt x="4673" y="563"/>
                    </a:lnTo>
                    <a:lnTo>
                      <a:pt x="4640" y="527"/>
                    </a:lnTo>
                    <a:lnTo>
                      <a:pt x="4601" y="484"/>
                    </a:lnTo>
                    <a:lnTo>
                      <a:pt x="4559" y="437"/>
                    </a:lnTo>
                    <a:lnTo>
                      <a:pt x="4514" y="386"/>
                    </a:lnTo>
                    <a:lnTo>
                      <a:pt x="4468" y="335"/>
                    </a:lnTo>
                    <a:lnTo>
                      <a:pt x="4421" y="283"/>
                    </a:lnTo>
                    <a:lnTo>
                      <a:pt x="4376" y="231"/>
                    </a:lnTo>
                    <a:lnTo>
                      <a:pt x="4333" y="183"/>
                    </a:lnTo>
                    <a:lnTo>
                      <a:pt x="4293" y="137"/>
                    </a:lnTo>
                    <a:lnTo>
                      <a:pt x="4257" y="98"/>
                    </a:lnTo>
                    <a:lnTo>
                      <a:pt x="4228" y="64"/>
                    </a:lnTo>
                    <a:lnTo>
                      <a:pt x="4205" y="38"/>
                    </a:lnTo>
                    <a:lnTo>
                      <a:pt x="4190" y="22"/>
                    </a:lnTo>
                    <a:lnTo>
                      <a:pt x="4185" y="15"/>
                    </a:lnTo>
                    <a:lnTo>
                      <a:pt x="4185" y="15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91" y="6"/>
                    </a:lnTo>
                    <a:lnTo>
                      <a:pt x="4105" y="23"/>
                    </a:lnTo>
                    <a:lnTo>
                      <a:pt x="4128" y="48"/>
                    </a:lnTo>
                    <a:lnTo>
                      <a:pt x="4158" y="81"/>
                    </a:lnTo>
                    <a:lnTo>
                      <a:pt x="4193" y="122"/>
                    </a:lnTo>
                    <a:lnTo>
                      <a:pt x="4233" y="166"/>
                    </a:lnTo>
                    <a:lnTo>
                      <a:pt x="4276" y="215"/>
                    </a:lnTo>
                    <a:lnTo>
                      <a:pt x="4322" y="267"/>
                    </a:lnTo>
                    <a:lnTo>
                      <a:pt x="4369" y="319"/>
                    </a:lnTo>
                    <a:lnTo>
                      <a:pt x="4414" y="371"/>
                    </a:lnTo>
                    <a:lnTo>
                      <a:pt x="4460" y="422"/>
                    </a:lnTo>
                    <a:lnTo>
                      <a:pt x="4501" y="468"/>
                    </a:lnTo>
                    <a:lnTo>
                      <a:pt x="4540" y="511"/>
                    </a:lnTo>
                    <a:lnTo>
                      <a:pt x="4573" y="548"/>
                    </a:lnTo>
                    <a:lnTo>
                      <a:pt x="4600" y="578"/>
                    </a:lnTo>
                    <a:lnTo>
                      <a:pt x="4600" y="578"/>
                    </a:lnTo>
                    <a:lnTo>
                      <a:pt x="4544" y="564"/>
                    </a:lnTo>
                    <a:lnTo>
                      <a:pt x="4463" y="550"/>
                    </a:lnTo>
                    <a:lnTo>
                      <a:pt x="4389" y="540"/>
                    </a:lnTo>
                    <a:lnTo>
                      <a:pt x="4351" y="537"/>
                    </a:lnTo>
                    <a:lnTo>
                      <a:pt x="4351" y="537"/>
                    </a:lnTo>
                    <a:lnTo>
                      <a:pt x="4339" y="580"/>
                    </a:lnTo>
                    <a:lnTo>
                      <a:pt x="4328" y="622"/>
                    </a:lnTo>
                    <a:lnTo>
                      <a:pt x="4316" y="664"/>
                    </a:lnTo>
                    <a:lnTo>
                      <a:pt x="4303" y="706"/>
                    </a:lnTo>
                    <a:lnTo>
                      <a:pt x="4291" y="748"/>
                    </a:lnTo>
                    <a:lnTo>
                      <a:pt x="4276" y="789"/>
                    </a:lnTo>
                    <a:lnTo>
                      <a:pt x="4263" y="831"/>
                    </a:lnTo>
                    <a:lnTo>
                      <a:pt x="4249" y="872"/>
                    </a:lnTo>
                    <a:lnTo>
                      <a:pt x="4235" y="914"/>
                    </a:lnTo>
                    <a:lnTo>
                      <a:pt x="4220" y="954"/>
                    </a:lnTo>
                    <a:lnTo>
                      <a:pt x="4204" y="995"/>
                    </a:lnTo>
                    <a:lnTo>
                      <a:pt x="4188" y="1036"/>
                    </a:lnTo>
                    <a:lnTo>
                      <a:pt x="4172" y="1076"/>
                    </a:lnTo>
                    <a:lnTo>
                      <a:pt x="4156" y="1117"/>
                    </a:lnTo>
                    <a:lnTo>
                      <a:pt x="4140" y="1157"/>
                    </a:lnTo>
                    <a:lnTo>
                      <a:pt x="4122" y="1197"/>
                    </a:lnTo>
                    <a:lnTo>
                      <a:pt x="4104" y="1236"/>
                    </a:lnTo>
                    <a:lnTo>
                      <a:pt x="4087" y="1276"/>
                    </a:lnTo>
                    <a:lnTo>
                      <a:pt x="4069" y="1315"/>
                    </a:lnTo>
                    <a:lnTo>
                      <a:pt x="4050" y="1354"/>
                    </a:lnTo>
                    <a:lnTo>
                      <a:pt x="4030" y="1393"/>
                    </a:lnTo>
                    <a:lnTo>
                      <a:pt x="4011" y="1432"/>
                    </a:lnTo>
                    <a:lnTo>
                      <a:pt x="3992" y="1470"/>
                    </a:lnTo>
                    <a:lnTo>
                      <a:pt x="3972" y="1508"/>
                    </a:lnTo>
                    <a:lnTo>
                      <a:pt x="3951" y="1546"/>
                    </a:lnTo>
                    <a:lnTo>
                      <a:pt x="3930" y="1584"/>
                    </a:lnTo>
                    <a:lnTo>
                      <a:pt x="3909" y="1621"/>
                    </a:lnTo>
                    <a:lnTo>
                      <a:pt x="3888" y="1658"/>
                    </a:lnTo>
                    <a:lnTo>
                      <a:pt x="3866" y="1695"/>
                    </a:lnTo>
                    <a:lnTo>
                      <a:pt x="3844" y="1732"/>
                    </a:lnTo>
                    <a:lnTo>
                      <a:pt x="3822" y="1769"/>
                    </a:lnTo>
                    <a:lnTo>
                      <a:pt x="3798" y="1805"/>
                    </a:lnTo>
                    <a:lnTo>
                      <a:pt x="3775" y="1842"/>
                    </a:lnTo>
                    <a:lnTo>
                      <a:pt x="3752" y="1877"/>
                    </a:lnTo>
                    <a:lnTo>
                      <a:pt x="3728" y="1913"/>
                    </a:lnTo>
                    <a:lnTo>
                      <a:pt x="3703" y="1948"/>
                    </a:lnTo>
                    <a:lnTo>
                      <a:pt x="3679" y="1984"/>
                    </a:lnTo>
                    <a:lnTo>
                      <a:pt x="3655" y="2019"/>
                    </a:lnTo>
                    <a:lnTo>
                      <a:pt x="3629" y="2054"/>
                    </a:lnTo>
                    <a:lnTo>
                      <a:pt x="3604" y="2088"/>
                    </a:lnTo>
                    <a:lnTo>
                      <a:pt x="3578" y="2122"/>
                    </a:lnTo>
                    <a:lnTo>
                      <a:pt x="3551" y="2156"/>
                    </a:lnTo>
                    <a:lnTo>
                      <a:pt x="3525" y="2190"/>
                    </a:lnTo>
                    <a:lnTo>
                      <a:pt x="3499" y="2224"/>
                    </a:lnTo>
                    <a:lnTo>
                      <a:pt x="3471" y="2256"/>
                    </a:lnTo>
                    <a:lnTo>
                      <a:pt x="3444" y="2290"/>
                    </a:lnTo>
                    <a:lnTo>
                      <a:pt x="3417" y="2322"/>
                    </a:lnTo>
                    <a:lnTo>
                      <a:pt x="3388" y="2354"/>
                    </a:lnTo>
                    <a:lnTo>
                      <a:pt x="3360" y="2387"/>
                    </a:lnTo>
                    <a:lnTo>
                      <a:pt x="3332" y="2418"/>
                    </a:lnTo>
                    <a:lnTo>
                      <a:pt x="3303" y="2450"/>
                    </a:lnTo>
                    <a:lnTo>
                      <a:pt x="3274" y="2481"/>
                    </a:lnTo>
                    <a:lnTo>
                      <a:pt x="3244" y="2512"/>
                    </a:lnTo>
                    <a:lnTo>
                      <a:pt x="3215" y="2543"/>
                    </a:lnTo>
                    <a:lnTo>
                      <a:pt x="3185" y="2573"/>
                    </a:lnTo>
                    <a:lnTo>
                      <a:pt x="3154" y="2604"/>
                    </a:lnTo>
                    <a:lnTo>
                      <a:pt x="3124" y="2634"/>
                    </a:lnTo>
                    <a:lnTo>
                      <a:pt x="3093" y="2663"/>
                    </a:lnTo>
                    <a:lnTo>
                      <a:pt x="3062" y="2693"/>
                    </a:lnTo>
                    <a:lnTo>
                      <a:pt x="3030" y="2722"/>
                    </a:lnTo>
                    <a:lnTo>
                      <a:pt x="2998" y="2750"/>
                    </a:lnTo>
                    <a:lnTo>
                      <a:pt x="2967" y="2779"/>
                    </a:lnTo>
                    <a:lnTo>
                      <a:pt x="2935" y="2807"/>
                    </a:lnTo>
                    <a:lnTo>
                      <a:pt x="2902" y="2835"/>
                    </a:lnTo>
                    <a:lnTo>
                      <a:pt x="2869" y="2863"/>
                    </a:lnTo>
                    <a:lnTo>
                      <a:pt x="2836" y="2889"/>
                    </a:lnTo>
                    <a:lnTo>
                      <a:pt x="2803" y="2917"/>
                    </a:lnTo>
                    <a:lnTo>
                      <a:pt x="2770" y="2943"/>
                    </a:lnTo>
                    <a:lnTo>
                      <a:pt x="2735" y="2969"/>
                    </a:lnTo>
                    <a:lnTo>
                      <a:pt x="2702" y="2996"/>
                    </a:lnTo>
                    <a:lnTo>
                      <a:pt x="2667" y="3021"/>
                    </a:lnTo>
                    <a:lnTo>
                      <a:pt x="2633" y="3046"/>
                    </a:lnTo>
                    <a:lnTo>
                      <a:pt x="2597" y="3072"/>
                    </a:lnTo>
                    <a:lnTo>
                      <a:pt x="2563" y="3096"/>
                    </a:lnTo>
                    <a:lnTo>
                      <a:pt x="2528" y="3120"/>
                    </a:lnTo>
                    <a:lnTo>
                      <a:pt x="2492" y="3145"/>
                    </a:lnTo>
                    <a:lnTo>
                      <a:pt x="2456" y="3168"/>
                    </a:lnTo>
                    <a:lnTo>
                      <a:pt x="2420" y="3192"/>
                    </a:lnTo>
                    <a:lnTo>
                      <a:pt x="2384" y="3214"/>
                    </a:lnTo>
                    <a:lnTo>
                      <a:pt x="2347" y="3238"/>
                    </a:lnTo>
                    <a:lnTo>
                      <a:pt x="2311" y="3260"/>
                    </a:lnTo>
                    <a:lnTo>
                      <a:pt x="2273" y="3281"/>
                    </a:lnTo>
                    <a:lnTo>
                      <a:pt x="2236" y="3304"/>
                    </a:lnTo>
                    <a:lnTo>
                      <a:pt x="2198" y="3325"/>
                    </a:lnTo>
                    <a:lnTo>
                      <a:pt x="2161" y="3346"/>
                    </a:lnTo>
                    <a:lnTo>
                      <a:pt x="2124" y="3366"/>
                    </a:lnTo>
                    <a:lnTo>
                      <a:pt x="2085" y="3387"/>
                    </a:lnTo>
                    <a:lnTo>
                      <a:pt x="2047" y="3407"/>
                    </a:lnTo>
                    <a:lnTo>
                      <a:pt x="2008" y="3426"/>
                    </a:lnTo>
                    <a:lnTo>
                      <a:pt x="1970" y="3445"/>
                    </a:lnTo>
                    <a:lnTo>
                      <a:pt x="1931" y="3465"/>
                    </a:lnTo>
                    <a:lnTo>
                      <a:pt x="1892" y="3483"/>
                    </a:lnTo>
                    <a:lnTo>
                      <a:pt x="1852" y="3501"/>
                    </a:lnTo>
                    <a:lnTo>
                      <a:pt x="1813" y="3518"/>
                    </a:lnTo>
                    <a:lnTo>
                      <a:pt x="1773" y="3536"/>
                    </a:lnTo>
                    <a:lnTo>
                      <a:pt x="1734" y="3553"/>
                    </a:lnTo>
                    <a:lnTo>
                      <a:pt x="1693" y="3569"/>
                    </a:lnTo>
                    <a:lnTo>
                      <a:pt x="1653" y="3586"/>
                    </a:lnTo>
                    <a:lnTo>
                      <a:pt x="1612" y="3601"/>
                    </a:lnTo>
                    <a:lnTo>
                      <a:pt x="1572" y="3617"/>
                    </a:lnTo>
                    <a:lnTo>
                      <a:pt x="1531" y="3632"/>
                    </a:lnTo>
                    <a:lnTo>
                      <a:pt x="1490" y="3647"/>
                    </a:lnTo>
                    <a:lnTo>
                      <a:pt x="1448" y="3661"/>
                    </a:lnTo>
                    <a:lnTo>
                      <a:pt x="1407" y="3675"/>
                    </a:lnTo>
                    <a:lnTo>
                      <a:pt x="1365" y="3688"/>
                    </a:lnTo>
                    <a:lnTo>
                      <a:pt x="1324" y="3702"/>
                    </a:lnTo>
                    <a:lnTo>
                      <a:pt x="1282" y="3715"/>
                    </a:lnTo>
                    <a:lnTo>
                      <a:pt x="1239" y="3727"/>
                    </a:lnTo>
                    <a:lnTo>
                      <a:pt x="1197" y="3739"/>
                    </a:lnTo>
                    <a:lnTo>
                      <a:pt x="1154" y="3750"/>
                    </a:lnTo>
                    <a:lnTo>
                      <a:pt x="1112" y="3761"/>
                    </a:lnTo>
                    <a:lnTo>
                      <a:pt x="1069" y="3773"/>
                    </a:lnTo>
                    <a:lnTo>
                      <a:pt x="1026" y="3783"/>
                    </a:lnTo>
                    <a:lnTo>
                      <a:pt x="983" y="3792"/>
                    </a:lnTo>
                    <a:lnTo>
                      <a:pt x="940" y="3802"/>
                    </a:lnTo>
                    <a:lnTo>
                      <a:pt x="896" y="3811"/>
                    </a:lnTo>
                    <a:lnTo>
                      <a:pt x="853" y="3819"/>
                    </a:lnTo>
                    <a:lnTo>
                      <a:pt x="809" y="3827"/>
                    </a:lnTo>
                    <a:lnTo>
                      <a:pt x="766" y="3835"/>
                    </a:lnTo>
                    <a:lnTo>
                      <a:pt x="721" y="3842"/>
                    </a:lnTo>
                    <a:lnTo>
                      <a:pt x="677" y="3850"/>
                    </a:lnTo>
                    <a:lnTo>
                      <a:pt x="633" y="3857"/>
                    </a:lnTo>
                    <a:lnTo>
                      <a:pt x="588" y="3863"/>
                    </a:lnTo>
                    <a:lnTo>
                      <a:pt x="544" y="3868"/>
                    </a:lnTo>
                    <a:lnTo>
                      <a:pt x="499" y="3873"/>
                    </a:lnTo>
                    <a:lnTo>
                      <a:pt x="455" y="3878"/>
                    </a:lnTo>
                    <a:lnTo>
                      <a:pt x="409" y="3882"/>
                    </a:lnTo>
                    <a:lnTo>
                      <a:pt x="365" y="3886"/>
                    </a:lnTo>
                    <a:lnTo>
                      <a:pt x="319" y="3889"/>
                    </a:lnTo>
                    <a:lnTo>
                      <a:pt x="273" y="3892"/>
                    </a:lnTo>
                    <a:lnTo>
                      <a:pt x="229" y="3895"/>
                    </a:lnTo>
                    <a:lnTo>
                      <a:pt x="183" y="3897"/>
                    </a:lnTo>
                    <a:lnTo>
                      <a:pt x="138" y="3899"/>
                    </a:lnTo>
                    <a:lnTo>
                      <a:pt x="92" y="3900"/>
                    </a:lnTo>
                    <a:lnTo>
                      <a:pt x="46" y="3900"/>
                    </a:lnTo>
                    <a:lnTo>
                      <a:pt x="0" y="3901"/>
                    </a:lnTo>
                    <a:lnTo>
                      <a:pt x="0" y="3901"/>
                    </a:lnTo>
                    <a:lnTo>
                      <a:pt x="0" y="3901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46" name="Group 129"/>
              <p:cNvGrpSpPr>
                <a:grpSpLocks/>
              </p:cNvGrpSpPr>
              <p:nvPr/>
            </p:nvGrpSpPr>
            <p:grpSpPr bwMode="auto">
              <a:xfrm>
                <a:off x="1326" y="2478"/>
                <a:ext cx="3807" cy="1643"/>
                <a:chOff x="983" y="2301"/>
                <a:chExt cx="3807" cy="1643"/>
              </a:xfrm>
            </p:grpSpPr>
            <p:sp>
              <p:nvSpPr>
                <p:cNvPr id="247" name="Freeform 130"/>
                <p:cNvSpPr>
                  <a:spLocks noChangeAspect="1"/>
                </p:cNvSpPr>
                <p:nvPr/>
              </p:nvSpPr>
              <p:spPr bwMode="auto">
                <a:xfrm>
                  <a:off x="983" y="2301"/>
                  <a:ext cx="3807" cy="1643"/>
                </a:xfrm>
                <a:custGeom>
                  <a:avLst/>
                  <a:gdLst/>
                  <a:ahLst/>
                  <a:cxnLst>
                    <a:cxn ang="0">
                      <a:pos x="7800" y="787"/>
                    </a:cxn>
                    <a:cxn ang="0">
                      <a:pos x="7538" y="1318"/>
                    </a:cxn>
                    <a:cxn ang="0">
                      <a:pos x="7321" y="1642"/>
                    </a:cxn>
                    <a:cxn ang="0">
                      <a:pos x="7210" y="1775"/>
                    </a:cxn>
                    <a:cxn ang="0">
                      <a:pos x="7394" y="2015"/>
                    </a:cxn>
                    <a:cxn ang="0">
                      <a:pos x="7377" y="2278"/>
                    </a:cxn>
                    <a:cxn ang="0">
                      <a:pos x="6883" y="2700"/>
                    </a:cxn>
                    <a:cxn ang="0">
                      <a:pos x="6386" y="3007"/>
                    </a:cxn>
                    <a:cxn ang="0">
                      <a:pos x="5907" y="3217"/>
                    </a:cxn>
                    <a:cxn ang="0">
                      <a:pos x="5465" y="3349"/>
                    </a:cxn>
                    <a:cxn ang="0">
                      <a:pos x="5082" y="3420"/>
                    </a:cxn>
                    <a:cxn ang="0">
                      <a:pos x="4778" y="3448"/>
                    </a:cxn>
                    <a:cxn ang="0">
                      <a:pos x="4576" y="3452"/>
                    </a:cxn>
                    <a:cxn ang="0">
                      <a:pos x="4493" y="3448"/>
                    </a:cxn>
                    <a:cxn ang="0">
                      <a:pos x="3984" y="3425"/>
                    </a:cxn>
                    <a:cxn ang="0">
                      <a:pos x="3398" y="3318"/>
                    </a:cxn>
                    <a:cxn ang="0">
                      <a:pos x="2888" y="3146"/>
                    </a:cxn>
                    <a:cxn ang="0">
                      <a:pos x="2456" y="2935"/>
                    </a:cxn>
                    <a:cxn ang="0">
                      <a:pos x="2105" y="2712"/>
                    </a:cxn>
                    <a:cxn ang="0">
                      <a:pos x="1835" y="2501"/>
                    </a:cxn>
                    <a:cxn ang="0">
                      <a:pos x="1649" y="2330"/>
                    </a:cxn>
                    <a:cxn ang="0">
                      <a:pos x="1548" y="2223"/>
                    </a:cxn>
                    <a:cxn ang="0">
                      <a:pos x="1488" y="2078"/>
                    </a:cxn>
                    <a:cxn ang="0">
                      <a:pos x="1302" y="1672"/>
                    </a:cxn>
                    <a:cxn ang="0">
                      <a:pos x="994" y="1163"/>
                    </a:cxn>
                    <a:cxn ang="0">
                      <a:pos x="805" y="719"/>
                    </a:cxn>
                    <a:cxn ang="0">
                      <a:pos x="719" y="453"/>
                    </a:cxn>
                    <a:cxn ang="0">
                      <a:pos x="0" y="15"/>
                    </a:cxn>
                    <a:cxn ang="0">
                      <a:pos x="78" y="399"/>
                    </a:cxn>
                    <a:cxn ang="0">
                      <a:pos x="187" y="773"/>
                    </a:cxn>
                    <a:cxn ang="0">
                      <a:pos x="328" y="1134"/>
                    </a:cxn>
                    <a:cxn ang="0">
                      <a:pos x="497" y="1480"/>
                    </a:cxn>
                    <a:cxn ang="0">
                      <a:pos x="693" y="1811"/>
                    </a:cxn>
                    <a:cxn ang="0">
                      <a:pos x="916" y="2124"/>
                    </a:cxn>
                    <a:cxn ang="0">
                      <a:pos x="1163" y="2418"/>
                    </a:cxn>
                    <a:cxn ang="0">
                      <a:pos x="1432" y="2691"/>
                    </a:cxn>
                    <a:cxn ang="0">
                      <a:pos x="1723" y="2940"/>
                    </a:cxn>
                    <a:cxn ang="0">
                      <a:pos x="2033" y="3165"/>
                    </a:cxn>
                    <a:cxn ang="0">
                      <a:pos x="2361" y="3363"/>
                    </a:cxn>
                    <a:cxn ang="0">
                      <a:pos x="2706" y="3533"/>
                    </a:cxn>
                    <a:cxn ang="0">
                      <a:pos x="3066" y="3673"/>
                    </a:cxn>
                    <a:cxn ang="0">
                      <a:pos x="3439" y="3782"/>
                    </a:cxn>
                    <a:cxn ang="0">
                      <a:pos x="3825" y="3856"/>
                    </a:cxn>
                    <a:cxn ang="0">
                      <a:pos x="4221" y="3895"/>
                    </a:cxn>
                    <a:cxn ang="0">
                      <a:pos x="4583" y="3899"/>
                    </a:cxn>
                    <a:cxn ang="0">
                      <a:pos x="4989" y="3868"/>
                    </a:cxn>
                    <a:cxn ang="0">
                      <a:pos x="5385" y="3802"/>
                    </a:cxn>
                    <a:cxn ang="0">
                      <a:pos x="5769" y="3702"/>
                    </a:cxn>
                    <a:cxn ang="0">
                      <a:pos x="6138" y="3569"/>
                    </a:cxn>
                    <a:cxn ang="0">
                      <a:pos x="6492" y="3407"/>
                    </a:cxn>
                    <a:cxn ang="0">
                      <a:pos x="6829" y="3214"/>
                    </a:cxn>
                    <a:cxn ang="0">
                      <a:pos x="7147" y="2996"/>
                    </a:cxn>
                    <a:cxn ang="0">
                      <a:pos x="7443" y="2750"/>
                    </a:cxn>
                    <a:cxn ang="0">
                      <a:pos x="7719" y="2481"/>
                    </a:cxn>
                    <a:cxn ang="0">
                      <a:pos x="7970" y="2190"/>
                    </a:cxn>
                    <a:cxn ang="0">
                      <a:pos x="8197" y="1877"/>
                    </a:cxn>
                    <a:cxn ang="0">
                      <a:pos x="8396" y="1546"/>
                    </a:cxn>
                    <a:cxn ang="0">
                      <a:pos x="8567" y="1197"/>
                    </a:cxn>
                    <a:cxn ang="0">
                      <a:pos x="8708" y="831"/>
                    </a:cxn>
                    <a:cxn ang="0">
                      <a:pos x="8834" y="540"/>
                    </a:cxn>
                    <a:cxn ang="0">
                      <a:pos x="8859" y="371"/>
                    </a:cxn>
                    <a:cxn ang="0">
                      <a:pos x="8536" y="6"/>
                    </a:cxn>
                  </a:cxnLst>
                  <a:rect l="0" t="0" r="r" b="b"/>
                  <a:pathLst>
                    <a:path w="9045" h="3901">
                      <a:moveTo>
                        <a:pt x="7751" y="219"/>
                      </a:moveTo>
                      <a:lnTo>
                        <a:pt x="7969" y="312"/>
                      </a:lnTo>
                      <a:lnTo>
                        <a:pt x="7969" y="312"/>
                      </a:lnTo>
                      <a:lnTo>
                        <a:pt x="7943" y="398"/>
                      </a:lnTo>
                      <a:lnTo>
                        <a:pt x="7914" y="481"/>
                      </a:lnTo>
                      <a:lnTo>
                        <a:pt x="7886" y="562"/>
                      </a:lnTo>
                      <a:lnTo>
                        <a:pt x="7858" y="639"/>
                      </a:lnTo>
                      <a:lnTo>
                        <a:pt x="7828" y="714"/>
                      </a:lnTo>
                      <a:lnTo>
                        <a:pt x="7800" y="787"/>
                      </a:lnTo>
                      <a:lnTo>
                        <a:pt x="7769" y="856"/>
                      </a:lnTo>
                      <a:lnTo>
                        <a:pt x="7740" y="923"/>
                      </a:lnTo>
                      <a:lnTo>
                        <a:pt x="7711" y="988"/>
                      </a:lnTo>
                      <a:lnTo>
                        <a:pt x="7681" y="1050"/>
                      </a:lnTo>
                      <a:lnTo>
                        <a:pt x="7652" y="1108"/>
                      </a:lnTo>
                      <a:lnTo>
                        <a:pt x="7623" y="1164"/>
                      </a:lnTo>
                      <a:lnTo>
                        <a:pt x="7594" y="1218"/>
                      </a:lnTo>
                      <a:lnTo>
                        <a:pt x="7565" y="1270"/>
                      </a:lnTo>
                      <a:lnTo>
                        <a:pt x="7538" y="1318"/>
                      </a:lnTo>
                      <a:lnTo>
                        <a:pt x="7510" y="1364"/>
                      </a:lnTo>
                      <a:lnTo>
                        <a:pt x="7483" y="1407"/>
                      </a:lnTo>
                      <a:lnTo>
                        <a:pt x="7458" y="1449"/>
                      </a:lnTo>
                      <a:lnTo>
                        <a:pt x="7432" y="1487"/>
                      </a:lnTo>
                      <a:lnTo>
                        <a:pt x="7408" y="1523"/>
                      </a:lnTo>
                      <a:lnTo>
                        <a:pt x="7384" y="1556"/>
                      </a:lnTo>
                      <a:lnTo>
                        <a:pt x="7361" y="1588"/>
                      </a:lnTo>
                      <a:lnTo>
                        <a:pt x="7340" y="1616"/>
                      </a:lnTo>
                      <a:lnTo>
                        <a:pt x="7321" y="1642"/>
                      </a:lnTo>
                      <a:lnTo>
                        <a:pt x="7302" y="1667"/>
                      </a:lnTo>
                      <a:lnTo>
                        <a:pt x="7284" y="1688"/>
                      </a:lnTo>
                      <a:lnTo>
                        <a:pt x="7268" y="1707"/>
                      </a:lnTo>
                      <a:lnTo>
                        <a:pt x="7254" y="1724"/>
                      </a:lnTo>
                      <a:lnTo>
                        <a:pt x="7242" y="1739"/>
                      </a:lnTo>
                      <a:lnTo>
                        <a:pt x="7231" y="1752"/>
                      </a:lnTo>
                      <a:lnTo>
                        <a:pt x="7222" y="1761"/>
                      </a:lnTo>
                      <a:lnTo>
                        <a:pt x="7215" y="1769"/>
                      </a:lnTo>
                      <a:lnTo>
                        <a:pt x="7210" y="1775"/>
                      </a:lnTo>
                      <a:lnTo>
                        <a:pt x="7206" y="1778"/>
                      </a:lnTo>
                      <a:lnTo>
                        <a:pt x="7204" y="1779"/>
                      </a:lnTo>
                      <a:lnTo>
                        <a:pt x="7204" y="1779"/>
                      </a:lnTo>
                      <a:lnTo>
                        <a:pt x="7261" y="1803"/>
                      </a:lnTo>
                      <a:lnTo>
                        <a:pt x="7306" y="1836"/>
                      </a:lnTo>
                      <a:lnTo>
                        <a:pt x="7340" y="1875"/>
                      </a:lnTo>
                      <a:lnTo>
                        <a:pt x="7365" y="1919"/>
                      </a:lnTo>
                      <a:lnTo>
                        <a:pt x="7384" y="1965"/>
                      </a:lnTo>
                      <a:lnTo>
                        <a:pt x="7394" y="2015"/>
                      </a:lnTo>
                      <a:lnTo>
                        <a:pt x="7400" y="2064"/>
                      </a:lnTo>
                      <a:lnTo>
                        <a:pt x="7400" y="2111"/>
                      </a:lnTo>
                      <a:lnTo>
                        <a:pt x="7398" y="2156"/>
                      </a:lnTo>
                      <a:lnTo>
                        <a:pt x="7393" y="2195"/>
                      </a:lnTo>
                      <a:lnTo>
                        <a:pt x="7388" y="2230"/>
                      </a:lnTo>
                      <a:lnTo>
                        <a:pt x="7383" y="2255"/>
                      </a:lnTo>
                      <a:lnTo>
                        <a:pt x="7378" y="2272"/>
                      </a:lnTo>
                      <a:lnTo>
                        <a:pt x="7377" y="2278"/>
                      </a:lnTo>
                      <a:lnTo>
                        <a:pt x="7377" y="2278"/>
                      </a:lnTo>
                      <a:lnTo>
                        <a:pt x="7323" y="2331"/>
                      </a:lnTo>
                      <a:lnTo>
                        <a:pt x="7268" y="2383"/>
                      </a:lnTo>
                      <a:lnTo>
                        <a:pt x="7214" y="2432"/>
                      </a:lnTo>
                      <a:lnTo>
                        <a:pt x="7159" y="2481"/>
                      </a:lnTo>
                      <a:lnTo>
                        <a:pt x="7104" y="2528"/>
                      </a:lnTo>
                      <a:lnTo>
                        <a:pt x="7050" y="2573"/>
                      </a:lnTo>
                      <a:lnTo>
                        <a:pt x="6994" y="2617"/>
                      </a:lnTo>
                      <a:lnTo>
                        <a:pt x="6938" y="2659"/>
                      </a:lnTo>
                      <a:lnTo>
                        <a:pt x="6883" y="2700"/>
                      </a:lnTo>
                      <a:lnTo>
                        <a:pt x="6828" y="2739"/>
                      </a:lnTo>
                      <a:lnTo>
                        <a:pt x="6772" y="2777"/>
                      </a:lnTo>
                      <a:lnTo>
                        <a:pt x="6717" y="2814"/>
                      </a:lnTo>
                      <a:lnTo>
                        <a:pt x="6662" y="2850"/>
                      </a:lnTo>
                      <a:lnTo>
                        <a:pt x="6606" y="2883"/>
                      </a:lnTo>
                      <a:lnTo>
                        <a:pt x="6551" y="2916"/>
                      </a:lnTo>
                      <a:lnTo>
                        <a:pt x="6496" y="2948"/>
                      </a:lnTo>
                      <a:lnTo>
                        <a:pt x="6441" y="2977"/>
                      </a:lnTo>
                      <a:lnTo>
                        <a:pt x="6386" y="3007"/>
                      </a:lnTo>
                      <a:lnTo>
                        <a:pt x="6332" y="3035"/>
                      </a:lnTo>
                      <a:lnTo>
                        <a:pt x="6278" y="3061"/>
                      </a:lnTo>
                      <a:lnTo>
                        <a:pt x="6223" y="3087"/>
                      </a:lnTo>
                      <a:lnTo>
                        <a:pt x="6170" y="3111"/>
                      </a:lnTo>
                      <a:lnTo>
                        <a:pt x="6117" y="3134"/>
                      </a:lnTo>
                      <a:lnTo>
                        <a:pt x="6063" y="3157"/>
                      </a:lnTo>
                      <a:lnTo>
                        <a:pt x="6011" y="3178"/>
                      </a:lnTo>
                      <a:lnTo>
                        <a:pt x="5959" y="3198"/>
                      </a:lnTo>
                      <a:lnTo>
                        <a:pt x="5907" y="3217"/>
                      </a:lnTo>
                      <a:lnTo>
                        <a:pt x="5856" y="3236"/>
                      </a:lnTo>
                      <a:lnTo>
                        <a:pt x="5805" y="3253"/>
                      </a:lnTo>
                      <a:lnTo>
                        <a:pt x="5754" y="3269"/>
                      </a:lnTo>
                      <a:lnTo>
                        <a:pt x="5705" y="3284"/>
                      </a:lnTo>
                      <a:lnTo>
                        <a:pt x="5655" y="3299"/>
                      </a:lnTo>
                      <a:lnTo>
                        <a:pt x="5607" y="3313"/>
                      </a:lnTo>
                      <a:lnTo>
                        <a:pt x="5559" y="3326"/>
                      </a:lnTo>
                      <a:lnTo>
                        <a:pt x="5511" y="3338"/>
                      </a:lnTo>
                      <a:lnTo>
                        <a:pt x="5465" y="3349"/>
                      </a:lnTo>
                      <a:lnTo>
                        <a:pt x="5419" y="3360"/>
                      </a:lnTo>
                      <a:lnTo>
                        <a:pt x="5375" y="3369"/>
                      </a:lnTo>
                      <a:lnTo>
                        <a:pt x="5330" y="3379"/>
                      </a:lnTo>
                      <a:lnTo>
                        <a:pt x="5287" y="3388"/>
                      </a:lnTo>
                      <a:lnTo>
                        <a:pt x="5244" y="3395"/>
                      </a:lnTo>
                      <a:lnTo>
                        <a:pt x="5202" y="3403"/>
                      </a:lnTo>
                      <a:lnTo>
                        <a:pt x="5161" y="3409"/>
                      </a:lnTo>
                      <a:lnTo>
                        <a:pt x="5121" y="3415"/>
                      </a:lnTo>
                      <a:lnTo>
                        <a:pt x="5082" y="3420"/>
                      </a:lnTo>
                      <a:lnTo>
                        <a:pt x="5045" y="3425"/>
                      </a:lnTo>
                      <a:lnTo>
                        <a:pt x="5007" y="3430"/>
                      </a:lnTo>
                      <a:lnTo>
                        <a:pt x="4972" y="3434"/>
                      </a:lnTo>
                      <a:lnTo>
                        <a:pt x="4936" y="3437"/>
                      </a:lnTo>
                      <a:lnTo>
                        <a:pt x="4903" y="3440"/>
                      </a:lnTo>
                      <a:lnTo>
                        <a:pt x="4869" y="3443"/>
                      </a:lnTo>
                      <a:lnTo>
                        <a:pt x="4838" y="3445"/>
                      </a:lnTo>
                      <a:lnTo>
                        <a:pt x="4808" y="3447"/>
                      </a:lnTo>
                      <a:lnTo>
                        <a:pt x="4778" y="3448"/>
                      </a:lnTo>
                      <a:lnTo>
                        <a:pt x="4751" y="3450"/>
                      </a:lnTo>
                      <a:lnTo>
                        <a:pt x="4724" y="3451"/>
                      </a:lnTo>
                      <a:lnTo>
                        <a:pt x="4698" y="3451"/>
                      </a:lnTo>
                      <a:lnTo>
                        <a:pt x="4675" y="3452"/>
                      </a:lnTo>
                      <a:lnTo>
                        <a:pt x="4653" y="3452"/>
                      </a:lnTo>
                      <a:lnTo>
                        <a:pt x="4631" y="3452"/>
                      </a:lnTo>
                      <a:lnTo>
                        <a:pt x="4611" y="3452"/>
                      </a:lnTo>
                      <a:lnTo>
                        <a:pt x="4593" y="3452"/>
                      </a:lnTo>
                      <a:lnTo>
                        <a:pt x="4576" y="3452"/>
                      </a:lnTo>
                      <a:lnTo>
                        <a:pt x="4560" y="3451"/>
                      </a:lnTo>
                      <a:lnTo>
                        <a:pt x="4546" y="3451"/>
                      </a:lnTo>
                      <a:lnTo>
                        <a:pt x="4533" y="3450"/>
                      </a:lnTo>
                      <a:lnTo>
                        <a:pt x="4523" y="3450"/>
                      </a:lnTo>
                      <a:lnTo>
                        <a:pt x="4513" y="3449"/>
                      </a:lnTo>
                      <a:lnTo>
                        <a:pt x="4506" y="3449"/>
                      </a:lnTo>
                      <a:lnTo>
                        <a:pt x="4500" y="3448"/>
                      </a:lnTo>
                      <a:lnTo>
                        <a:pt x="4496" y="3448"/>
                      </a:lnTo>
                      <a:lnTo>
                        <a:pt x="4493" y="3448"/>
                      </a:lnTo>
                      <a:lnTo>
                        <a:pt x="4492" y="3448"/>
                      </a:lnTo>
                      <a:lnTo>
                        <a:pt x="4492" y="3448"/>
                      </a:lnTo>
                      <a:lnTo>
                        <a:pt x="4417" y="3448"/>
                      </a:lnTo>
                      <a:lnTo>
                        <a:pt x="4342" y="3448"/>
                      </a:lnTo>
                      <a:lnTo>
                        <a:pt x="4269" y="3446"/>
                      </a:lnTo>
                      <a:lnTo>
                        <a:pt x="4196" y="3442"/>
                      </a:lnTo>
                      <a:lnTo>
                        <a:pt x="4124" y="3438"/>
                      </a:lnTo>
                      <a:lnTo>
                        <a:pt x="4054" y="3432"/>
                      </a:lnTo>
                      <a:lnTo>
                        <a:pt x="3984" y="3425"/>
                      </a:lnTo>
                      <a:lnTo>
                        <a:pt x="3915" y="3418"/>
                      </a:lnTo>
                      <a:lnTo>
                        <a:pt x="3848" y="3409"/>
                      </a:lnTo>
                      <a:lnTo>
                        <a:pt x="3780" y="3399"/>
                      </a:lnTo>
                      <a:lnTo>
                        <a:pt x="3714" y="3388"/>
                      </a:lnTo>
                      <a:lnTo>
                        <a:pt x="3649" y="3375"/>
                      </a:lnTo>
                      <a:lnTo>
                        <a:pt x="3584" y="3362"/>
                      </a:lnTo>
                      <a:lnTo>
                        <a:pt x="3522" y="3348"/>
                      </a:lnTo>
                      <a:lnTo>
                        <a:pt x="3459" y="3334"/>
                      </a:lnTo>
                      <a:lnTo>
                        <a:pt x="3398" y="3318"/>
                      </a:lnTo>
                      <a:lnTo>
                        <a:pt x="3337" y="3302"/>
                      </a:lnTo>
                      <a:lnTo>
                        <a:pt x="3277" y="3284"/>
                      </a:lnTo>
                      <a:lnTo>
                        <a:pt x="3219" y="3266"/>
                      </a:lnTo>
                      <a:lnTo>
                        <a:pt x="3162" y="3248"/>
                      </a:lnTo>
                      <a:lnTo>
                        <a:pt x="3105" y="3229"/>
                      </a:lnTo>
                      <a:lnTo>
                        <a:pt x="3050" y="3208"/>
                      </a:lnTo>
                      <a:lnTo>
                        <a:pt x="2995" y="3188"/>
                      </a:lnTo>
                      <a:lnTo>
                        <a:pt x="2941" y="3168"/>
                      </a:lnTo>
                      <a:lnTo>
                        <a:pt x="2888" y="3146"/>
                      </a:lnTo>
                      <a:lnTo>
                        <a:pt x="2836" y="3124"/>
                      </a:lnTo>
                      <a:lnTo>
                        <a:pt x="2785" y="3102"/>
                      </a:lnTo>
                      <a:lnTo>
                        <a:pt x="2736" y="3079"/>
                      </a:lnTo>
                      <a:lnTo>
                        <a:pt x="2686" y="3055"/>
                      </a:lnTo>
                      <a:lnTo>
                        <a:pt x="2639" y="3032"/>
                      </a:lnTo>
                      <a:lnTo>
                        <a:pt x="2592" y="3008"/>
                      </a:lnTo>
                      <a:lnTo>
                        <a:pt x="2545" y="2984"/>
                      </a:lnTo>
                      <a:lnTo>
                        <a:pt x="2501" y="2960"/>
                      </a:lnTo>
                      <a:lnTo>
                        <a:pt x="2456" y="2935"/>
                      </a:lnTo>
                      <a:lnTo>
                        <a:pt x="2414" y="2911"/>
                      </a:lnTo>
                      <a:lnTo>
                        <a:pt x="2371" y="2886"/>
                      </a:lnTo>
                      <a:lnTo>
                        <a:pt x="2331" y="2861"/>
                      </a:lnTo>
                      <a:lnTo>
                        <a:pt x="2290" y="2836"/>
                      </a:lnTo>
                      <a:lnTo>
                        <a:pt x="2252" y="2811"/>
                      </a:lnTo>
                      <a:lnTo>
                        <a:pt x="2213" y="2786"/>
                      </a:lnTo>
                      <a:lnTo>
                        <a:pt x="2176" y="2762"/>
                      </a:lnTo>
                      <a:lnTo>
                        <a:pt x="2140" y="2736"/>
                      </a:lnTo>
                      <a:lnTo>
                        <a:pt x="2105" y="2712"/>
                      </a:lnTo>
                      <a:lnTo>
                        <a:pt x="2071" y="2688"/>
                      </a:lnTo>
                      <a:lnTo>
                        <a:pt x="2038" y="2663"/>
                      </a:lnTo>
                      <a:lnTo>
                        <a:pt x="2006" y="2639"/>
                      </a:lnTo>
                      <a:lnTo>
                        <a:pt x="1975" y="2615"/>
                      </a:lnTo>
                      <a:lnTo>
                        <a:pt x="1945" y="2591"/>
                      </a:lnTo>
                      <a:lnTo>
                        <a:pt x="1915" y="2568"/>
                      </a:lnTo>
                      <a:lnTo>
                        <a:pt x="1888" y="2546"/>
                      </a:lnTo>
                      <a:lnTo>
                        <a:pt x="1861" y="2524"/>
                      </a:lnTo>
                      <a:lnTo>
                        <a:pt x="1835" y="2501"/>
                      </a:lnTo>
                      <a:lnTo>
                        <a:pt x="1810" y="2480"/>
                      </a:lnTo>
                      <a:lnTo>
                        <a:pt x="1787" y="2459"/>
                      </a:lnTo>
                      <a:lnTo>
                        <a:pt x="1764" y="2438"/>
                      </a:lnTo>
                      <a:lnTo>
                        <a:pt x="1742" y="2419"/>
                      </a:lnTo>
                      <a:lnTo>
                        <a:pt x="1721" y="2400"/>
                      </a:lnTo>
                      <a:lnTo>
                        <a:pt x="1702" y="2381"/>
                      </a:lnTo>
                      <a:lnTo>
                        <a:pt x="1683" y="2364"/>
                      </a:lnTo>
                      <a:lnTo>
                        <a:pt x="1665" y="2346"/>
                      </a:lnTo>
                      <a:lnTo>
                        <a:pt x="1649" y="2330"/>
                      </a:lnTo>
                      <a:lnTo>
                        <a:pt x="1633" y="2314"/>
                      </a:lnTo>
                      <a:lnTo>
                        <a:pt x="1619" y="2300"/>
                      </a:lnTo>
                      <a:lnTo>
                        <a:pt x="1606" y="2286"/>
                      </a:lnTo>
                      <a:lnTo>
                        <a:pt x="1593" y="2272"/>
                      </a:lnTo>
                      <a:lnTo>
                        <a:pt x="1582" y="2261"/>
                      </a:lnTo>
                      <a:lnTo>
                        <a:pt x="1571" y="2250"/>
                      </a:lnTo>
                      <a:lnTo>
                        <a:pt x="1562" y="2240"/>
                      </a:lnTo>
                      <a:lnTo>
                        <a:pt x="1554" y="2231"/>
                      </a:lnTo>
                      <a:lnTo>
                        <a:pt x="1548" y="2223"/>
                      </a:lnTo>
                      <a:lnTo>
                        <a:pt x="1542" y="2216"/>
                      </a:lnTo>
                      <a:lnTo>
                        <a:pt x="1537" y="2211"/>
                      </a:lnTo>
                      <a:lnTo>
                        <a:pt x="1533" y="2205"/>
                      </a:lnTo>
                      <a:lnTo>
                        <a:pt x="1530" y="2202"/>
                      </a:lnTo>
                      <a:lnTo>
                        <a:pt x="1529" y="2200"/>
                      </a:lnTo>
                      <a:lnTo>
                        <a:pt x="1528" y="2200"/>
                      </a:lnTo>
                      <a:lnTo>
                        <a:pt x="1528" y="2200"/>
                      </a:lnTo>
                      <a:lnTo>
                        <a:pt x="1502" y="2145"/>
                      </a:lnTo>
                      <a:lnTo>
                        <a:pt x="1488" y="2078"/>
                      </a:lnTo>
                      <a:lnTo>
                        <a:pt x="1481" y="2009"/>
                      </a:lnTo>
                      <a:lnTo>
                        <a:pt x="1479" y="1948"/>
                      </a:lnTo>
                      <a:lnTo>
                        <a:pt x="1480" y="1905"/>
                      </a:lnTo>
                      <a:lnTo>
                        <a:pt x="1481" y="1888"/>
                      </a:lnTo>
                      <a:lnTo>
                        <a:pt x="1481" y="1888"/>
                      </a:lnTo>
                      <a:lnTo>
                        <a:pt x="1433" y="1836"/>
                      </a:lnTo>
                      <a:lnTo>
                        <a:pt x="1388" y="1781"/>
                      </a:lnTo>
                      <a:lnTo>
                        <a:pt x="1344" y="1726"/>
                      </a:lnTo>
                      <a:lnTo>
                        <a:pt x="1302" y="1672"/>
                      </a:lnTo>
                      <a:lnTo>
                        <a:pt x="1261" y="1615"/>
                      </a:lnTo>
                      <a:lnTo>
                        <a:pt x="1223" y="1559"/>
                      </a:lnTo>
                      <a:lnTo>
                        <a:pt x="1185" y="1501"/>
                      </a:lnTo>
                      <a:lnTo>
                        <a:pt x="1150" y="1445"/>
                      </a:lnTo>
                      <a:lnTo>
                        <a:pt x="1116" y="1388"/>
                      </a:lnTo>
                      <a:lnTo>
                        <a:pt x="1083" y="1331"/>
                      </a:lnTo>
                      <a:lnTo>
                        <a:pt x="1052" y="1275"/>
                      </a:lnTo>
                      <a:lnTo>
                        <a:pt x="1022" y="1219"/>
                      </a:lnTo>
                      <a:lnTo>
                        <a:pt x="994" y="1163"/>
                      </a:lnTo>
                      <a:lnTo>
                        <a:pt x="968" y="1109"/>
                      </a:lnTo>
                      <a:lnTo>
                        <a:pt x="942" y="1056"/>
                      </a:lnTo>
                      <a:lnTo>
                        <a:pt x="918" y="1003"/>
                      </a:lnTo>
                      <a:lnTo>
                        <a:pt x="896" y="951"/>
                      </a:lnTo>
                      <a:lnTo>
                        <a:pt x="875" y="902"/>
                      </a:lnTo>
                      <a:lnTo>
                        <a:pt x="855" y="853"/>
                      </a:lnTo>
                      <a:lnTo>
                        <a:pt x="837" y="808"/>
                      </a:lnTo>
                      <a:lnTo>
                        <a:pt x="820" y="763"/>
                      </a:lnTo>
                      <a:lnTo>
                        <a:pt x="805" y="719"/>
                      </a:lnTo>
                      <a:lnTo>
                        <a:pt x="790" y="680"/>
                      </a:lnTo>
                      <a:lnTo>
                        <a:pt x="777" y="641"/>
                      </a:lnTo>
                      <a:lnTo>
                        <a:pt x="765" y="606"/>
                      </a:lnTo>
                      <a:lnTo>
                        <a:pt x="754" y="573"/>
                      </a:lnTo>
                      <a:lnTo>
                        <a:pt x="745" y="543"/>
                      </a:lnTo>
                      <a:lnTo>
                        <a:pt x="737" y="516"/>
                      </a:lnTo>
                      <a:lnTo>
                        <a:pt x="730" y="492"/>
                      </a:lnTo>
                      <a:lnTo>
                        <a:pt x="724" y="471"/>
                      </a:lnTo>
                      <a:lnTo>
                        <a:pt x="719" y="453"/>
                      </a:lnTo>
                      <a:lnTo>
                        <a:pt x="716" y="440"/>
                      </a:lnTo>
                      <a:lnTo>
                        <a:pt x="712" y="430"/>
                      </a:lnTo>
                      <a:lnTo>
                        <a:pt x="711" y="424"/>
                      </a:lnTo>
                      <a:lnTo>
                        <a:pt x="710" y="422"/>
                      </a:lnTo>
                      <a:lnTo>
                        <a:pt x="710" y="422"/>
                      </a:lnTo>
                      <a:lnTo>
                        <a:pt x="483" y="459"/>
                      </a:lnTo>
                      <a:lnTo>
                        <a:pt x="950" y="15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7" y="59"/>
                      </a:lnTo>
                      <a:lnTo>
                        <a:pt x="14" y="102"/>
                      </a:lnTo>
                      <a:lnTo>
                        <a:pt x="22" y="145"/>
                      </a:lnTo>
                      <a:lnTo>
                        <a:pt x="30" y="188"/>
                      </a:lnTo>
                      <a:lnTo>
                        <a:pt x="39" y="230"/>
                      </a:lnTo>
                      <a:lnTo>
                        <a:pt x="48" y="273"/>
                      </a:lnTo>
                      <a:lnTo>
                        <a:pt x="57" y="315"/>
                      </a:lnTo>
                      <a:lnTo>
                        <a:pt x="67" y="358"/>
                      </a:lnTo>
                      <a:lnTo>
                        <a:pt x="78" y="399"/>
                      </a:lnTo>
                      <a:lnTo>
                        <a:pt x="88" y="442"/>
                      </a:lnTo>
                      <a:lnTo>
                        <a:pt x="99" y="483"/>
                      </a:lnTo>
                      <a:lnTo>
                        <a:pt x="111" y="525"/>
                      </a:lnTo>
                      <a:lnTo>
                        <a:pt x="122" y="567"/>
                      </a:lnTo>
                      <a:lnTo>
                        <a:pt x="134" y="608"/>
                      </a:lnTo>
                      <a:lnTo>
                        <a:pt x="147" y="650"/>
                      </a:lnTo>
                      <a:lnTo>
                        <a:pt x="161" y="691"/>
                      </a:lnTo>
                      <a:lnTo>
                        <a:pt x="174" y="732"/>
                      </a:lnTo>
                      <a:lnTo>
                        <a:pt x="187" y="773"/>
                      </a:lnTo>
                      <a:lnTo>
                        <a:pt x="201" y="814"/>
                      </a:lnTo>
                      <a:lnTo>
                        <a:pt x="216" y="854"/>
                      </a:lnTo>
                      <a:lnTo>
                        <a:pt x="230" y="895"/>
                      </a:lnTo>
                      <a:lnTo>
                        <a:pt x="246" y="935"/>
                      </a:lnTo>
                      <a:lnTo>
                        <a:pt x="262" y="975"/>
                      </a:lnTo>
                      <a:lnTo>
                        <a:pt x="278" y="1015"/>
                      </a:lnTo>
                      <a:lnTo>
                        <a:pt x="294" y="1055"/>
                      </a:lnTo>
                      <a:lnTo>
                        <a:pt x="310" y="1094"/>
                      </a:lnTo>
                      <a:lnTo>
                        <a:pt x="328" y="1134"/>
                      </a:lnTo>
                      <a:lnTo>
                        <a:pt x="345" y="1173"/>
                      </a:lnTo>
                      <a:lnTo>
                        <a:pt x="363" y="1212"/>
                      </a:lnTo>
                      <a:lnTo>
                        <a:pt x="381" y="1251"/>
                      </a:lnTo>
                      <a:lnTo>
                        <a:pt x="400" y="1290"/>
                      </a:lnTo>
                      <a:lnTo>
                        <a:pt x="419" y="1328"/>
                      </a:lnTo>
                      <a:lnTo>
                        <a:pt x="438" y="1367"/>
                      </a:lnTo>
                      <a:lnTo>
                        <a:pt x="457" y="1404"/>
                      </a:lnTo>
                      <a:lnTo>
                        <a:pt x="477" y="1443"/>
                      </a:lnTo>
                      <a:lnTo>
                        <a:pt x="497" y="1480"/>
                      </a:lnTo>
                      <a:lnTo>
                        <a:pt x="518" y="1518"/>
                      </a:lnTo>
                      <a:lnTo>
                        <a:pt x="538" y="1555"/>
                      </a:lnTo>
                      <a:lnTo>
                        <a:pt x="560" y="1593"/>
                      </a:lnTo>
                      <a:lnTo>
                        <a:pt x="581" y="1629"/>
                      </a:lnTo>
                      <a:lnTo>
                        <a:pt x="603" y="1667"/>
                      </a:lnTo>
                      <a:lnTo>
                        <a:pt x="625" y="1703"/>
                      </a:lnTo>
                      <a:lnTo>
                        <a:pt x="648" y="1740"/>
                      </a:lnTo>
                      <a:lnTo>
                        <a:pt x="671" y="1775"/>
                      </a:lnTo>
                      <a:lnTo>
                        <a:pt x="693" y="1811"/>
                      </a:lnTo>
                      <a:lnTo>
                        <a:pt x="718" y="1847"/>
                      </a:lnTo>
                      <a:lnTo>
                        <a:pt x="741" y="1882"/>
                      </a:lnTo>
                      <a:lnTo>
                        <a:pt x="765" y="1918"/>
                      </a:lnTo>
                      <a:lnTo>
                        <a:pt x="789" y="1952"/>
                      </a:lnTo>
                      <a:lnTo>
                        <a:pt x="814" y="1988"/>
                      </a:lnTo>
                      <a:lnTo>
                        <a:pt x="839" y="2022"/>
                      </a:lnTo>
                      <a:lnTo>
                        <a:pt x="864" y="2057"/>
                      </a:lnTo>
                      <a:lnTo>
                        <a:pt x="890" y="2090"/>
                      </a:lnTo>
                      <a:lnTo>
                        <a:pt x="916" y="2124"/>
                      </a:lnTo>
                      <a:lnTo>
                        <a:pt x="942" y="2158"/>
                      </a:lnTo>
                      <a:lnTo>
                        <a:pt x="969" y="2191"/>
                      </a:lnTo>
                      <a:lnTo>
                        <a:pt x="996" y="2225"/>
                      </a:lnTo>
                      <a:lnTo>
                        <a:pt x="1022" y="2257"/>
                      </a:lnTo>
                      <a:lnTo>
                        <a:pt x="1051" y="2290"/>
                      </a:lnTo>
                      <a:lnTo>
                        <a:pt x="1078" y="2322"/>
                      </a:lnTo>
                      <a:lnTo>
                        <a:pt x="1106" y="2354"/>
                      </a:lnTo>
                      <a:lnTo>
                        <a:pt x="1134" y="2387"/>
                      </a:lnTo>
                      <a:lnTo>
                        <a:pt x="1163" y="2418"/>
                      </a:lnTo>
                      <a:lnTo>
                        <a:pt x="1191" y="2450"/>
                      </a:lnTo>
                      <a:lnTo>
                        <a:pt x="1221" y="2480"/>
                      </a:lnTo>
                      <a:lnTo>
                        <a:pt x="1250" y="2511"/>
                      </a:lnTo>
                      <a:lnTo>
                        <a:pt x="1280" y="2542"/>
                      </a:lnTo>
                      <a:lnTo>
                        <a:pt x="1310" y="2572"/>
                      </a:lnTo>
                      <a:lnTo>
                        <a:pt x="1340" y="2603"/>
                      </a:lnTo>
                      <a:lnTo>
                        <a:pt x="1371" y="2632"/>
                      </a:lnTo>
                      <a:lnTo>
                        <a:pt x="1401" y="2661"/>
                      </a:lnTo>
                      <a:lnTo>
                        <a:pt x="1432" y="2691"/>
                      </a:lnTo>
                      <a:lnTo>
                        <a:pt x="1464" y="2719"/>
                      </a:lnTo>
                      <a:lnTo>
                        <a:pt x="1495" y="2748"/>
                      </a:lnTo>
                      <a:lnTo>
                        <a:pt x="1527" y="2777"/>
                      </a:lnTo>
                      <a:lnTo>
                        <a:pt x="1559" y="2804"/>
                      </a:lnTo>
                      <a:lnTo>
                        <a:pt x="1591" y="2833"/>
                      </a:lnTo>
                      <a:lnTo>
                        <a:pt x="1624" y="2860"/>
                      </a:lnTo>
                      <a:lnTo>
                        <a:pt x="1656" y="2886"/>
                      </a:lnTo>
                      <a:lnTo>
                        <a:pt x="1690" y="2914"/>
                      </a:lnTo>
                      <a:lnTo>
                        <a:pt x="1723" y="2940"/>
                      </a:lnTo>
                      <a:lnTo>
                        <a:pt x="1757" y="2966"/>
                      </a:lnTo>
                      <a:lnTo>
                        <a:pt x="1790" y="2993"/>
                      </a:lnTo>
                      <a:lnTo>
                        <a:pt x="1824" y="3018"/>
                      </a:lnTo>
                      <a:lnTo>
                        <a:pt x="1858" y="3043"/>
                      </a:lnTo>
                      <a:lnTo>
                        <a:pt x="1893" y="3069"/>
                      </a:lnTo>
                      <a:lnTo>
                        <a:pt x="1928" y="3093"/>
                      </a:lnTo>
                      <a:lnTo>
                        <a:pt x="1962" y="3117"/>
                      </a:lnTo>
                      <a:lnTo>
                        <a:pt x="1998" y="3141"/>
                      </a:lnTo>
                      <a:lnTo>
                        <a:pt x="2033" y="3165"/>
                      </a:lnTo>
                      <a:lnTo>
                        <a:pt x="2068" y="3188"/>
                      </a:lnTo>
                      <a:lnTo>
                        <a:pt x="2105" y="3211"/>
                      </a:lnTo>
                      <a:lnTo>
                        <a:pt x="2140" y="3234"/>
                      </a:lnTo>
                      <a:lnTo>
                        <a:pt x="2177" y="3256"/>
                      </a:lnTo>
                      <a:lnTo>
                        <a:pt x="2213" y="3278"/>
                      </a:lnTo>
                      <a:lnTo>
                        <a:pt x="2250" y="3301"/>
                      </a:lnTo>
                      <a:lnTo>
                        <a:pt x="2287" y="3322"/>
                      </a:lnTo>
                      <a:lnTo>
                        <a:pt x="2324" y="3342"/>
                      </a:lnTo>
                      <a:lnTo>
                        <a:pt x="2361" y="3363"/>
                      </a:lnTo>
                      <a:lnTo>
                        <a:pt x="2399" y="3384"/>
                      </a:lnTo>
                      <a:lnTo>
                        <a:pt x="2437" y="3404"/>
                      </a:lnTo>
                      <a:lnTo>
                        <a:pt x="2474" y="3423"/>
                      </a:lnTo>
                      <a:lnTo>
                        <a:pt x="2513" y="3442"/>
                      </a:lnTo>
                      <a:lnTo>
                        <a:pt x="2551" y="3462"/>
                      </a:lnTo>
                      <a:lnTo>
                        <a:pt x="2590" y="3480"/>
                      </a:lnTo>
                      <a:lnTo>
                        <a:pt x="2628" y="3498"/>
                      </a:lnTo>
                      <a:lnTo>
                        <a:pt x="2667" y="3515"/>
                      </a:lnTo>
                      <a:lnTo>
                        <a:pt x="2706" y="3533"/>
                      </a:lnTo>
                      <a:lnTo>
                        <a:pt x="2746" y="3551"/>
                      </a:lnTo>
                      <a:lnTo>
                        <a:pt x="2785" y="3567"/>
                      </a:lnTo>
                      <a:lnTo>
                        <a:pt x="2825" y="3583"/>
                      </a:lnTo>
                      <a:lnTo>
                        <a:pt x="2864" y="3599"/>
                      </a:lnTo>
                      <a:lnTo>
                        <a:pt x="2905" y="3615"/>
                      </a:lnTo>
                      <a:lnTo>
                        <a:pt x="2944" y="3630"/>
                      </a:lnTo>
                      <a:lnTo>
                        <a:pt x="2985" y="3645"/>
                      </a:lnTo>
                      <a:lnTo>
                        <a:pt x="3025" y="3659"/>
                      </a:lnTo>
                      <a:lnTo>
                        <a:pt x="3066" y="3673"/>
                      </a:lnTo>
                      <a:lnTo>
                        <a:pt x="3107" y="3686"/>
                      </a:lnTo>
                      <a:lnTo>
                        <a:pt x="3148" y="3700"/>
                      </a:lnTo>
                      <a:lnTo>
                        <a:pt x="3189" y="3713"/>
                      </a:lnTo>
                      <a:lnTo>
                        <a:pt x="3231" y="3725"/>
                      </a:lnTo>
                      <a:lnTo>
                        <a:pt x="3272" y="3737"/>
                      </a:lnTo>
                      <a:lnTo>
                        <a:pt x="3314" y="3749"/>
                      </a:lnTo>
                      <a:lnTo>
                        <a:pt x="3355" y="3760"/>
                      </a:lnTo>
                      <a:lnTo>
                        <a:pt x="3398" y="3771"/>
                      </a:lnTo>
                      <a:lnTo>
                        <a:pt x="3439" y="3782"/>
                      </a:lnTo>
                      <a:lnTo>
                        <a:pt x="3482" y="3791"/>
                      </a:lnTo>
                      <a:lnTo>
                        <a:pt x="3525" y="3801"/>
                      </a:lnTo>
                      <a:lnTo>
                        <a:pt x="3567" y="3810"/>
                      </a:lnTo>
                      <a:lnTo>
                        <a:pt x="3610" y="3818"/>
                      </a:lnTo>
                      <a:lnTo>
                        <a:pt x="3652" y="3827"/>
                      </a:lnTo>
                      <a:lnTo>
                        <a:pt x="3696" y="3834"/>
                      </a:lnTo>
                      <a:lnTo>
                        <a:pt x="3738" y="3842"/>
                      </a:lnTo>
                      <a:lnTo>
                        <a:pt x="3782" y="3850"/>
                      </a:lnTo>
                      <a:lnTo>
                        <a:pt x="3825" y="3856"/>
                      </a:lnTo>
                      <a:lnTo>
                        <a:pt x="3869" y="3862"/>
                      </a:lnTo>
                      <a:lnTo>
                        <a:pt x="3912" y="3868"/>
                      </a:lnTo>
                      <a:lnTo>
                        <a:pt x="3956" y="3873"/>
                      </a:lnTo>
                      <a:lnTo>
                        <a:pt x="3999" y="3878"/>
                      </a:lnTo>
                      <a:lnTo>
                        <a:pt x="4044" y="3882"/>
                      </a:lnTo>
                      <a:lnTo>
                        <a:pt x="4088" y="3886"/>
                      </a:lnTo>
                      <a:lnTo>
                        <a:pt x="4132" y="3889"/>
                      </a:lnTo>
                      <a:lnTo>
                        <a:pt x="4177" y="3892"/>
                      </a:lnTo>
                      <a:lnTo>
                        <a:pt x="4221" y="3895"/>
                      </a:lnTo>
                      <a:lnTo>
                        <a:pt x="4266" y="3897"/>
                      </a:lnTo>
                      <a:lnTo>
                        <a:pt x="4310" y="3898"/>
                      </a:lnTo>
                      <a:lnTo>
                        <a:pt x="4355" y="3900"/>
                      </a:lnTo>
                      <a:lnTo>
                        <a:pt x="4399" y="3900"/>
                      </a:lnTo>
                      <a:lnTo>
                        <a:pt x="4445" y="3901"/>
                      </a:lnTo>
                      <a:lnTo>
                        <a:pt x="4445" y="3901"/>
                      </a:lnTo>
                      <a:lnTo>
                        <a:pt x="4491" y="3900"/>
                      </a:lnTo>
                      <a:lnTo>
                        <a:pt x="4537" y="3900"/>
                      </a:lnTo>
                      <a:lnTo>
                        <a:pt x="4583" y="3899"/>
                      </a:lnTo>
                      <a:lnTo>
                        <a:pt x="4628" y="3897"/>
                      </a:lnTo>
                      <a:lnTo>
                        <a:pt x="4674" y="3895"/>
                      </a:lnTo>
                      <a:lnTo>
                        <a:pt x="4718" y="3892"/>
                      </a:lnTo>
                      <a:lnTo>
                        <a:pt x="4764" y="3889"/>
                      </a:lnTo>
                      <a:lnTo>
                        <a:pt x="4810" y="3886"/>
                      </a:lnTo>
                      <a:lnTo>
                        <a:pt x="4854" y="3882"/>
                      </a:lnTo>
                      <a:lnTo>
                        <a:pt x="4900" y="3878"/>
                      </a:lnTo>
                      <a:lnTo>
                        <a:pt x="4944" y="3873"/>
                      </a:lnTo>
                      <a:lnTo>
                        <a:pt x="4989" y="3868"/>
                      </a:lnTo>
                      <a:lnTo>
                        <a:pt x="5033" y="3863"/>
                      </a:lnTo>
                      <a:lnTo>
                        <a:pt x="5078" y="3857"/>
                      </a:lnTo>
                      <a:lnTo>
                        <a:pt x="5122" y="3850"/>
                      </a:lnTo>
                      <a:lnTo>
                        <a:pt x="5166" y="3842"/>
                      </a:lnTo>
                      <a:lnTo>
                        <a:pt x="5211" y="3835"/>
                      </a:lnTo>
                      <a:lnTo>
                        <a:pt x="5254" y="3827"/>
                      </a:lnTo>
                      <a:lnTo>
                        <a:pt x="5298" y="3819"/>
                      </a:lnTo>
                      <a:lnTo>
                        <a:pt x="5341" y="3811"/>
                      </a:lnTo>
                      <a:lnTo>
                        <a:pt x="5385" y="3802"/>
                      </a:lnTo>
                      <a:lnTo>
                        <a:pt x="5428" y="3792"/>
                      </a:lnTo>
                      <a:lnTo>
                        <a:pt x="5471" y="3783"/>
                      </a:lnTo>
                      <a:lnTo>
                        <a:pt x="5514" y="3773"/>
                      </a:lnTo>
                      <a:lnTo>
                        <a:pt x="5557" y="3761"/>
                      </a:lnTo>
                      <a:lnTo>
                        <a:pt x="5599" y="3750"/>
                      </a:lnTo>
                      <a:lnTo>
                        <a:pt x="5642" y="3739"/>
                      </a:lnTo>
                      <a:lnTo>
                        <a:pt x="5684" y="3727"/>
                      </a:lnTo>
                      <a:lnTo>
                        <a:pt x="5727" y="3715"/>
                      </a:lnTo>
                      <a:lnTo>
                        <a:pt x="5769" y="3702"/>
                      </a:lnTo>
                      <a:lnTo>
                        <a:pt x="5810" y="3688"/>
                      </a:lnTo>
                      <a:lnTo>
                        <a:pt x="5852" y="3675"/>
                      </a:lnTo>
                      <a:lnTo>
                        <a:pt x="5893" y="3661"/>
                      </a:lnTo>
                      <a:lnTo>
                        <a:pt x="5935" y="3647"/>
                      </a:lnTo>
                      <a:lnTo>
                        <a:pt x="5976" y="3632"/>
                      </a:lnTo>
                      <a:lnTo>
                        <a:pt x="6017" y="3617"/>
                      </a:lnTo>
                      <a:lnTo>
                        <a:pt x="6057" y="3601"/>
                      </a:lnTo>
                      <a:lnTo>
                        <a:pt x="6098" y="3586"/>
                      </a:lnTo>
                      <a:lnTo>
                        <a:pt x="6138" y="3569"/>
                      </a:lnTo>
                      <a:lnTo>
                        <a:pt x="6179" y="3553"/>
                      </a:lnTo>
                      <a:lnTo>
                        <a:pt x="6218" y="3536"/>
                      </a:lnTo>
                      <a:lnTo>
                        <a:pt x="6258" y="3518"/>
                      </a:lnTo>
                      <a:lnTo>
                        <a:pt x="6297" y="3501"/>
                      </a:lnTo>
                      <a:lnTo>
                        <a:pt x="6337" y="3483"/>
                      </a:lnTo>
                      <a:lnTo>
                        <a:pt x="6376" y="3465"/>
                      </a:lnTo>
                      <a:lnTo>
                        <a:pt x="6415" y="3445"/>
                      </a:lnTo>
                      <a:lnTo>
                        <a:pt x="6453" y="3426"/>
                      </a:lnTo>
                      <a:lnTo>
                        <a:pt x="6492" y="3407"/>
                      </a:lnTo>
                      <a:lnTo>
                        <a:pt x="6530" y="3387"/>
                      </a:lnTo>
                      <a:lnTo>
                        <a:pt x="6569" y="3366"/>
                      </a:lnTo>
                      <a:lnTo>
                        <a:pt x="6606" y="3346"/>
                      </a:lnTo>
                      <a:lnTo>
                        <a:pt x="6643" y="3325"/>
                      </a:lnTo>
                      <a:lnTo>
                        <a:pt x="6681" y="3304"/>
                      </a:lnTo>
                      <a:lnTo>
                        <a:pt x="6718" y="3281"/>
                      </a:lnTo>
                      <a:lnTo>
                        <a:pt x="6756" y="3260"/>
                      </a:lnTo>
                      <a:lnTo>
                        <a:pt x="6792" y="3238"/>
                      </a:lnTo>
                      <a:lnTo>
                        <a:pt x="6829" y="3214"/>
                      </a:lnTo>
                      <a:lnTo>
                        <a:pt x="6865" y="3192"/>
                      </a:lnTo>
                      <a:lnTo>
                        <a:pt x="6901" y="3168"/>
                      </a:lnTo>
                      <a:lnTo>
                        <a:pt x="6937" y="3145"/>
                      </a:lnTo>
                      <a:lnTo>
                        <a:pt x="6973" y="3120"/>
                      </a:lnTo>
                      <a:lnTo>
                        <a:pt x="7008" y="3096"/>
                      </a:lnTo>
                      <a:lnTo>
                        <a:pt x="7042" y="3072"/>
                      </a:lnTo>
                      <a:lnTo>
                        <a:pt x="7078" y="3046"/>
                      </a:lnTo>
                      <a:lnTo>
                        <a:pt x="7112" y="3021"/>
                      </a:lnTo>
                      <a:lnTo>
                        <a:pt x="7147" y="2996"/>
                      </a:lnTo>
                      <a:lnTo>
                        <a:pt x="7180" y="2969"/>
                      </a:lnTo>
                      <a:lnTo>
                        <a:pt x="7215" y="2943"/>
                      </a:lnTo>
                      <a:lnTo>
                        <a:pt x="7248" y="2917"/>
                      </a:lnTo>
                      <a:lnTo>
                        <a:pt x="7281" y="2889"/>
                      </a:lnTo>
                      <a:lnTo>
                        <a:pt x="7314" y="2863"/>
                      </a:lnTo>
                      <a:lnTo>
                        <a:pt x="7347" y="2835"/>
                      </a:lnTo>
                      <a:lnTo>
                        <a:pt x="7380" y="2807"/>
                      </a:lnTo>
                      <a:lnTo>
                        <a:pt x="7412" y="2779"/>
                      </a:lnTo>
                      <a:lnTo>
                        <a:pt x="7443" y="2750"/>
                      </a:lnTo>
                      <a:lnTo>
                        <a:pt x="7475" y="2722"/>
                      </a:lnTo>
                      <a:lnTo>
                        <a:pt x="7507" y="2693"/>
                      </a:lnTo>
                      <a:lnTo>
                        <a:pt x="7538" y="2663"/>
                      </a:lnTo>
                      <a:lnTo>
                        <a:pt x="7569" y="2634"/>
                      </a:lnTo>
                      <a:lnTo>
                        <a:pt x="7599" y="2604"/>
                      </a:lnTo>
                      <a:lnTo>
                        <a:pt x="7630" y="2573"/>
                      </a:lnTo>
                      <a:lnTo>
                        <a:pt x="7660" y="2543"/>
                      </a:lnTo>
                      <a:lnTo>
                        <a:pt x="7689" y="2512"/>
                      </a:lnTo>
                      <a:lnTo>
                        <a:pt x="7719" y="2481"/>
                      </a:lnTo>
                      <a:lnTo>
                        <a:pt x="7748" y="2450"/>
                      </a:lnTo>
                      <a:lnTo>
                        <a:pt x="7777" y="2418"/>
                      </a:lnTo>
                      <a:lnTo>
                        <a:pt x="7805" y="2387"/>
                      </a:lnTo>
                      <a:lnTo>
                        <a:pt x="7833" y="2354"/>
                      </a:lnTo>
                      <a:lnTo>
                        <a:pt x="7862" y="2322"/>
                      </a:lnTo>
                      <a:lnTo>
                        <a:pt x="7889" y="2290"/>
                      </a:lnTo>
                      <a:lnTo>
                        <a:pt x="7916" y="2256"/>
                      </a:lnTo>
                      <a:lnTo>
                        <a:pt x="7944" y="2224"/>
                      </a:lnTo>
                      <a:lnTo>
                        <a:pt x="7970" y="2190"/>
                      </a:lnTo>
                      <a:lnTo>
                        <a:pt x="7996" y="2156"/>
                      </a:lnTo>
                      <a:lnTo>
                        <a:pt x="8023" y="2122"/>
                      </a:lnTo>
                      <a:lnTo>
                        <a:pt x="8049" y="2088"/>
                      </a:lnTo>
                      <a:lnTo>
                        <a:pt x="8074" y="2054"/>
                      </a:lnTo>
                      <a:lnTo>
                        <a:pt x="8100" y="2019"/>
                      </a:lnTo>
                      <a:lnTo>
                        <a:pt x="8124" y="1984"/>
                      </a:lnTo>
                      <a:lnTo>
                        <a:pt x="8148" y="1948"/>
                      </a:lnTo>
                      <a:lnTo>
                        <a:pt x="8173" y="1913"/>
                      </a:lnTo>
                      <a:lnTo>
                        <a:pt x="8197" y="1877"/>
                      </a:lnTo>
                      <a:lnTo>
                        <a:pt x="8220" y="1842"/>
                      </a:lnTo>
                      <a:lnTo>
                        <a:pt x="8243" y="1805"/>
                      </a:lnTo>
                      <a:lnTo>
                        <a:pt x="8267" y="1769"/>
                      </a:lnTo>
                      <a:lnTo>
                        <a:pt x="8289" y="1732"/>
                      </a:lnTo>
                      <a:lnTo>
                        <a:pt x="8311" y="1695"/>
                      </a:lnTo>
                      <a:lnTo>
                        <a:pt x="8333" y="1658"/>
                      </a:lnTo>
                      <a:lnTo>
                        <a:pt x="8354" y="1621"/>
                      </a:lnTo>
                      <a:lnTo>
                        <a:pt x="8375" y="1584"/>
                      </a:lnTo>
                      <a:lnTo>
                        <a:pt x="8396" y="1546"/>
                      </a:lnTo>
                      <a:lnTo>
                        <a:pt x="8417" y="1508"/>
                      </a:lnTo>
                      <a:lnTo>
                        <a:pt x="8437" y="1470"/>
                      </a:lnTo>
                      <a:lnTo>
                        <a:pt x="8456" y="1432"/>
                      </a:lnTo>
                      <a:lnTo>
                        <a:pt x="8475" y="1393"/>
                      </a:lnTo>
                      <a:lnTo>
                        <a:pt x="8495" y="1354"/>
                      </a:lnTo>
                      <a:lnTo>
                        <a:pt x="8514" y="1315"/>
                      </a:lnTo>
                      <a:lnTo>
                        <a:pt x="8532" y="1276"/>
                      </a:lnTo>
                      <a:lnTo>
                        <a:pt x="8549" y="1236"/>
                      </a:lnTo>
                      <a:lnTo>
                        <a:pt x="8567" y="1197"/>
                      </a:lnTo>
                      <a:lnTo>
                        <a:pt x="8585" y="1157"/>
                      </a:lnTo>
                      <a:lnTo>
                        <a:pt x="8601" y="1117"/>
                      </a:lnTo>
                      <a:lnTo>
                        <a:pt x="8617" y="1076"/>
                      </a:lnTo>
                      <a:lnTo>
                        <a:pt x="8633" y="1036"/>
                      </a:lnTo>
                      <a:lnTo>
                        <a:pt x="8649" y="995"/>
                      </a:lnTo>
                      <a:lnTo>
                        <a:pt x="8665" y="954"/>
                      </a:lnTo>
                      <a:lnTo>
                        <a:pt x="8680" y="914"/>
                      </a:lnTo>
                      <a:lnTo>
                        <a:pt x="8694" y="872"/>
                      </a:lnTo>
                      <a:lnTo>
                        <a:pt x="8708" y="831"/>
                      </a:lnTo>
                      <a:lnTo>
                        <a:pt x="8721" y="789"/>
                      </a:lnTo>
                      <a:lnTo>
                        <a:pt x="8736" y="748"/>
                      </a:lnTo>
                      <a:lnTo>
                        <a:pt x="8748" y="706"/>
                      </a:lnTo>
                      <a:lnTo>
                        <a:pt x="8761" y="664"/>
                      </a:lnTo>
                      <a:lnTo>
                        <a:pt x="8773" y="622"/>
                      </a:lnTo>
                      <a:lnTo>
                        <a:pt x="8784" y="580"/>
                      </a:lnTo>
                      <a:lnTo>
                        <a:pt x="8796" y="537"/>
                      </a:lnTo>
                      <a:lnTo>
                        <a:pt x="8796" y="537"/>
                      </a:lnTo>
                      <a:lnTo>
                        <a:pt x="8834" y="540"/>
                      </a:lnTo>
                      <a:lnTo>
                        <a:pt x="8908" y="550"/>
                      </a:lnTo>
                      <a:lnTo>
                        <a:pt x="8989" y="564"/>
                      </a:lnTo>
                      <a:lnTo>
                        <a:pt x="9045" y="578"/>
                      </a:lnTo>
                      <a:lnTo>
                        <a:pt x="9045" y="578"/>
                      </a:lnTo>
                      <a:lnTo>
                        <a:pt x="9018" y="548"/>
                      </a:lnTo>
                      <a:lnTo>
                        <a:pt x="8985" y="511"/>
                      </a:lnTo>
                      <a:lnTo>
                        <a:pt x="8946" y="468"/>
                      </a:lnTo>
                      <a:lnTo>
                        <a:pt x="8905" y="422"/>
                      </a:lnTo>
                      <a:lnTo>
                        <a:pt x="8859" y="371"/>
                      </a:lnTo>
                      <a:lnTo>
                        <a:pt x="8814" y="319"/>
                      </a:lnTo>
                      <a:lnTo>
                        <a:pt x="8767" y="267"/>
                      </a:lnTo>
                      <a:lnTo>
                        <a:pt x="8721" y="215"/>
                      </a:lnTo>
                      <a:lnTo>
                        <a:pt x="8678" y="166"/>
                      </a:lnTo>
                      <a:lnTo>
                        <a:pt x="8638" y="122"/>
                      </a:lnTo>
                      <a:lnTo>
                        <a:pt x="8603" y="81"/>
                      </a:lnTo>
                      <a:lnTo>
                        <a:pt x="8573" y="48"/>
                      </a:lnTo>
                      <a:lnTo>
                        <a:pt x="8550" y="23"/>
                      </a:lnTo>
                      <a:lnTo>
                        <a:pt x="8536" y="6"/>
                      </a:lnTo>
                      <a:lnTo>
                        <a:pt x="8531" y="0"/>
                      </a:lnTo>
                      <a:lnTo>
                        <a:pt x="8531" y="0"/>
                      </a:lnTo>
                      <a:lnTo>
                        <a:pt x="7751" y="219"/>
                      </a:lnTo>
                      <a:lnTo>
                        <a:pt x="7751" y="219"/>
                      </a:lnTo>
                      <a:close/>
                    </a:path>
                  </a:pathLst>
                </a:custGeom>
                <a:solidFill>
                  <a:srgbClr val="E7CFB7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8" name="Group 131"/>
                <p:cNvGrpSpPr>
                  <a:grpSpLocks/>
                </p:cNvGrpSpPr>
                <p:nvPr/>
              </p:nvGrpSpPr>
              <p:grpSpPr bwMode="auto">
                <a:xfrm>
                  <a:off x="1277" y="2924"/>
                  <a:ext cx="1404" cy="972"/>
                  <a:chOff x="1277" y="2924"/>
                  <a:chExt cx="1404" cy="972"/>
                </a:xfrm>
              </p:grpSpPr>
              <p:sp>
                <p:nvSpPr>
                  <p:cNvPr id="258" name="Freeform 132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277" y="2924"/>
                    <a:ext cx="85" cy="65"/>
                  </a:xfrm>
                  <a:custGeom>
                    <a:avLst/>
                    <a:gdLst/>
                    <a:ahLst/>
                    <a:cxnLst>
                      <a:cxn ang="0">
                        <a:pos x="169" y="78"/>
                      </a:cxn>
                      <a:cxn ang="0">
                        <a:pos x="171" y="47"/>
                      </a:cxn>
                      <a:cxn ang="0">
                        <a:pos x="119" y="76"/>
                      </a:cxn>
                      <a:cxn ang="0">
                        <a:pos x="124" y="107"/>
                      </a:cxn>
                      <a:cxn ang="0">
                        <a:pos x="101" y="148"/>
                      </a:cxn>
                      <a:cxn ang="0">
                        <a:pos x="67" y="155"/>
                      </a:cxn>
                      <a:cxn ang="0">
                        <a:pos x="28" y="126"/>
                      </a:cxn>
                      <a:cxn ang="0">
                        <a:pos x="6" y="138"/>
                      </a:cxn>
                      <a:cxn ang="0">
                        <a:pos x="22" y="116"/>
                      </a:cxn>
                      <a:cxn ang="0">
                        <a:pos x="13" y="88"/>
                      </a:cxn>
                      <a:cxn ang="0">
                        <a:pos x="46" y="40"/>
                      </a:cxn>
                      <a:cxn ang="0">
                        <a:pos x="56" y="59"/>
                      </a:cxn>
                      <a:cxn ang="0">
                        <a:pos x="40" y="72"/>
                      </a:cxn>
                      <a:cxn ang="0">
                        <a:pos x="38" y="107"/>
                      </a:cxn>
                      <a:cxn ang="0">
                        <a:pos x="95" y="75"/>
                      </a:cxn>
                      <a:cxn ang="0">
                        <a:pos x="90" y="50"/>
                      </a:cxn>
                      <a:cxn ang="0">
                        <a:pos x="114" y="6"/>
                      </a:cxn>
                      <a:cxn ang="0">
                        <a:pos x="139" y="0"/>
                      </a:cxn>
                      <a:cxn ang="0">
                        <a:pos x="182" y="29"/>
                      </a:cxn>
                      <a:cxn ang="0">
                        <a:pos x="196" y="20"/>
                      </a:cxn>
                      <a:cxn ang="0">
                        <a:pos x="187" y="39"/>
                      </a:cxn>
                      <a:cxn ang="0">
                        <a:pos x="193" y="58"/>
                      </a:cxn>
                      <a:cxn ang="0">
                        <a:pos x="169" y="106"/>
                      </a:cxn>
                      <a:cxn ang="0">
                        <a:pos x="159" y="87"/>
                      </a:cxn>
                      <a:cxn ang="0">
                        <a:pos x="165" y="37"/>
                      </a:cxn>
                      <a:cxn ang="0">
                        <a:pos x="140" y="20"/>
                      </a:cxn>
                      <a:cxn ang="0">
                        <a:pos x="126" y="24"/>
                      </a:cxn>
                      <a:cxn ang="0">
                        <a:pos x="113" y="50"/>
                      </a:cxn>
                      <a:cxn ang="0">
                        <a:pos x="116" y="64"/>
                      </a:cxn>
                      <a:cxn ang="0">
                        <a:pos x="165" y="37"/>
                      </a:cxn>
                      <a:cxn ang="0">
                        <a:pos x="56" y="131"/>
                      </a:cxn>
                      <a:cxn ang="0">
                        <a:pos x="86" y="131"/>
                      </a:cxn>
                      <a:cxn ang="0">
                        <a:pos x="97" y="123"/>
                      </a:cxn>
                      <a:cxn ang="0">
                        <a:pos x="102" y="100"/>
                      </a:cxn>
                      <a:cxn ang="0">
                        <a:pos x="99" y="86"/>
                      </a:cxn>
                      <a:cxn ang="0">
                        <a:pos x="44" y="118"/>
                      </a:cxn>
                    </a:cxnLst>
                    <a:rect l="0" t="0" r="r" b="b"/>
                    <a:pathLst>
                      <a:path w="201" h="155">
                        <a:moveTo>
                          <a:pt x="159" y="87"/>
                        </a:moveTo>
                        <a:lnTo>
                          <a:pt x="169" y="78"/>
                        </a:lnTo>
                        <a:lnTo>
                          <a:pt x="173" y="65"/>
                        </a:lnTo>
                        <a:lnTo>
                          <a:pt x="171" y="47"/>
                        </a:lnTo>
                        <a:lnTo>
                          <a:pt x="171" y="47"/>
                        </a:lnTo>
                        <a:lnTo>
                          <a:pt x="119" y="76"/>
                        </a:lnTo>
                        <a:lnTo>
                          <a:pt x="119" y="76"/>
                        </a:lnTo>
                        <a:lnTo>
                          <a:pt x="124" y="107"/>
                        </a:lnTo>
                        <a:lnTo>
                          <a:pt x="121" y="130"/>
                        </a:lnTo>
                        <a:lnTo>
                          <a:pt x="101" y="148"/>
                        </a:lnTo>
                        <a:lnTo>
                          <a:pt x="101" y="148"/>
                        </a:lnTo>
                        <a:lnTo>
                          <a:pt x="67" y="155"/>
                        </a:lnTo>
                        <a:lnTo>
                          <a:pt x="43" y="144"/>
                        </a:lnTo>
                        <a:lnTo>
                          <a:pt x="28" y="126"/>
                        </a:lnTo>
                        <a:lnTo>
                          <a:pt x="28" y="126"/>
                        </a:lnTo>
                        <a:lnTo>
                          <a:pt x="6" y="138"/>
                        </a:lnTo>
                        <a:lnTo>
                          <a:pt x="0" y="127"/>
                        </a:lnTo>
                        <a:lnTo>
                          <a:pt x="22" y="116"/>
                        </a:lnTo>
                        <a:lnTo>
                          <a:pt x="22" y="116"/>
                        </a:lnTo>
                        <a:lnTo>
                          <a:pt x="13" y="88"/>
                        </a:lnTo>
                        <a:lnTo>
                          <a:pt x="20" y="62"/>
                        </a:lnTo>
                        <a:lnTo>
                          <a:pt x="46" y="40"/>
                        </a:lnTo>
                        <a:lnTo>
                          <a:pt x="46" y="40"/>
                        </a:lnTo>
                        <a:lnTo>
                          <a:pt x="56" y="59"/>
                        </a:lnTo>
                        <a:lnTo>
                          <a:pt x="56" y="59"/>
                        </a:lnTo>
                        <a:lnTo>
                          <a:pt x="40" y="72"/>
                        </a:lnTo>
                        <a:lnTo>
                          <a:pt x="34" y="87"/>
                        </a:lnTo>
                        <a:lnTo>
                          <a:pt x="38" y="107"/>
                        </a:lnTo>
                        <a:lnTo>
                          <a:pt x="38" y="107"/>
                        </a:lnTo>
                        <a:lnTo>
                          <a:pt x="95" y="75"/>
                        </a:lnTo>
                        <a:lnTo>
                          <a:pt x="95" y="75"/>
                        </a:lnTo>
                        <a:lnTo>
                          <a:pt x="90" y="50"/>
                        </a:lnTo>
                        <a:lnTo>
                          <a:pt x="94" y="26"/>
                        </a:lnTo>
                        <a:lnTo>
                          <a:pt x="114" y="6"/>
                        </a:lnTo>
                        <a:lnTo>
                          <a:pt x="114" y="6"/>
                        </a:lnTo>
                        <a:lnTo>
                          <a:pt x="139" y="0"/>
                        </a:lnTo>
                        <a:lnTo>
                          <a:pt x="162" y="8"/>
                        </a:lnTo>
                        <a:lnTo>
                          <a:pt x="182" y="29"/>
                        </a:lnTo>
                        <a:lnTo>
                          <a:pt x="182" y="29"/>
                        </a:lnTo>
                        <a:lnTo>
                          <a:pt x="196" y="20"/>
                        </a:lnTo>
                        <a:lnTo>
                          <a:pt x="201" y="31"/>
                        </a:lnTo>
                        <a:lnTo>
                          <a:pt x="187" y="39"/>
                        </a:lnTo>
                        <a:lnTo>
                          <a:pt x="187" y="39"/>
                        </a:lnTo>
                        <a:lnTo>
                          <a:pt x="193" y="58"/>
                        </a:lnTo>
                        <a:lnTo>
                          <a:pt x="191" y="82"/>
                        </a:lnTo>
                        <a:lnTo>
                          <a:pt x="169" y="106"/>
                        </a:lnTo>
                        <a:lnTo>
                          <a:pt x="169" y="106"/>
                        </a:lnTo>
                        <a:lnTo>
                          <a:pt x="159" y="87"/>
                        </a:lnTo>
                        <a:lnTo>
                          <a:pt x="159" y="87"/>
                        </a:lnTo>
                        <a:close/>
                        <a:moveTo>
                          <a:pt x="165" y="37"/>
                        </a:moveTo>
                        <a:lnTo>
                          <a:pt x="154" y="24"/>
                        </a:lnTo>
                        <a:lnTo>
                          <a:pt x="140" y="20"/>
                        </a:lnTo>
                        <a:lnTo>
                          <a:pt x="126" y="24"/>
                        </a:lnTo>
                        <a:lnTo>
                          <a:pt x="126" y="24"/>
                        </a:lnTo>
                        <a:lnTo>
                          <a:pt x="115" y="36"/>
                        </a:lnTo>
                        <a:lnTo>
                          <a:pt x="113" y="50"/>
                        </a:lnTo>
                        <a:lnTo>
                          <a:pt x="116" y="64"/>
                        </a:lnTo>
                        <a:lnTo>
                          <a:pt x="116" y="64"/>
                        </a:lnTo>
                        <a:lnTo>
                          <a:pt x="165" y="37"/>
                        </a:lnTo>
                        <a:lnTo>
                          <a:pt x="165" y="37"/>
                        </a:lnTo>
                        <a:close/>
                        <a:moveTo>
                          <a:pt x="44" y="118"/>
                        </a:moveTo>
                        <a:lnTo>
                          <a:pt x="56" y="131"/>
                        </a:lnTo>
                        <a:lnTo>
                          <a:pt x="71" y="135"/>
                        </a:lnTo>
                        <a:lnTo>
                          <a:pt x="86" y="131"/>
                        </a:lnTo>
                        <a:lnTo>
                          <a:pt x="86" y="131"/>
                        </a:lnTo>
                        <a:lnTo>
                          <a:pt x="97" y="123"/>
                        </a:lnTo>
                        <a:lnTo>
                          <a:pt x="102" y="112"/>
                        </a:lnTo>
                        <a:lnTo>
                          <a:pt x="102" y="100"/>
                        </a:lnTo>
                        <a:lnTo>
                          <a:pt x="102" y="100"/>
                        </a:lnTo>
                        <a:lnTo>
                          <a:pt x="99" y="86"/>
                        </a:lnTo>
                        <a:lnTo>
                          <a:pt x="44" y="118"/>
                        </a:lnTo>
                        <a:lnTo>
                          <a:pt x="44" y="11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9" name="Freeform 133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309" y="2970"/>
                    <a:ext cx="85" cy="63"/>
                  </a:xfrm>
                  <a:custGeom>
                    <a:avLst/>
                    <a:gdLst/>
                    <a:ahLst/>
                    <a:cxnLst>
                      <a:cxn ang="0">
                        <a:pos x="12" y="112"/>
                      </a:cxn>
                      <a:cxn ang="0">
                        <a:pos x="0" y="91"/>
                      </a:cxn>
                      <a:cxn ang="0">
                        <a:pos x="154" y="0"/>
                      </a:cxn>
                      <a:cxn ang="0">
                        <a:pos x="195" y="68"/>
                      </a:cxn>
                      <a:cxn ang="0">
                        <a:pos x="195" y="68"/>
                      </a:cxn>
                      <a:cxn ang="0">
                        <a:pos x="204" y="97"/>
                      </a:cxn>
                      <a:cxn ang="0">
                        <a:pos x="198" y="121"/>
                      </a:cxn>
                      <a:cxn ang="0">
                        <a:pos x="179" y="140"/>
                      </a:cxn>
                      <a:cxn ang="0">
                        <a:pos x="179" y="140"/>
                      </a:cxn>
                      <a:cxn ang="0">
                        <a:pos x="155" y="149"/>
                      </a:cxn>
                      <a:cxn ang="0">
                        <a:pos x="129" y="143"/>
                      </a:cxn>
                      <a:cxn ang="0">
                        <a:pos x="107" y="121"/>
                      </a:cxn>
                      <a:cxn ang="0">
                        <a:pos x="107" y="121"/>
                      </a:cxn>
                      <a:cxn ang="0">
                        <a:pos x="77" y="73"/>
                      </a:cxn>
                      <a:cxn ang="0">
                        <a:pos x="12" y="112"/>
                      </a:cxn>
                      <a:cxn ang="0">
                        <a:pos x="12" y="112"/>
                      </a:cxn>
                      <a:cxn ang="0">
                        <a:pos x="95" y="62"/>
                      </a:cxn>
                      <a:cxn ang="0">
                        <a:pos x="120" y="104"/>
                      </a:cxn>
                      <a:cxn ang="0">
                        <a:pos x="120" y="104"/>
                      </a:cxn>
                      <a:cxn ang="0">
                        <a:pos x="132" y="119"/>
                      </a:cxn>
                      <a:cxn ang="0">
                        <a:pos x="147" y="124"/>
                      </a:cxn>
                      <a:cxn ang="0">
                        <a:pos x="166" y="118"/>
                      </a:cxn>
                      <a:cxn ang="0">
                        <a:pos x="166" y="118"/>
                      </a:cxn>
                      <a:cxn ang="0">
                        <a:pos x="178" y="105"/>
                      </a:cxn>
                      <a:cxn ang="0">
                        <a:pos x="180" y="90"/>
                      </a:cxn>
                      <a:cxn ang="0">
                        <a:pos x="173" y="73"/>
                      </a:cxn>
                      <a:cxn ang="0">
                        <a:pos x="173" y="73"/>
                      </a:cxn>
                      <a:cxn ang="0">
                        <a:pos x="148" y="31"/>
                      </a:cxn>
                      <a:cxn ang="0">
                        <a:pos x="95" y="62"/>
                      </a:cxn>
                      <a:cxn ang="0">
                        <a:pos x="95" y="62"/>
                      </a:cxn>
                    </a:cxnLst>
                    <a:rect l="0" t="0" r="r" b="b"/>
                    <a:pathLst>
                      <a:path w="204" h="149">
                        <a:moveTo>
                          <a:pt x="12" y="112"/>
                        </a:moveTo>
                        <a:lnTo>
                          <a:pt x="0" y="91"/>
                        </a:lnTo>
                        <a:lnTo>
                          <a:pt x="154" y="0"/>
                        </a:lnTo>
                        <a:lnTo>
                          <a:pt x="195" y="68"/>
                        </a:lnTo>
                        <a:lnTo>
                          <a:pt x="195" y="68"/>
                        </a:lnTo>
                        <a:lnTo>
                          <a:pt x="204" y="97"/>
                        </a:lnTo>
                        <a:lnTo>
                          <a:pt x="198" y="121"/>
                        </a:lnTo>
                        <a:lnTo>
                          <a:pt x="179" y="140"/>
                        </a:lnTo>
                        <a:lnTo>
                          <a:pt x="179" y="140"/>
                        </a:lnTo>
                        <a:lnTo>
                          <a:pt x="155" y="149"/>
                        </a:lnTo>
                        <a:lnTo>
                          <a:pt x="129" y="143"/>
                        </a:lnTo>
                        <a:lnTo>
                          <a:pt x="107" y="121"/>
                        </a:lnTo>
                        <a:lnTo>
                          <a:pt x="107" y="121"/>
                        </a:lnTo>
                        <a:lnTo>
                          <a:pt x="77" y="73"/>
                        </a:lnTo>
                        <a:lnTo>
                          <a:pt x="12" y="112"/>
                        </a:lnTo>
                        <a:lnTo>
                          <a:pt x="12" y="112"/>
                        </a:lnTo>
                        <a:close/>
                        <a:moveTo>
                          <a:pt x="95" y="62"/>
                        </a:moveTo>
                        <a:lnTo>
                          <a:pt x="120" y="104"/>
                        </a:lnTo>
                        <a:lnTo>
                          <a:pt x="120" y="104"/>
                        </a:lnTo>
                        <a:lnTo>
                          <a:pt x="132" y="119"/>
                        </a:lnTo>
                        <a:lnTo>
                          <a:pt x="147" y="124"/>
                        </a:lnTo>
                        <a:lnTo>
                          <a:pt x="166" y="118"/>
                        </a:lnTo>
                        <a:lnTo>
                          <a:pt x="166" y="118"/>
                        </a:lnTo>
                        <a:lnTo>
                          <a:pt x="178" y="105"/>
                        </a:lnTo>
                        <a:lnTo>
                          <a:pt x="180" y="90"/>
                        </a:lnTo>
                        <a:lnTo>
                          <a:pt x="173" y="73"/>
                        </a:lnTo>
                        <a:lnTo>
                          <a:pt x="173" y="73"/>
                        </a:lnTo>
                        <a:lnTo>
                          <a:pt x="148" y="31"/>
                        </a:lnTo>
                        <a:lnTo>
                          <a:pt x="95" y="62"/>
                        </a:lnTo>
                        <a:lnTo>
                          <a:pt x="95" y="6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Freeform 134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345" y="3041"/>
                    <a:ext cx="61" cy="64"/>
                  </a:xfrm>
                  <a:custGeom>
                    <a:avLst/>
                    <a:gdLst/>
                    <a:ahLst/>
                    <a:cxnLst>
                      <a:cxn ang="0">
                        <a:pos x="95" y="0"/>
                      </a:cxn>
                      <a:cxn ang="0">
                        <a:pos x="135" y="29"/>
                      </a:cxn>
                      <a:cxn ang="0">
                        <a:pos x="142" y="45"/>
                      </a:cxn>
                      <a:cxn ang="0">
                        <a:pos x="130" y="90"/>
                      </a:cxn>
                      <a:cxn ang="0">
                        <a:pos x="67" y="130"/>
                      </a:cxn>
                      <a:cxn ang="0">
                        <a:pos x="64" y="133"/>
                      </a:cxn>
                      <a:cxn ang="0">
                        <a:pos x="64" y="141"/>
                      </a:cxn>
                      <a:cxn ang="0">
                        <a:pos x="66" y="143"/>
                      </a:cxn>
                      <a:cxn ang="0">
                        <a:pos x="69" y="146"/>
                      </a:cxn>
                      <a:cxn ang="0">
                        <a:pos x="56" y="155"/>
                      </a:cxn>
                      <a:cxn ang="0">
                        <a:pos x="53" y="153"/>
                      </a:cxn>
                      <a:cxn ang="0">
                        <a:pos x="47" y="146"/>
                      </a:cxn>
                      <a:cxn ang="0">
                        <a:pos x="42" y="132"/>
                      </a:cxn>
                      <a:cxn ang="0">
                        <a:pos x="51" y="115"/>
                      </a:cxn>
                      <a:cxn ang="0">
                        <a:pos x="38" y="112"/>
                      </a:cxn>
                      <a:cxn ang="0">
                        <a:pos x="8" y="88"/>
                      </a:cxn>
                      <a:cxn ang="0">
                        <a:pos x="0" y="67"/>
                      </a:cxn>
                      <a:cxn ang="0">
                        <a:pos x="18" y="33"/>
                      </a:cxn>
                      <a:cxn ang="0">
                        <a:pos x="31" y="27"/>
                      </a:cxn>
                      <a:cxn ang="0">
                        <a:pos x="73" y="44"/>
                      </a:cxn>
                      <a:cxn ang="0">
                        <a:pos x="97" y="72"/>
                      </a:cxn>
                      <a:cxn ang="0">
                        <a:pos x="101" y="76"/>
                      </a:cxn>
                      <a:cxn ang="0">
                        <a:pos x="116" y="74"/>
                      </a:cxn>
                      <a:cxn ang="0">
                        <a:pos x="124" y="65"/>
                      </a:cxn>
                      <a:cxn ang="0">
                        <a:pos x="118" y="36"/>
                      </a:cxn>
                      <a:cxn ang="0">
                        <a:pos x="104" y="23"/>
                      </a:cxn>
                      <a:cxn ang="0">
                        <a:pos x="80" y="24"/>
                      </a:cxn>
                      <a:cxn ang="0">
                        <a:pos x="69" y="8"/>
                      </a:cxn>
                      <a:cxn ang="0">
                        <a:pos x="92" y="88"/>
                      </a:cxn>
                      <a:cxn ang="0">
                        <a:pos x="79" y="78"/>
                      </a:cxn>
                      <a:cxn ang="0">
                        <a:pos x="65" y="63"/>
                      </a:cxn>
                      <a:cxn ang="0">
                        <a:pos x="46" y="47"/>
                      </a:cxn>
                      <a:cxn ang="0">
                        <a:pos x="33" y="50"/>
                      </a:cxn>
                      <a:cxn ang="0">
                        <a:pos x="22" y="70"/>
                      </a:cxn>
                      <a:cxn ang="0">
                        <a:pos x="27" y="82"/>
                      </a:cxn>
                      <a:cxn ang="0">
                        <a:pos x="58" y="103"/>
                      </a:cxn>
                      <a:cxn ang="0">
                        <a:pos x="74" y="100"/>
                      </a:cxn>
                      <a:cxn ang="0">
                        <a:pos x="92" y="88"/>
                      </a:cxn>
                    </a:cxnLst>
                    <a:rect l="0" t="0" r="r" b="b"/>
                    <a:pathLst>
                      <a:path w="145" h="155">
                        <a:moveTo>
                          <a:pt x="69" y="8"/>
                        </a:moveTo>
                        <a:lnTo>
                          <a:pt x="95" y="0"/>
                        </a:lnTo>
                        <a:lnTo>
                          <a:pt x="116" y="8"/>
                        </a:lnTo>
                        <a:lnTo>
                          <a:pt x="135" y="29"/>
                        </a:lnTo>
                        <a:lnTo>
                          <a:pt x="135" y="29"/>
                        </a:lnTo>
                        <a:lnTo>
                          <a:pt x="142" y="45"/>
                        </a:lnTo>
                        <a:lnTo>
                          <a:pt x="145" y="68"/>
                        </a:lnTo>
                        <a:lnTo>
                          <a:pt x="130" y="90"/>
                        </a:lnTo>
                        <a:lnTo>
                          <a:pt x="130" y="90"/>
                        </a:lnTo>
                        <a:lnTo>
                          <a:pt x="67" y="130"/>
                        </a:lnTo>
                        <a:lnTo>
                          <a:pt x="67" y="130"/>
                        </a:lnTo>
                        <a:lnTo>
                          <a:pt x="64" y="133"/>
                        </a:lnTo>
                        <a:lnTo>
                          <a:pt x="63" y="136"/>
                        </a:lnTo>
                        <a:lnTo>
                          <a:pt x="64" y="141"/>
                        </a:lnTo>
                        <a:lnTo>
                          <a:pt x="64" y="141"/>
                        </a:lnTo>
                        <a:lnTo>
                          <a:pt x="66" y="143"/>
                        </a:lnTo>
                        <a:lnTo>
                          <a:pt x="67" y="145"/>
                        </a:lnTo>
                        <a:lnTo>
                          <a:pt x="69" y="146"/>
                        </a:lnTo>
                        <a:lnTo>
                          <a:pt x="69" y="146"/>
                        </a:lnTo>
                        <a:lnTo>
                          <a:pt x="56" y="155"/>
                        </a:lnTo>
                        <a:lnTo>
                          <a:pt x="56" y="155"/>
                        </a:lnTo>
                        <a:lnTo>
                          <a:pt x="53" y="153"/>
                        </a:lnTo>
                        <a:lnTo>
                          <a:pt x="50" y="150"/>
                        </a:lnTo>
                        <a:lnTo>
                          <a:pt x="47" y="146"/>
                        </a:lnTo>
                        <a:lnTo>
                          <a:pt x="47" y="146"/>
                        </a:lnTo>
                        <a:lnTo>
                          <a:pt x="42" y="132"/>
                        </a:lnTo>
                        <a:lnTo>
                          <a:pt x="45" y="122"/>
                        </a:lnTo>
                        <a:lnTo>
                          <a:pt x="51" y="115"/>
                        </a:lnTo>
                        <a:lnTo>
                          <a:pt x="51" y="115"/>
                        </a:lnTo>
                        <a:lnTo>
                          <a:pt x="38" y="112"/>
                        </a:lnTo>
                        <a:lnTo>
                          <a:pt x="23" y="104"/>
                        </a:lnTo>
                        <a:lnTo>
                          <a:pt x="8" y="88"/>
                        </a:lnTo>
                        <a:lnTo>
                          <a:pt x="8" y="88"/>
                        </a:lnTo>
                        <a:lnTo>
                          <a:pt x="0" y="67"/>
                        </a:lnTo>
                        <a:lnTo>
                          <a:pt x="4" y="47"/>
                        </a:lnTo>
                        <a:lnTo>
                          <a:pt x="18" y="33"/>
                        </a:lnTo>
                        <a:lnTo>
                          <a:pt x="18" y="33"/>
                        </a:lnTo>
                        <a:lnTo>
                          <a:pt x="31" y="27"/>
                        </a:lnTo>
                        <a:lnTo>
                          <a:pt x="51" y="27"/>
                        </a:lnTo>
                        <a:lnTo>
                          <a:pt x="73" y="44"/>
                        </a:lnTo>
                        <a:lnTo>
                          <a:pt x="73" y="44"/>
                        </a:lnTo>
                        <a:lnTo>
                          <a:pt x="97" y="72"/>
                        </a:lnTo>
                        <a:lnTo>
                          <a:pt x="97" y="72"/>
                        </a:lnTo>
                        <a:lnTo>
                          <a:pt x="101" y="76"/>
                        </a:lnTo>
                        <a:lnTo>
                          <a:pt x="107" y="77"/>
                        </a:lnTo>
                        <a:lnTo>
                          <a:pt x="116" y="74"/>
                        </a:lnTo>
                        <a:lnTo>
                          <a:pt x="116" y="74"/>
                        </a:lnTo>
                        <a:lnTo>
                          <a:pt x="124" y="65"/>
                        </a:lnTo>
                        <a:lnTo>
                          <a:pt x="125" y="51"/>
                        </a:lnTo>
                        <a:lnTo>
                          <a:pt x="118" y="36"/>
                        </a:lnTo>
                        <a:lnTo>
                          <a:pt x="118" y="36"/>
                        </a:lnTo>
                        <a:lnTo>
                          <a:pt x="104" y="23"/>
                        </a:lnTo>
                        <a:lnTo>
                          <a:pt x="90" y="21"/>
                        </a:lnTo>
                        <a:lnTo>
                          <a:pt x="80" y="24"/>
                        </a:lnTo>
                        <a:lnTo>
                          <a:pt x="80" y="24"/>
                        </a:lnTo>
                        <a:lnTo>
                          <a:pt x="69" y="8"/>
                        </a:lnTo>
                        <a:lnTo>
                          <a:pt x="69" y="8"/>
                        </a:lnTo>
                        <a:close/>
                        <a:moveTo>
                          <a:pt x="92" y="88"/>
                        </a:moveTo>
                        <a:lnTo>
                          <a:pt x="87" y="86"/>
                        </a:lnTo>
                        <a:lnTo>
                          <a:pt x="79" y="78"/>
                        </a:lnTo>
                        <a:lnTo>
                          <a:pt x="65" y="63"/>
                        </a:lnTo>
                        <a:lnTo>
                          <a:pt x="65" y="63"/>
                        </a:lnTo>
                        <a:lnTo>
                          <a:pt x="57" y="53"/>
                        </a:lnTo>
                        <a:lnTo>
                          <a:pt x="46" y="47"/>
                        </a:lnTo>
                        <a:lnTo>
                          <a:pt x="33" y="50"/>
                        </a:lnTo>
                        <a:lnTo>
                          <a:pt x="33" y="50"/>
                        </a:lnTo>
                        <a:lnTo>
                          <a:pt x="24" y="58"/>
                        </a:lnTo>
                        <a:lnTo>
                          <a:pt x="22" y="70"/>
                        </a:lnTo>
                        <a:lnTo>
                          <a:pt x="27" y="82"/>
                        </a:lnTo>
                        <a:lnTo>
                          <a:pt x="27" y="82"/>
                        </a:lnTo>
                        <a:lnTo>
                          <a:pt x="41" y="97"/>
                        </a:lnTo>
                        <a:lnTo>
                          <a:pt x="58" y="103"/>
                        </a:lnTo>
                        <a:lnTo>
                          <a:pt x="74" y="100"/>
                        </a:lnTo>
                        <a:lnTo>
                          <a:pt x="74" y="100"/>
                        </a:lnTo>
                        <a:lnTo>
                          <a:pt x="92" y="88"/>
                        </a:lnTo>
                        <a:lnTo>
                          <a:pt x="92" y="8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1" name="Freeform 135"/>
                  <p:cNvSpPr>
                    <a:spLocks noChangeAspect="1"/>
                  </p:cNvSpPr>
                  <p:nvPr/>
                </p:nvSpPr>
                <p:spPr bwMode="auto">
                  <a:xfrm>
                    <a:off x="1354" y="3076"/>
                    <a:ext cx="90" cy="60"/>
                  </a:xfrm>
                  <a:custGeom>
                    <a:avLst/>
                    <a:gdLst/>
                    <a:ahLst/>
                    <a:cxnLst>
                      <a:cxn ang="0">
                        <a:pos x="197" y="78"/>
                      </a:cxn>
                      <a:cxn ang="0">
                        <a:pos x="211" y="98"/>
                      </a:cxn>
                      <a:cxn ang="0">
                        <a:pos x="211" y="98"/>
                      </a:cxn>
                      <a:cxn ang="0">
                        <a:pos x="167" y="109"/>
                      </a:cxn>
                      <a:cxn ang="0">
                        <a:pos x="123" y="121"/>
                      </a:cxn>
                      <a:cxn ang="0">
                        <a:pos x="79" y="132"/>
                      </a:cxn>
                      <a:cxn ang="0">
                        <a:pos x="79" y="132"/>
                      </a:cxn>
                      <a:cxn ang="0">
                        <a:pos x="38" y="140"/>
                      </a:cxn>
                      <a:cxn ang="0">
                        <a:pos x="18" y="137"/>
                      </a:cxn>
                      <a:cxn ang="0">
                        <a:pos x="4" y="121"/>
                      </a:cxn>
                      <a:cxn ang="0">
                        <a:pos x="4" y="121"/>
                      </a:cxn>
                      <a:cxn ang="0">
                        <a:pos x="2" y="118"/>
                      </a:cxn>
                      <a:cxn ang="0">
                        <a:pos x="1" y="115"/>
                      </a:cxn>
                      <a:cxn ang="0">
                        <a:pos x="0" y="112"/>
                      </a:cxn>
                      <a:cxn ang="0">
                        <a:pos x="0" y="112"/>
                      </a:cxn>
                      <a:cxn ang="0">
                        <a:pos x="17" y="101"/>
                      </a:cxn>
                      <a:cxn ang="0">
                        <a:pos x="17" y="101"/>
                      </a:cxn>
                      <a:cxn ang="0">
                        <a:pos x="18" y="104"/>
                      </a:cxn>
                      <a:cxn ang="0">
                        <a:pos x="19" y="108"/>
                      </a:cxn>
                      <a:cxn ang="0">
                        <a:pos x="22" y="113"/>
                      </a:cxn>
                      <a:cxn ang="0">
                        <a:pos x="22" y="113"/>
                      </a:cxn>
                      <a:cxn ang="0">
                        <a:pos x="29" y="119"/>
                      </a:cxn>
                      <a:cxn ang="0">
                        <a:pos x="39" y="119"/>
                      </a:cxn>
                      <a:cxn ang="0">
                        <a:pos x="60" y="115"/>
                      </a:cxn>
                      <a:cxn ang="0">
                        <a:pos x="60" y="115"/>
                      </a:cxn>
                      <a:cxn ang="0">
                        <a:pos x="143" y="0"/>
                      </a:cxn>
                      <a:cxn ang="0">
                        <a:pos x="158" y="20"/>
                      </a:cxn>
                      <a:cxn ang="0">
                        <a:pos x="90" y="109"/>
                      </a:cxn>
                      <a:cxn ang="0">
                        <a:pos x="90" y="109"/>
                      </a:cxn>
                      <a:cxn ang="0">
                        <a:pos x="197" y="78"/>
                      </a:cxn>
                      <a:cxn ang="0">
                        <a:pos x="197" y="78"/>
                      </a:cxn>
                    </a:cxnLst>
                    <a:rect l="0" t="0" r="r" b="b"/>
                    <a:pathLst>
                      <a:path w="211" h="140">
                        <a:moveTo>
                          <a:pt x="197" y="78"/>
                        </a:moveTo>
                        <a:lnTo>
                          <a:pt x="211" y="98"/>
                        </a:lnTo>
                        <a:lnTo>
                          <a:pt x="211" y="98"/>
                        </a:lnTo>
                        <a:lnTo>
                          <a:pt x="167" y="109"/>
                        </a:lnTo>
                        <a:lnTo>
                          <a:pt x="123" y="121"/>
                        </a:lnTo>
                        <a:lnTo>
                          <a:pt x="79" y="132"/>
                        </a:lnTo>
                        <a:lnTo>
                          <a:pt x="79" y="132"/>
                        </a:lnTo>
                        <a:lnTo>
                          <a:pt x="38" y="140"/>
                        </a:lnTo>
                        <a:lnTo>
                          <a:pt x="18" y="137"/>
                        </a:lnTo>
                        <a:lnTo>
                          <a:pt x="4" y="121"/>
                        </a:lnTo>
                        <a:lnTo>
                          <a:pt x="4" y="121"/>
                        </a:lnTo>
                        <a:lnTo>
                          <a:pt x="2" y="118"/>
                        </a:lnTo>
                        <a:lnTo>
                          <a:pt x="1" y="115"/>
                        </a:lnTo>
                        <a:lnTo>
                          <a:pt x="0" y="112"/>
                        </a:lnTo>
                        <a:lnTo>
                          <a:pt x="0" y="112"/>
                        </a:lnTo>
                        <a:lnTo>
                          <a:pt x="17" y="101"/>
                        </a:lnTo>
                        <a:lnTo>
                          <a:pt x="17" y="101"/>
                        </a:lnTo>
                        <a:lnTo>
                          <a:pt x="18" y="104"/>
                        </a:lnTo>
                        <a:lnTo>
                          <a:pt x="19" y="108"/>
                        </a:lnTo>
                        <a:lnTo>
                          <a:pt x="22" y="113"/>
                        </a:lnTo>
                        <a:lnTo>
                          <a:pt x="22" y="113"/>
                        </a:lnTo>
                        <a:lnTo>
                          <a:pt x="29" y="119"/>
                        </a:lnTo>
                        <a:lnTo>
                          <a:pt x="39" y="119"/>
                        </a:lnTo>
                        <a:lnTo>
                          <a:pt x="60" y="115"/>
                        </a:lnTo>
                        <a:lnTo>
                          <a:pt x="60" y="115"/>
                        </a:lnTo>
                        <a:lnTo>
                          <a:pt x="143" y="0"/>
                        </a:lnTo>
                        <a:lnTo>
                          <a:pt x="158" y="20"/>
                        </a:lnTo>
                        <a:lnTo>
                          <a:pt x="90" y="109"/>
                        </a:lnTo>
                        <a:lnTo>
                          <a:pt x="90" y="109"/>
                        </a:lnTo>
                        <a:lnTo>
                          <a:pt x="197" y="78"/>
                        </a:lnTo>
                        <a:lnTo>
                          <a:pt x="197" y="7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Freeform 136"/>
                  <p:cNvSpPr>
                    <a:spLocks noChangeAspect="1"/>
                  </p:cNvSpPr>
                  <p:nvPr/>
                </p:nvSpPr>
                <p:spPr bwMode="auto">
                  <a:xfrm>
                    <a:off x="1403" y="3124"/>
                    <a:ext cx="84" cy="93"/>
                  </a:xfrm>
                  <a:custGeom>
                    <a:avLst/>
                    <a:gdLst/>
                    <a:ahLst/>
                    <a:cxnLst>
                      <a:cxn ang="0">
                        <a:pos x="105" y="0"/>
                      </a:cxn>
                      <a:cxn ang="0">
                        <a:pos x="118" y="18"/>
                      </a:cxn>
                      <a:cxn ang="0">
                        <a:pos x="102" y="29"/>
                      </a:cxn>
                      <a:cxn ang="0">
                        <a:pos x="102" y="29"/>
                      </a:cxn>
                      <a:cxn ang="0">
                        <a:pos x="102" y="29"/>
                      </a:cxn>
                      <a:cxn ang="0">
                        <a:pos x="114" y="29"/>
                      </a:cxn>
                      <a:cxn ang="0">
                        <a:pos x="129" y="34"/>
                      </a:cxn>
                      <a:cxn ang="0">
                        <a:pos x="144" y="47"/>
                      </a:cxn>
                      <a:cxn ang="0">
                        <a:pos x="144" y="47"/>
                      </a:cxn>
                      <a:cxn ang="0">
                        <a:pos x="152" y="64"/>
                      </a:cxn>
                      <a:cxn ang="0">
                        <a:pos x="152" y="78"/>
                      </a:cxn>
                      <a:cxn ang="0">
                        <a:pos x="148" y="87"/>
                      </a:cxn>
                      <a:cxn ang="0">
                        <a:pos x="148" y="87"/>
                      </a:cxn>
                      <a:cxn ang="0">
                        <a:pos x="163" y="89"/>
                      </a:cxn>
                      <a:cxn ang="0">
                        <a:pos x="176" y="94"/>
                      </a:cxn>
                      <a:cxn ang="0">
                        <a:pos x="188" y="107"/>
                      </a:cxn>
                      <a:cxn ang="0">
                        <a:pos x="188" y="107"/>
                      </a:cxn>
                      <a:cxn ang="0">
                        <a:pos x="197" y="122"/>
                      </a:cxn>
                      <a:cxn ang="0">
                        <a:pos x="195" y="143"/>
                      </a:cxn>
                      <a:cxn ang="0">
                        <a:pos x="177" y="165"/>
                      </a:cxn>
                      <a:cxn ang="0">
                        <a:pos x="177" y="165"/>
                      </a:cxn>
                      <a:cxn ang="0">
                        <a:pos x="105" y="219"/>
                      </a:cxn>
                      <a:cxn ang="0">
                        <a:pos x="92" y="202"/>
                      </a:cxn>
                      <a:cxn ang="0">
                        <a:pos x="160" y="151"/>
                      </a:cxn>
                      <a:cxn ang="0">
                        <a:pos x="160" y="151"/>
                      </a:cxn>
                      <a:cxn ang="0">
                        <a:pos x="171" y="140"/>
                      </a:cxn>
                      <a:cxn ang="0">
                        <a:pos x="175" y="128"/>
                      </a:cxn>
                      <a:cxn ang="0">
                        <a:pos x="169" y="114"/>
                      </a:cxn>
                      <a:cxn ang="0">
                        <a:pos x="169" y="114"/>
                      </a:cxn>
                      <a:cxn ang="0">
                        <a:pos x="156" y="104"/>
                      </a:cxn>
                      <a:cxn ang="0">
                        <a:pos x="139" y="104"/>
                      </a:cxn>
                      <a:cxn ang="0">
                        <a:pos x="124" y="110"/>
                      </a:cxn>
                      <a:cxn ang="0">
                        <a:pos x="124" y="110"/>
                      </a:cxn>
                      <a:cxn ang="0">
                        <a:pos x="60" y="157"/>
                      </a:cxn>
                      <a:cxn ang="0">
                        <a:pos x="47" y="140"/>
                      </a:cxn>
                      <a:cxn ang="0">
                        <a:pos x="119" y="86"/>
                      </a:cxn>
                      <a:cxn ang="0">
                        <a:pos x="119" y="86"/>
                      </a:cxn>
                      <a:cxn ang="0">
                        <a:pos x="127" y="78"/>
                      </a:cxn>
                      <a:cxn ang="0">
                        <a:pos x="130" y="67"/>
                      </a:cxn>
                      <a:cxn ang="0">
                        <a:pos x="126" y="55"/>
                      </a:cxn>
                      <a:cxn ang="0">
                        <a:pos x="126" y="55"/>
                      </a:cxn>
                      <a:cxn ang="0">
                        <a:pos x="114" y="46"/>
                      </a:cxn>
                      <a:cxn ang="0">
                        <a:pos x="95" y="43"/>
                      </a:cxn>
                      <a:cxn ang="0">
                        <a:pos x="70" y="54"/>
                      </a:cxn>
                      <a:cxn ang="0">
                        <a:pos x="70" y="54"/>
                      </a:cxn>
                      <a:cxn ang="0">
                        <a:pos x="13" y="97"/>
                      </a:cxn>
                      <a:cxn ang="0">
                        <a:pos x="0" y="78"/>
                      </a:cxn>
                      <a:cxn ang="0">
                        <a:pos x="105" y="0"/>
                      </a:cxn>
                      <a:cxn ang="0">
                        <a:pos x="105" y="0"/>
                      </a:cxn>
                    </a:cxnLst>
                    <a:rect l="0" t="0" r="r" b="b"/>
                    <a:pathLst>
                      <a:path w="197" h="219">
                        <a:moveTo>
                          <a:pt x="105" y="0"/>
                        </a:moveTo>
                        <a:lnTo>
                          <a:pt x="118" y="18"/>
                        </a:lnTo>
                        <a:lnTo>
                          <a:pt x="102" y="29"/>
                        </a:lnTo>
                        <a:lnTo>
                          <a:pt x="102" y="29"/>
                        </a:lnTo>
                        <a:lnTo>
                          <a:pt x="102" y="29"/>
                        </a:lnTo>
                        <a:lnTo>
                          <a:pt x="114" y="29"/>
                        </a:lnTo>
                        <a:lnTo>
                          <a:pt x="129" y="34"/>
                        </a:lnTo>
                        <a:lnTo>
                          <a:pt x="144" y="47"/>
                        </a:lnTo>
                        <a:lnTo>
                          <a:pt x="144" y="47"/>
                        </a:lnTo>
                        <a:lnTo>
                          <a:pt x="152" y="64"/>
                        </a:lnTo>
                        <a:lnTo>
                          <a:pt x="152" y="78"/>
                        </a:lnTo>
                        <a:lnTo>
                          <a:pt x="148" y="87"/>
                        </a:lnTo>
                        <a:lnTo>
                          <a:pt x="148" y="87"/>
                        </a:lnTo>
                        <a:lnTo>
                          <a:pt x="163" y="89"/>
                        </a:lnTo>
                        <a:lnTo>
                          <a:pt x="176" y="94"/>
                        </a:lnTo>
                        <a:lnTo>
                          <a:pt x="188" y="107"/>
                        </a:lnTo>
                        <a:lnTo>
                          <a:pt x="188" y="107"/>
                        </a:lnTo>
                        <a:lnTo>
                          <a:pt x="197" y="122"/>
                        </a:lnTo>
                        <a:lnTo>
                          <a:pt x="195" y="143"/>
                        </a:lnTo>
                        <a:lnTo>
                          <a:pt x="177" y="165"/>
                        </a:lnTo>
                        <a:lnTo>
                          <a:pt x="177" y="165"/>
                        </a:lnTo>
                        <a:lnTo>
                          <a:pt x="105" y="219"/>
                        </a:lnTo>
                        <a:lnTo>
                          <a:pt x="92" y="202"/>
                        </a:lnTo>
                        <a:lnTo>
                          <a:pt x="160" y="151"/>
                        </a:lnTo>
                        <a:lnTo>
                          <a:pt x="160" y="151"/>
                        </a:lnTo>
                        <a:lnTo>
                          <a:pt x="171" y="140"/>
                        </a:lnTo>
                        <a:lnTo>
                          <a:pt x="175" y="128"/>
                        </a:lnTo>
                        <a:lnTo>
                          <a:pt x="169" y="114"/>
                        </a:lnTo>
                        <a:lnTo>
                          <a:pt x="169" y="114"/>
                        </a:lnTo>
                        <a:lnTo>
                          <a:pt x="156" y="104"/>
                        </a:lnTo>
                        <a:lnTo>
                          <a:pt x="139" y="104"/>
                        </a:lnTo>
                        <a:lnTo>
                          <a:pt x="124" y="110"/>
                        </a:lnTo>
                        <a:lnTo>
                          <a:pt x="124" y="110"/>
                        </a:lnTo>
                        <a:lnTo>
                          <a:pt x="60" y="157"/>
                        </a:lnTo>
                        <a:lnTo>
                          <a:pt x="47" y="140"/>
                        </a:lnTo>
                        <a:lnTo>
                          <a:pt x="119" y="86"/>
                        </a:lnTo>
                        <a:lnTo>
                          <a:pt x="119" y="86"/>
                        </a:lnTo>
                        <a:lnTo>
                          <a:pt x="127" y="78"/>
                        </a:lnTo>
                        <a:lnTo>
                          <a:pt x="130" y="67"/>
                        </a:lnTo>
                        <a:lnTo>
                          <a:pt x="126" y="55"/>
                        </a:lnTo>
                        <a:lnTo>
                          <a:pt x="126" y="55"/>
                        </a:lnTo>
                        <a:lnTo>
                          <a:pt x="114" y="46"/>
                        </a:lnTo>
                        <a:lnTo>
                          <a:pt x="95" y="43"/>
                        </a:lnTo>
                        <a:lnTo>
                          <a:pt x="70" y="54"/>
                        </a:lnTo>
                        <a:lnTo>
                          <a:pt x="70" y="54"/>
                        </a:lnTo>
                        <a:lnTo>
                          <a:pt x="13" y="97"/>
                        </a:lnTo>
                        <a:lnTo>
                          <a:pt x="0" y="78"/>
                        </a:lnTo>
                        <a:lnTo>
                          <a:pt x="105" y="0"/>
                        </a:lnTo>
                        <a:lnTo>
                          <a:pt x="10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3" name="Freeform 137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465" y="3203"/>
                    <a:ext cx="57" cy="54"/>
                  </a:xfrm>
                  <a:custGeom>
                    <a:avLst/>
                    <a:gdLst/>
                    <a:ahLst/>
                    <a:cxnLst>
                      <a:cxn ang="0">
                        <a:pos x="84" y="122"/>
                      </a:cxn>
                      <a:cxn ang="0">
                        <a:pos x="75" y="126"/>
                      </a:cxn>
                      <a:cxn ang="0">
                        <a:pos x="61" y="129"/>
                      </a:cxn>
                      <a:cxn ang="0">
                        <a:pos x="42" y="127"/>
                      </a:cxn>
                      <a:cxn ang="0">
                        <a:pos x="42" y="127"/>
                      </a:cxn>
                      <a:cxn ang="0">
                        <a:pos x="34" y="124"/>
                      </a:cxn>
                      <a:cxn ang="0">
                        <a:pos x="24" y="117"/>
                      </a:cxn>
                      <a:cxn ang="0">
                        <a:pos x="13" y="105"/>
                      </a:cxn>
                      <a:cxn ang="0">
                        <a:pos x="13" y="105"/>
                      </a:cxn>
                      <a:cxn ang="0">
                        <a:pos x="0" y="76"/>
                      </a:cxn>
                      <a:cxn ang="0">
                        <a:pos x="5" y="45"/>
                      </a:cxn>
                      <a:cxn ang="0">
                        <a:pos x="26" y="19"/>
                      </a:cxn>
                      <a:cxn ang="0">
                        <a:pos x="26" y="19"/>
                      </a:cxn>
                      <a:cxn ang="0">
                        <a:pos x="60" y="1"/>
                      </a:cxn>
                      <a:cxn ang="0">
                        <a:pos x="92" y="0"/>
                      </a:cxn>
                      <a:cxn ang="0">
                        <a:pos x="122" y="21"/>
                      </a:cxn>
                      <a:cxn ang="0">
                        <a:pos x="122" y="21"/>
                      </a:cxn>
                      <a:cxn ang="0">
                        <a:pos x="135" y="51"/>
                      </a:cxn>
                      <a:cxn ang="0">
                        <a:pos x="126" y="83"/>
                      </a:cxn>
                      <a:cxn ang="0">
                        <a:pos x="99" y="113"/>
                      </a:cxn>
                      <a:cxn ang="0">
                        <a:pos x="99" y="113"/>
                      </a:cxn>
                      <a:cxn ang="0">
                        <a:pos x="38" y="39"/>
                      </a:cxn>
                      <a:cxn ang="0">
                        <a:pos x="38" y="39"/>
                      </a:cxn>
                      <a:cxn ang="0">
                        <a:pos x="23" y="57"/>
                      </a:cxn>
                      <a:cxn ang="0">
                        <a:pos x="20" y="76"/>
                      </a:cxn>
                      <a:cxn ang="0">
                        <a:pos x="29" y="96"/>
                      </a:cxn>
                      <a:cxn ang="0">
                        <a:pos x="29" y="96"/>
                      </a:cxn>
                      <a:cxn ang="0">
                        <a:pos x="44" y="106"/>
                      </a:cxn>
                      <a:cxn ang="0">
                        <a:pos x="60" y="109"/>
                      </a:cxn>
                      <a:cxn ang="0">
                        <a:pos x="71" y="105"/>
                      </a:cxn>
                      <a:cxn ang="0">
                        <a:pos x="71" y="105"/>
                      </a:cxn>
                      <a:cxn ang="0">
                        <a:pos x="84" y="122"/>
                      </a:cxn>
                      <a:cxn ang="0">
                        <a:pos x="84" y="122"/>
                      </a:cxn>
                      <a:cxn ang="0">
                        <a:pos x="98" y="84"/>
                      </a:cxn>
                      <a:cxn ang="0">
                        <a:pos x="110" y="69"/>
                      </a:cxn>
                      <a:cxn ang="0">
                        <a:pos x="114" y="51"/>
                      </a:cxn>
                      <a:cxn ang="0">
                        <a:pos x="105" y="31"/>
                      </a:cxn>
                      <a:cxn ang="0">
                        <a:pos x="105" y="31"/>
                      </a:cxn>
                      <a:cxn ang="0">
                        <a:pos x="89" y="21"/>
                      </a:cxn>
                      <a:cxn ang="0">
                        <a:pos x="70" y="20"/>
                      </a:cxn>
                      <a:cxn ang="0">
                        <a:pos x="53" y="28"/>
                      </a:cxn>
                      <a:cxn ang="0">
                        <a:pos x="53" y="28"/>
                      </a:cxn>
                      <a:cxn ang="0">
                        <a:pos x="98" y="84"/>
                      </a:cxn>
                      <a:cxn ang="0">
                        <a:pos x="98" y="84"/>
                      </a:cxn>
                    </a:cxnLst>
                    <a:rect l="0" t="0" r="r" b="b"/>
                    <a:pathLst>
                      <a:path w="135" h="129">
                        <a:moveTo>
                          <a:pt x="84" y="122"/>
                        </a:moveTo>
                        <a:lnTo>
                          <a:pt x="75" y="126"/>
                        </a:lnTo>
                        <a:lnTo>
                          <a:pt x="61" y="129"/>
                        </a:lnTo>
                        <a:lnTo>
                          <a:pt x="42" y="127"/>
                        </a:lnTo>
                        <a:lnTo>
                          <a:pt x="42" y="127"/>
                        </a:lnTo>
                        <a:lnTo>
                          <a:pt x="34" y="124"/>
                        </a:lnTo>
                        <a:lnTo>
                          <a:pt x="24" y="117"/>
                        </a:lnTo>
                        <a:lnTo>
                          <a:pt x="13" y="105"/>
                        </a:lnTo>
                        <a:lnTo>
                          <a:pt x="13" y="105"/>
                        </a:lnTo>
                        <a:lnTo>
                          <a:pt x="0" y="76"/>
                        </a:lnTo>
                        <a:lnTo>
                          <a:pt x="5" y="45"/>
                        </a:lnTo>
                        <a:lnTo>
                          <a:pt x="26" y="19"/>
                        </a:lnTo>
                        <a:lnTo>
                          <a:pt x="26" y="19"/>
                        </a:lnTo>
                        <a:lnTo>
                          <a:pt x="60" y="1"/>
                        </a:lnTo>
                        <a:lnTo>
                          <a:pt x="92" y="0"/>
                        </a:lnTo>
                        <a:lnTo>
                          <a:pt x="122" y="21"/>
                        </a:lnTo>
                        <a:lnTo>
                          <a:pt x="122" y="21"/>
                        </a:lnTo>
                        <a:lnTo>
                          <a:pt x="135" y="51"/>
                        </a:lnTo>
                        <a:lnTo>
                          <a:pt x="126" y="83"/>
                        </a:lnTo>
                        <a:lnTo>
                          <a:pt x="99" y="113"/>
                        </a:lnTo>
                        <a:lnTo>
                          <a:pt x="99" y="113"/>
                        </a:lnTo>
                        <a:lnTo>
                          <a:pt x="38" y="39"/>
                        </a:lnTo>
                        <a:lnTo>
                          <a:pt x="38" y="39"/>
                        </a:lnTo>
                        <a:lnTo>
                          <a:pt x="23" y="57"/>
                        </a:lnTo>
                        <a:lnTo>
                          <a:pt x="20" y="76"/>
                        </a:lnTo>
                        <a:lnTo>
                          <a:pt x="29" y="96"/>
                        </a:lnTo>
                        <a:lnTo>
                          <a:pt x="29" y="96"/>
                        </a:lnTo>
                        <a:lnTo>
                          <a:pt x="44" y="106"/>
                        </a:lnTo>
                        <a:lnTo>
                          <a:pt x="60" y="109"/>
                        </a:lnTo>
                        <a:lnTo>
                          <a:pt x="71" y="105"/>
                        </a:lnTo>
                        <a:lnTo>
                          <a:pt x="71" y="105"/>
                        </a:lnTo>
                        <a:lnTo>
                          <a:pt x="84" y="122"/>
                        </a:lnTo>
                        <a:lnTo>
                          <a:pt x="84" y="122"/>
                        </a:lnTo>
                        <a:close/>
                        <a:moveTo>
                          <a:pt x="98" y="84"/>
                        </a:moveTo>
                        <a:lnTo>
                          <a:pt x="110" y="69"/>
                        </a:lnTo>
                        <a:lnTo>
                          <a:pt x="114" y="51"/>
                        </a:lnTo>
                        <a:lnTo>
                          <a:pt x="105" y="31"/>
                        </a:lnTo>
                        <a:lnTo>
                          <a:pt x="105" y="31"/>
                        </a:lnTo>
                        <a:lnTo>
                          <a:pt x="89" y="21"/>
                        </a:lnTo>
                        <a:lnTo>
                          <a:pt x="70" y="20"/>
                        </a:lnTo>
                        <a:lnTo>
                          <a:pt x="53" y="28"/>
                        </a:lnTo>
                        <a:lnTo>
                          <a:pt x="53" y="28"/>
                        </a:lnTo>
                        <a:lnTo>
                          <a:pt x="98" y="84"/>
                        </a:lnTo>
                        <a:lnTo>
                          <a:pt x="98" y="8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4" name="Freeform 138"/>
                  <p:cNvSpPr>
                    <a:spLocks noChangeAspect="1"/>
                  </p:cNvSpPr>
                  <p:nvPr/>
                </p:nvSpPr>
                <p:spPr bwMode="auto">
                  <a:xfrm>
                    <a:off x="1495" y="3239"/>
                    <a:ext cx="65" cy="70"/>
                  </a:xfrm>
                  <a:custGeom>
                    <a:avLst/>
                    <a:gdLst/>
                    <a:ahLst/>
                    <a:cxnLst>
                      <a:cxn ang="0">
                        <a:pos x="70" y="166"/>
                      </a:cxn>
                      <a:cxn ang="0">
                        <a:pos x="54" y="150"/>
                      </a:cxn>
                      <a:cxn ang="0">
                        <a:pos x="115" y="97"/>
                      </a:cxn>
                      <a:cxn ang="0">
                        <a:pos x="115" y="97"/>
                      </a:cxn>
                      <a:cxn ang="0">
                        <a:pos x="128" y="82"/>
                      </a:cxn>
                      <a:cxn ang="0">
                        <a:pos x="131" y="69"/>
                      </a:cxn>
                      <a:cxn ang="0">
                        <a:pos x="122" y="53"/>
                      </a:cxn>
                      <a:cxn ang="0">
                        <a:pos x="122" y="53"/>
                      </a:cxn>
                      <a:cxn ang="0">
                        <a:pos x="111" y="44"/>
                      </a:cxn>
                      <a:cxn ang="0">
                        <a:pos x="92" y="42"/>
                      </a:cxn>
                      <a:cxn ang="0">
                        <a:pos x="68" y="55"/>
                      </a:cxn>
                      <a:cxn ang="0">
                        <a:pos x="68" y="55"/>
                      </a:cxn>
                      <a:cxn ang="0">
                        <a:pos x="14" y="102"/>
                      </a:cxn>
                      <a:cxn ang="0">
                        <a:pos x="0" y="86"/>
                      </a:cxn>
                      <a:cxn ang="0">
                        <a:pos x="98" y="0"/>
                      </a:cxn>
                      <a:cxn ang="0">
                        <a:pos x="111" y="16"/>
                      </a:cxn>
                      <a:cxn ang="0">
                        <a:pos x="97" y="28"/>
                      </a:cxn>
                      <a:cxn ang="0">
                        <a:pos x="98" y="28"/>
                      </a:cxn>
                      <a:cxn ang="0">
                        <a:pos x="98" y="28"/>
                      </a:cxn>
                      <a:cxn ang="0">
                        <a:pos x="109" y="28"/>
                      </a:cxn>
                      <a:cxn ang="0">
                        <a:pos x="124" y="31"/>
                      </a:cxn>
                      <a:cxn ang="0">
                        <a:pos x="141" y="43"/>
                      </a:cxn>
                      <a:cxn ang="0">
                        <a:pos x="141" y="43"/>
                      </a:cxn>
                      <a:cxn ang="0">
                        <a:pos x="152" y="62"/>
                      </a:cxn>
                      <a:cxn ang="0">
                        <a:pos x="153" y="84"/>
                      </a:cxn>
                      <a:cxn ang="0">
                        <a:pos x="137" y="107"/>
                      </a:cxn>
                      <a:cxn ang="0">
                        <a:pos x="137" y="107"/>
                      </a:cxn>
                      <a:cxn ang="0">
                        <a:pos x="70" y="166"/>
                      </a:cxn>
                      <a:cxn ang="0">
                        <a:pos x="70" y="166"/>
                      </a:cxn>
                    </a:cxnLst>
                    <a:rect l="0" t="0" r="r" b="b"/>
                    <a:pathLst>
                      <a:path w="153" h="166">
                        <a:moveTo>
                          <a:pt x="70" y="166"/>
                        </a:moveTo>
                        <a:lnTo>
                          <a:pt x="54" y="150"/>
                        </a:lnTo>
                        <a:lnTo>
                          <a:pt x="115" y="97"/>
                        </a:lnTo>
                        <a:lnTo>
                          <a:pt x="115" y="97"/>
                        </a:lnTo>
                        <a:lnTo>
                          <a:pt x="128" y="82"/>
                        </a:lnTo>
                        <a:lnTo>
                          <a:pt x="131" y="69"/>
                        </a:lnTo>
                        <a:lnTo>
                          <a:pt x="122" y="53"/>
                        </a:lnTo>
                        <a:lnTo>
                          <a:pt x="122" y="53"/>
                        </a:lnTo>
                        <a:lnTo>
                          <a:pt x="111" y="44"/>
                        </a:lnTo>
                        <a:lnTo>
                          <a:pt x="92" y="42"/>
                        </a:lnTo>
                        <a:lnTo>
                          <a:pt x="68" y="55"/>
                        </a:lnTo>
                        <a:lnTo>
                          <a:pt x="68" y="55"/>
                        </a:lnTo>
                        <a:lnTo>
                          <a:pt x="14" y="102"/>
                        </a:lnTo>
                        <a:lnTo>
                          <a:pt x="0" y="86"/>
                        </a:lnTo>
                        <a:lnTo>
                          <a:pt x="98" y="0"/>
                        </a:lnTo>
                        <a:lnTo>
                          <a:pt x="111" y="16"/>
                        </a:lnTo>
                        <a:lnTo>
                          <a:pt x="97" y="28"/>
                        </a:lnTo>
                        <a:lnTo>
                          <a:pt x="98" y="28"/>
                        </a:lnTo>
                        <a:lnTo>
                          <a:pt x="98" y="28"/>
                        </a:lnTo>
                        <a:lnTo>
                          <a:pt x="109" y="28"/>
                        </a:lnTo>
                        <a:lnTo>
                          <a:pt x="124" y="31"/>
                        </a:lnTo>
                        <a:lnTo>
                          <a:pt x="141" y="43"/>
                        </a:lnTo>
                        <a:lnTo>
                          <a:pt x="141" y="43"/>
                        </a:lnTo>
                        <a:lnTo>
                          <a:pt x="152" y="62"/>
                        </a:lnTo>
                        <a:lnTo>
                          <a:pt x="153" y="84"/>
                        </a:lnTo>
                        <a:lnTo>
                          <a:pt x="137" y="107"/>
                        </a:lnTo>
                        <a:lnTo>
                          <a:pt x="137" y="107"/>
                        </a:lnTo>
                        <a:lnTo>
                          <a:pt x="70" y="166"/>
                        </a:lnTo>
                        <a:lnTo>
                          <a:pt x="70" y="16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5" name="Freeform 139"/>
                  <p:cNvSpPr>
                    <a:spLocks noChangeAspect="1"/>
                  </p:cNvSpPr>
                  <p:nvPr/>
                </p:nvSpPr>
                <p:spPr bwMode="auto">
                  <a:xfrm>
                    <a:off x="1540" y="3275"/>
                    <a:ext cx="55" cy="60"/>
                  </a:xfrm>
                  <a:custGeom>
                    <a:avLst/>
                    <a:gdLst/>
                    <a:ahLst/>
                    <a:cxnLst>
                      <a:cxn ang="0">
                        <a:pos x="89" y="53"/>
                      </a:cxn>
                      <a:cxn ang="0">
                        <a:pos x="26" y="110"/>
                      </a:cxn>
                      <a:cxn ang="0">
                        <a:pos x="26" y="110"/>
                      </a:cxn>
                      <a:cxn ang="0">
                        <a:pos x="23" y="117"/>
                      </a:cxn>
                      <a:cxn ang="0">
                        <a:pos x="24" y="122"/>
                      </a:cxn>
                      <a:cxn ang="0">
                        <a:pos x="28" y="127"/>
                      </a:cxn>
                      <a:cxn ang="0">
                        <a:pos x="28" y="127"/>
                      </a:cxn>
                      <a:cxn ang="0">
                        <a:pos x="34" y="133"/>
                      </a:cxn>
                      <a:cxn ang="0">
                        <a:pos x="20" y="145"/>
                      </a:cxn>
                      <a:cxn ang="0">
                        <a:pos x="20" y="145"/>
                      </a:cxn>
                      <a:cxn ang="0">
                        <a:pos x="15" y="140"/>
                      </a:cxn>
                      <a:cxn ang="0">
                        <a:pos x="11" y="136"/>
                      </a:cxn>
                      <a:cxn ang="0">
                        <a:pos x="8" y="134"/>
                      </a:cxn>
                      <a:cxn ang="0">
                        <a:pos x="8" y="134"/>
                      </a:cxn>
                      <a:cxn ang="0">
                        <a:pos x="0" y="118"/>
                      </a:cxn>
                      <a:cxn ang="0">
                        <a:pos x="2" y="106"/>
                      </a:cxn>
                      <a:cxn ang="0">
                        <a:pos x="11" y="95"/>
                      </a:cxn>
                      <a:cxn ang="0">
                        <a:pos x="11" y="95"/>
                      </a:cxn>
                      <a:cxn ang="0">
                        <a:pos x="74" y="36"/>
                      </a:cxn>
                      <a:cxn ang="0">
                        <a:pos x="62" y="24"/>
                      </a:cxn>
                      <a:cxn ang="0">
                        <a:pos x="76" y="11"/>
                      </a:cxn>
                      <a:cxn ang="0">
                        <a:pos x="87" y="24"/>
                      </a:cxn>
                      <a:cxn ang="0">
                        <a:pos x="115" y="0"/>
                      </a:cxn>
                      <a:cxn ang="0">
                        <a:pos x="130" y="16"/>
                      </a:cxn>
                      <a:cxn ang="0">
                        <a:pos x="102" y="40"/>
                      </a:cxn>
                      <a:cxn ang="0">
                        <a:pos x="117" y="56"/>
                      </a:cxn>
                      <a:cxn ang="0">
                        <a:pos x="103" y="69"/>
                      </a:cxn>
                      <a:cxn ang="0">
                        <a:pos x="89" y="53"/>
                      </a:cxn>
                      <a:cxn ang="0">
                        <a:pos x="89" y="53"/>
                      </a:cxn>
                    </a:cxnLst>
                    <a:rect l="0" t="0" r="r" b="b"/>
                    <a:pathLst>
                      <a:path w="130" h="145">
                        <a:moveTo>
                          <a:pt x="89" y="53"/>
                        </a:moveTo>
                        <a:lnTo>
                          <a:pt x="26" y="110"/>
                        </a:lnTo>
                        <a:lnTo>
                          <a:pt x="26" y="110"/>
                        </a:lnTo>
                        <a:lnTo>
                          <a:pt x="23" y="117"/>
                        </a:lnTo>
                        <a:lnTo>
                          <a:pt x="24" y="122"/>
                        </a:lnTo>
                        <a:lnTo>
                          <a:pt x="28" y="127"/>
                        </a:lnTo>
                        <a:lnTo>
                          <a:pt x="28" y="127"/>
                        </a:lnTo>
                        <a:lnTo>
                          <a:pt x="34" y="133"/>
                        </a:lnTo>
                        <a:lnTo>
                          <a:pt x="20" y="145"/>
                        </a:lnTo>
                        <a:lnTo>
                          <a:pt x="20" y="145"/>
                        </a:lnTo>
                        <a:lnTo>
                          <a:pt x="15" y="140"/>
                        </a:lnTo>
                        <a:lnTo>
                          <a:pt x="11" y="136"/>
                        </a:lnTo>
                        <a:lnTo>
                          <a:pt x="8" y="134"/>
                        </a:lnTo>
                        <a:lnTo>
                          <a:pt x="8" y="134"/>
                        </a:lnTo>
                        <a:lnTo>
                          <a:pt x="0" y="118"/>
                        </a:lnTo>
                        <a:lnTo>
                          <a:pt x="2" y="106"/>
                        </a:lnTo>
                        <a:lnTo>
                          <a:pt x="11" y="95"/>
                        </a:lnTo>
                        <a:lnTo>
                          <a:pt x="11" y="95"/>
                        </a:lnTo>
                        <a:lnTo>
                          <a:pt x="74" y="36"/>
                        </a:lnTo>
                        <a:lnTo>
                          <a:pt x="62" y="24"/>
                        </a:lnTo>
                        <a:lnTo>
                          <a:pt x="76" y="11"/>
                        </a:lnTo>
                        <a:lnTo>
                          <a:pt x="87" y="24"/>
                        </a:lnTo>
                        <a:lnTo>
                          <a:pt x="115" y="0"/>
                        </a:lnTo>
                        <a:lnTo>
                          <a:pt x="130" y="16"/>
                        </a:lnTo>
                        <a:lnTo>
                          <a:pt x="102" y="40"/>
                        </a:lnTo>
                        <a:lnTo>
                          <a:pt x="117" y="56"/>
                        </a:lnTo>
                        <a:lnTo>
                          <a:pt x="103" y="69"/>
                        </a:lnTo>
                        <a:lnTo>
                          <a:pt x="89" y="53"/>
                        </a:lnTo>
                        <a:lnTo>
                          <a:pt x="89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6" name="Freeform 140"/>
                  <p:cNvSpPr>
                    <a:spLocks noChangeAspect="1"/>
                  </p:cNvSpPr>
                  <p:nvPr/>
                </p:nvSpPr>
                <p:spPr bwMode="auto">
                  <a:xfrm>
                    <a:off x="1560" y="3310"/>
                    <a:ext cx="57" cy="56"/>
                  </a:xfrm>
                  <a:custGeom>
                    <a:avLst/>
                    <a:gdLst/>
                    <a:ahLst/>
                    <a:cxnLst>
                      <a:cxn ang="0">
                        <a:pos x="108" y="67"/>
                      </a:cxn>
                      <a:cxn ang="0">
                        <a:pos x="113" y="59"/>
                      </a:cxn>
                      <a:cxn ang="0">
                        <a:pos x="113" y="47"/>
                      </a:cxn>
                      <a:cxn ang="0">
                        <a:pos x="102" y="29"/>
                      </a:cxn>
                      <a:cxn ang="0">
                        <a:pos x="102" y="29"/>
                      </a:cxn>
                      <a:cxn ang="0">
                        <a:pos x="95" y="23"/>
                      </a:cxn>
                      <a:cxn ang="0">
                        <a:pos x="83" y="19"/>
                      </a:cxn>
                      <a:cxn ang="0">
                        <a:pos x="71" y="23"/>
                      </a:cxn>
                      <a:cxn ang="0">
                        <a:pos x="71" y="23"/>
                      </a:cxn>
                      <a:cxn ang="0">
                        <a:pos x="67" y="31"/>
                      </a:cxn>
                      <a:cxn ang="0">
                        <a:pos x="69" y="40"/>
                      </a:cxn>
                      <a:cxn ang="0">
                        <a:pos x="75" y="53"/>
                      </a:cxn>
                      <a:cxn ang="0">
                        <a:pos x="75" y="53"/>
                      </a:cxn>
                      <a:cxn ang="0">
                        <a:pos x="86" y="72"/>
                      </a:cxn>
                      <a:cxn ang="0">
                        <a:pos x="86" y="72"/>
                      </a:cxn>
                      <a:cxn ang="0">
                        <a:pos x="95" y="93"/>
                      </a:cxn>
                      <a:cxn ang="0">
                        <a:pos x="96" y="109"/>
                      </a:cxn>
                      <a:cxn ang="0">
                        <a:pos x="87" y="122"/>
                      </a:cxn>
                      <a:cxn ang="0">
                        <a:pos x="87" y="122"/>
                      </a:cxn>
                      <a:cxn ang="0">
                        <a:pos x="66" y="134"/>
                      </a:cxn>
                      <a:cxn ang="0">
                        <a:pos x="42" y="131"/>
                      </a:cxn>
                      <a:cxn ang="0">
                        <a:pos x="20" y="115"/>
                      </a:cxn>
                      <a:cxn ang="0">
                        <a:pos x="20" y="115"/>
                      </a:cxn>
                      <a:cxn ang="0">
                        <a:pos x="0" y="83"/>
                      </a:cxn>
                      <a:cxn ang="0">
                        <a:pos x="3" y="59"/>
                      </a:cxn>
                      <a:cxn ang="0">
                        <a:pos x="14" y="43"/>
                      </a:cxn>
                      <a:cxn ang="0">
                        <a:pos x="14" y="43"/>
                      </a:cxn>
                      <a:cxn ang="0">
                        <a:pos x="28" y="59"/>
                      </a:cxn>
                      <a:cxn ang="0">
                        <a:pos x="28" y="59"/>
                      </a:cxn>
                      <a:cxn ang="0">
                        <a:pos x="22" y="68"/>
                      </a:cxn>
                      <a:cxn ang="0">
                        <a:pos x="21" y="83"/>
                      </a:cxn>
                      <a:cxn ang="0">
                        <a:pos x="33" y="102"/>
                      </a:cxn>
                      <a:cxn ang="0">
                        <a:pos x="33" y="102"/>
                      </a:cxn>
                      <a:cxn ang="0">
                        <a:pos x="45" y="111"/>
                      </a:cxn>
                      <a:cxn ang="0">
                        <a:pos x="57" y="114"/>
                      </a:cxn>
                      <a:cxn ang="0">
                        <a:pos x="70" y="109"/>
                      </a:cxn>
                      <a:cxn ang="0">
                        <a:pos x="70" y="109"/>
                      </a:cxn>
                      <a:cxn ang="0">
                        <a:pos x="74" y="101"/>
                      </a:cxn>
                      <a:cxn ang="0">
                        <a:pos x="72" y="91"/>
                      </a:cxn>
                      <a:cxn ang="0">
                        <a:pos x="65" y="78"/>
                      </a:cxn>
                      <a:cxn ang="0">
                        <a:pos x="65" y="78"/>
                      </a:cxn>
                      <a:cxn ang="0">
                        <a:pos x="51" y="55"/>
                      </a:cxn>
                      <a:cxn ang="0">
                        <a:pos x="51" y="55"/>
                      </a:cxn>
                      <a:cxn ang="0">
                        <a:pos x="44" y="39"/>
                      </a:cxn>
                      <a:cxn ang="0">
                        <a:pos x="45" y="24"/>
                      </a:cxn>
                      <a:cxn ang="0">
                        <a:pos x="53" y="11"/>
                      </a:cxn>
                      <a:cxn ang="0">
                        <a:pos x="53" y="11"/>
                      </a:cxn>
                      <a:cxn ang="0">
                        <a:pos x="75" y="0"/>
                      </a:cxn>
                      <a:cxn ang="0">
                        <a:pos x="97" y="3"/>
                      </a:cxn>
                      <a:cxn ang="0">
                        <a:pos x="117" y="18"/>
                      </a:cxn>
                      <a:cxn ang="0">
                        <a:pos x="117" y="18"/>
                      </a:cxn>
                      <a:cxn ang="0">
                        <a:pos x="134" y="49"/>
                      </a:cxn>
                      <a:cxn ang="0">
                        <a:pos x="130" y="71"/>
                      </a:cxn>
                      <a:cxn ang="0">
                        <a:pos x="122" y="82"/>
                      </a:cxn>
                      <a:cxn ang="0">
                        <a:pos x="122" y="82"/>
                      </a:cxn>
                      <a:cxn ang="0">
                        <a:pos x="108" y="67"/>
                      </a:cxn>
                      <a:cxn ang="0">
                        <a:pos x="108" y="67"/>
                      </a:cxn>
                    </a:cxnLst>
                    <a:rect l="0" t="0" r="r" b="b"/>
                    <a:pathLst>
                      <a:path w="134" h="134">
                        <a:moveTo>
                          <a:pt x="108" y="67"/>
                        </a:moveTo>
                        <a:lnTo>
                          <a:pt x="113" y="59"/>
                        </a:lnTo>
                        <a:lnTo>
                          <a:pt x="113" y="47"/>
                        </a:lnTo>
                        <a:lnTo>
                          <a:pt x="102" y="29"/>
                        </a:lnTo>
                        <a:lnTo>
                          <a:pt x="102" y="29"/>
                        </a:lnTo>
                        <a:lnTo>
                          <a:pt x="95" y="23"/>
                        </a:lnTo>
                        <a:lnTo>
                          <a:pt x="83" y="19"/>
                        </a:lnTo>
                        <a:lnTo>
                          <a:pt x="71" y="23"/>
                        </a:lnTo>
                        <a:lnTo>
                          <a:pt x="71" y="23"/>
                        </a:lnTo>
                        <a:lnTo>
                          <a:pt x="67" y="31"/>
                        </a:lnTo>
                        <a:lnTo>
                          <a:pt x="69" y="40"/>
                        </a:lnTo>
                        <a:lnTo>
                          <a:pt x="75" y="53"/>
                        </a:lnTo>
                        <a:lnTo>
                          <a:pt x="75" y="53"/>
                        </a:lnTo>
                        <a:lnTo>
                          <a:pt x="86" y="72"/>
                        </a:lnTo>
                        <a:lnTo>
                          <a:pt x="86" y="72"/>
                        </a:lnTo>
                        <a:lnTo>
                          <a:pt x="95" y="93"/>
                        </a:lnTo>
                        <a:lnTo>
                          <a:pt x="96" y="109"/>
                        </a:lnTo>
                        <a:lnTo>
                          <a:pt x="87" y="122"/>
                        </a:lnTo>
                        <a:lnTo>
                          <a:pt x="87" y="122"/>
                        </a:lnTo>
                        <a:lnTo>
                          <a:pt x="66" y="134"/>
                        </a:lnTo>
                        <a:lnTo>
                          <a:pt x="42" y="131"/>
                        </a:lnTo>
                        <a:lnTo>
                          <a:pt x="20" y="115"/>
                        </a:lnTo>
                        <a:lnTo>
                          <a:pt x="20" y="115"/>
                        </a:lnTo>
                        <a:lnTo>
                          <a:pt x="0" y="83"/>
                        </a:lnTo>
                        <a:lnTo>
                          <a:pt x="3" y="59"/>
                        </a:lnTo>
                        <a:lnTo>
                          <a:pt x="14" y="43"/>
                        </a:lnTo>
                        <a:lnTo>
                          <a:pt x="14" y="43"/>
                        </a:lnTo>
                        <a:lnTo>
                          <a:pt x="28" y="59"/>
                        </a:lnTo>
                        <a:lnTo>
                          <a:pt x="28" y="59"/>
                        </a:lnTo>
                        <a:lnTo>
                          <a:pt x="22" y="68"/>
                        </a:lnTo>
                        <a:lnTo>
                          <a:pt x="21" y="83"/>
                        </a:lnTo>
                        <a:lnTo>
                          <a:pt x="33" y="102"/>
                        </a:lnTo>
                        <a:lnTo>
                          <a:pt x="33" y="102"/>
                        </a:lnTo>
                        <a:lnTo>
                          <a:pt x="45" y="111"/>
                        </a:lnTo>
                        <a:lnTo>
                          <a:pt x="57" y="114"/>
                        </a:lnTo>
                        <a:lnTo>
                          <a:pt x="70" y="109"/>
                        </a:lnTo>
                        <a:lnTo>
                          <a:pt x="70" y="109"/>
                        </a:lnTo>
                        <a:lnTo>
                          <a:pt x="74" y="101"/>
                        </a:lnTo>
                        <a:lnTo>
                          <a:pt x="72" y="91"/>
                        </a:lnTo>
                        <a:lnTo>
                          <a:pt x="65" y="78"/>
                        </a:lnTo>
                        <a:lnTo>
                          <a:pt x="65" y="78"/>
                        </a:lnTo>
                        <a:lnTo>
                          <a:pt x="51" y="55"/>
                        </a:lnTo>
                        <a:lnTo>
                          <a:pt x="51" y="55"/>
                        </a:lnTo>
                        <a:lnTo>
                          <a:pt x="44" y="39"/>
                        </a:lnTo>
                        <a:lnTo>
                          <a:pt x="45" y="24"/>
                        </a:lnTo>
                        <a:lnTo>
                          <a:pt x="53" y="11"/>
                        </a:lnTo>
                        <a:lnTo>
                          <a:pt x="53" y="11"/>
                        </a:lnTo>
                        <a:lnTo>
                          <a:pt x="75" y="0"/>
                        </a:lnTo>
                        <a:lnTo>
                          <a:pt x="97" y="3"/>
                        </a:lnTo>
                        <a:lnTo>
                          <a:pt x="117" y="18"/>
                        </a:lnTo>
                        <a:lnTo>
                          <a:pt x="117" y="18"/>
                        </a:lnTo>
                        <a:lnTo>
                          <a:pt x="134" y="49"/>
                        </a:lnTo>
                        <a:lnTo>
                          <a:pt x="130" y="71"/>
                        </a:lnTo>
                        <a:lnTo>
                          <a:pt x="122" y="82"/>
                        </a:lnTo>
                        <a:lnTo>
                          <a:pt x="122" y="82"/>
                        </a:lnTo>
                        <a:lnTo>
                          <a:pt x="108" y="67"/>
                        </a:lnTo>
                        <a:lnTo>
                          <a:pt x="108" y="6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Freeform 141"/>
                  <p:cNvSpPr>
                    <a:spLocks noChangeAspect="1"/>
                  </p:cNvSpPr>
                  <p:nvPr/>
                </p:nvSpPr>
                <p:spPr bwMode="auto">
                  <a:xfrm>
                    <a:off x="1619" y="3352"/>
                    <a:ext cx="52" cy="63"/>
                  </a:xfrm>
                  <a:custGeom>
                    <a:avLst/>
                    <a:gdLst/>
                    <a:ahLst/>
                    <a:cxnLst>
                      <a:cxn ang="0">
                        <a:pos x="86" y="55"/>
                      </a:cxn>
                      <a:cxn ang="0">
                        <a:pos x="27" y="117"/>
                      </a:cxn>
                      <a:cxn ang="0">
                        <a:pos x="27" y="117"/>
                      </a:cxn>
                      <a:cxn ang="0">
                        <a:pos x="24" y="124"/>
                      </a:cxn>
                      <a:cxn ang="0">
                        <a:pos x="26" y="129"/>
                      </a:cxn>
                      <a:cxn ang="0">
                        <a:pos x="30" y="133"/>
                      </a:cxn>
                      <a:cxn ang="0">
                        <a:pos x="30" y="133"/>
                      </a:cxn>
                      <a:cxn ang="0">
                        <a:pos x="35" y="138"/>
                      </a:cxn>
                      <a:cxn ang="0">
                        <a:pos x="23" y="151"/>
                      </a:cxn>
                      <a:cxn ang="0">
                        <a:pos x="23" y="151"/>
                      </a:cxn>
                      <a:cxn ang="0">
                        <a:pos x="18" y="146"/>
                      </a:cxn>
                      <a:cxn ang="0">
                        <a:pos x="13" y="143"/>
                      </a:cxn>
                      <a:cxn ang="0">
                        <a:pos x="10" y="141"/>
                      </a:cxn>
                      <a:cxn ang="0">
                        <a:pos x="10" y="141"/>
                      </a:cxn>
                      <a:cxn ang="0">
                        <a:pos x="0" y="127"/>
                      </a:cxn>
                      <a:cxn ang="0">
                        <a:pos x="1" y="114"/>
                      </a:cxn>
                      <a:cxn ang="0">
                        <a:pos x="10" y="103"/>
                      </a:cxn>
                      <a:cxn ang="0">
                        <a:pos x="10" y="103"/>
                      </a:cxn>
                      <a:cxn ang="0">
                        <a:pos x="69" y="40"/>
                      </a:cxn>
                      <a:cxn ang="0">
                        <a:pos x="56" y="28"/>
                      </a:cxn>
                      <a:cxn ang="0">
                        <a:pos x="69" y="14"/>
                      </a:cxn>
                      <a:cxn ang="0">
                        <a:pos x="81" y="27"/>
                      </a:cxn>
                      <a:cxn ang="0">
                        <a:pos x="107" y="0"/>
                      </a:cxn>
                      <a:cxn ang="0">
                        <a:pos x="123" y="15"/>
                      </a:cxn>
                      <a:cxn ang="0">
                        <a:pos x="98" y="42"/>
                      </a:cxn>
                      <a:cxn ang="0">
                        <a:pos x="113" y="56"/>
                      </a:cxn>
                      <a:cxn ang="0">
                        <a:pos x="101" y="69"/>
                      </a:cxn>
                      <a:cxn ang="0">
                        <a:pos x="86" y="55"/>
                      </a:cxn>
                      <a:cxn ang="0">
                        <a:pos x="86" y="55"/>
                      </a:cxn>
                    </a:cxnLst>
                    <a:rect l="0" t="0" r="r" b="b"/>
                    <a:pathLst>
                      <a:path w="123" h="151">
                        <a:moveTo>
                          <a:pt x="86" y="55"/>
                        </a:moveTo>
                        <a:lnTo>
                          <a:pt x="27" y="117"/>
                        </a:lnTo>
                        <a:lnTo>
                          <a:pt x="27" y="117"/>
                        </a:lnTo>
                        <a:lnTo>
                          <a:pt x="24" y="124"/>
                        </a:lnTo>
                        <a:lnTo>
                          <a:pt x="26" y="129"/>
                        </a:lnTo>
                        <a:lnTo>
                          <a:pt x="30" y="133"/>
                        </a:lnTo>
                        <a:lnTo>
                          <a:pt x="30" y="133"/>
                        </a:lnTo>
                        <a:lnTo>
                          <a:pt x="35" y="138"/>
                        </a:lnTo>
                        <a:lnTo>
                          <a:pt x="23" y="151"/>
                        </a:lnTo>
                        <a:lnTo>
                          <a:pt x="23" y="151"/>
                        </a:lnTo>
                        <a:lnTo>
                          <a:pt x="18" y="146"/>
                        </a:lnTo>
                        <a:lnTo>
                          <a:pt x="13" y="143"/>
                        </a:lnTo>
                        <a:lnTo>
                          <a:pt x="10" y="141"/>
                        </a:lnTo>
                        <a:lnTo>
                          <a:pt x="10" y="141"/>
                        </a:lnTo>
                        <a:lnTo>
                          <a:pt x="0" y="127"/>
                        </a:lnTo>
                        <a:lnTo>
                          <a:pt x="1" y="114"/>
                        </a:lnTo>
                        <a:lnTo>
                          <a:pt x="10" y="103"/>
                        </a:lnTo>
                        <a:lnTo>
                          <a:pt x="10" y="103"/>
                        </a:lnTo>
                        <a:lnTo>
                          <a:pt x="69" y="40"/>
                        </a:lnTo>
                        <a:lnTo>
                          <a:pt x="56" y="28"/>
                        </a:lnTo>
                        <a:lnTo>
                          <a:pt x="69" y="14"/>
                        </a:lnTo>
                        <a:lnTo>
                          <a:pt x="81" y="27"/>
                        </a:lnTo>
                        <a:lnTo>
                          <a:pt x="107" y="0"/>
                        </a:lnTo>
                        <a:lnTo>
                          <a:pt x="123" y="15"/>
                        </a:lnTo>
                        <a:lnTo>
                          <a:pt x="98" y="42"/>
                        </a:lnTo>
                        <a:lnTo>
                          <a:pt x="113" y="56"/>
                        </a:lnTo>
                        <a:lnTo>
                          <a:pt x="101" y="69"/>
                        </a:lnTo>
                        <a:lnTo>
                          <a:pt x="86" y="55"/>
                        </a:lnTo>
                        <a:lnTo>
                          <a:pt x="86" y="5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9" name="Freeform 142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645" y="3388"/>
                    <a:ext cx="54" cy="57"/>
                  </a:xfrm>
                  <a:custGeom>
                    <a:avLst/>
                    <a:gdLst/>
                    <a:ahLst/>
                    <a:cxnLst>
                      <a:cxn ang="0">
                        <a:pos x="111" y="16"/>
                      </a:cxn>
                      <a:cxn ang="0">
                        <a:pos x="129" y="46"/>
                      </a:cxn>
                      <a:cxn ang="0">
                        <a:pos x="127" y="78"/>
                      </a:cxn>
                      <a:cxn ang="0">
                        <a:pos x="110" y="107"/>
                      </a:cxn>
                      <a:cxn ang="0">
                        <a:pos x="110" y="107"/>
                      </a:cxn>
                      <a:cxn ang="0">
                        <a:pos x="82" y="127"/>
                      </a:cxn>
                      <a:cxn ang="0">
                        <a:pos x="51" y="133"/>
                      </a:cxn>
                      <a:cxn ang="0">
                        <a:pos x="18" y="118"/>
                      </a:cxn>
                      <a:cxn ang="0">
                        <a:pos x="18" y="118"/>
                      </a:cxn>
                      <a:cxn ang="0">
                        <a:pos x="0" y="87"/>
                      </a:cxn>
                      <a:cxn ang="0">
                        <a:pos x="2" y="55"/>
                      </a:cxn>
                      <a:cxn ang="0">
                        <a:pos x="19" y="26"/>
                      </a:cxn>
                      <a:cxn ang="0">
                        <a:pos x="19" y="26"/>
                      </a:cxn>
                      <a:cxn ang="0">
                        <a:pos x="46" y="6"/>
                      </a:cxn>
                      <a:cxn ang="0">
                        <a:pos x="78" y="0"/>
                      </a:cxn>
                      <a:cxn ang="0">
                        <a:pos x="111" y="16"/>
                      </a:cxn>
                      <a:cxn ang="0">
                        <a:pos x="111" y="16"/>
                      </a:cxn>
                      <a:cxn ang="0">
                        <a:pos x="31" y="104"/>
                      </a:cxn>
                      <a:cxn ang="0">
                        <a:pos x="55" y="113"/>
                      </a:cxn>
                      <a:cxn ang="0">
                        <a:pos x="76" y="106"/>
                      </a:cxn>
                      <a:cxn ang="0">
                        <a:pos x="92" y="91"/>
                      </a:cxn>
                      <a:cxn ang="0">
                        <a:pos x="92" y="91"/>
                      </a:cxn>
                      <a:cxn ang="0">
                        <a:pos x="105" y="74"/>
                      </a:cxn>
                      <a:cxn ang="0">
                        <a:pos x="110" y="52"/>
                      </a:cxn>
                      <a:cxn ang="0">
                        <a:pos x="97" y="30"/>
                      </a:cxn>
                      <a:cxn ang="0">
                        <a:pos x="97" y="30"/>
                      </a:cxn>
                      <a:cxn ang="0">
                        <a:pos x="74" y="21"/>
                      </a:cxn>
                      <a:cxn ang="0">
                        <a:pos x="52" y="28"/>
                      </a:cxn>
                      <a:cxn ang="0">
                        <a:pos x="36" y="41"/>
                      </a:cxn>
                      <a:cxn ang="0">
                        <a:pos x="36" y="41"/>
                      </a:cxn>
                      <a:cxn ang="0">
                        <a:pos x="25" y="59"/>
                      </a:cxn>
                      <a:cxn ang="0">
                        <a:pos x="19" y="81"/>
                      </a:cxn>
                      <a:cxn ang="0">
                        <a:pos x="31" y="104"/>
                      </a:cxn>
                      <a:cxn ang="0">
                        <a:pos x="31" y="104"/>
                      </a:cxn>
                    </a:cxnLst>
                    <a:rect l="0" t="0" r="r" b="b"/>
                    <a:pathLst>
                      <a:path w="129" h="133">
                        <a:moveTo>
                          <a:pt x="111" y="16"/>
                        </a:moveTo>
                        <a:lnTo>
                          <a:pt x="129" y="46"/>
                        </a:lnTo>
                        <a:lnTo>
                          <a:pt x="127" y="78"/>
                        </a:lnTo>
                        <a:lnTo>
                          <a:pt x="110" y="107"/>
                        </a:lnTo>
                        <a:lnTo>
                          <a:pt x="110" y="107"/>
                        </a:lnTo>
                        <a:lnTo>
                          <a:pt x="82" y="127"/>
                        </a:lnTo>
                        <a:lnTo>
                          <a:pt x="51" y="133"/>
                        </a:lnTo>
                        <a:lnTo>
                          <a:pt x="18" y="118"/>
                        </a:lnTo>
                        <a:lnTo>
                          <a:pt x="18" y="118"/>
                        </a:lnTo>
                        <a:lnTo>
                          <a:pt x="0" y="87"/>
                        </a:lnTo>
                        <a:lnTo>
                          <a:pt x="2" y="55"/>
                        </a:lnTo>
                        <a:lnTo>
                          <a:pt x="19" y="26"/>
                        </a:lnTo>
                        <a:lnTo>
                          <a:pt x="19" y="26"/>
                        </a:lnTo>
                        <a:lnTo>
                          <a:pt x="46" y="6"/>
                        </a:lnTo>
                        <a:lnTo>
                          <a:pt x="78" y="0"/>
                        </a:lnTo>
                        <a:lnTo>
                          <a:pt x="111" y="16"/>
                        </a:lnTo>
                        <a:lnTo>
                          <a:pt x="111" y="16"/>
                        </a:lnTo>
                        <a:close/>
                        <a:moveTo>
                          <a:pt x="31" y="104"/>
                        </a:moveTo>
                        <a:lnTo>
                          <a:pt x="55" y="113"/>
                        </a:lnTo>
                        <a:lnTo>
                          <a:pt x="76" y="106"/>
                        </a:lnTo>
                        <a:lnTo>
                          <a:pt x="92" y="91"/>
                        </a:lnTo>
                        <a:lnTo>
                          <a:pt x="92" y="91"/>
                        </a:lnTo>
                        <a:lnTo>
                          <a:pt x="105" y="74"/>
                        </a:lnTo>
                        <a:lnTo>
                          <a:pt x="110" y="52"/>
                        </a:lnTo>
                        <a:lnTo>
                          <a:pt x="97" y="30"/>
                        </a:lnTo>
                        <a:lnTo>
                          <a:pt x="97" y="30"/>
                        </a:lnTo>
                        <a:lnTo>
                          <a:pt x="74" y="21"/>
                        </a:lnTo>
                        <a:lnTo>
                          <a:pt x="52" y="28"/>
                        </a:lnTo>
                        <a:lnTo>
                          <a:pt x="36" y="41"/>
                        </a:lnTo>
                        <a:lnTo>
                          <a:pt x="36" y="41"/>
                        </a:lnTo>
                        <a:lnTo>
                          <a:pt x="25" y="59"/>
                        </a:lnTo>
                        <a:lnTo>
                          <a:pt x="19" y="81"/>
                        </a:lnTo>
                        <a:lnTo>
                          <a:pt x="31" y="104"/>
                        </a:lnTo>
                        <a:lnTo>
                          <a:pt x="31" y="10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Freeform 143"/>
                  <p:cNvSpPr>
                    <a:spLocks noChangeAspect="1"/>
                  </p:cNvSpPr>
                  <p:nvPr/>
                </p:nvSpPr>
                <p:spPr bwMode="auto">
                  <a:xfrm>
                    <a:off x="1706" y="3425"/>
                    <a:ext cx="89" cy="64"/>
                  </a:xfrm>
                  <a:custGeom>
                    <a:avLst/>
                    <a:gdLst/>
                    <a:ahLst/>
                    <a:cxnLst>
                      <a:cxn ang="0">
                        <a:pos x="18" y="154"/>
                      </a:cxn>
                      <a:cxn ang="0">
                        <a:pos x="0" y="139"/>
                      </a:cxn>
                      <a:cxn ang="0">
                        <a:pos x="111" y="0"/>
                      </a:cxn>
                      <a:cxn ang="0">
                        <a:pos x="209" y="77"/>
                      </a:cxn>
                      <a:cxn ang="0">
                        <a:pos x="194" y="95"/>
                      </a:cxn>
                      <a:cxn ang="0">
                        <a:pos x="118" y="32"/>
                      </a:cxn>
                      <a:cxn ang="0">
                        <a:pos x="83" y="74"/>
                      </a:cxn>
                      <a:cxn ang="0">
                        <a:pos x="151" y="130"/>
                      </a:cxn>
                      <a:cxn ang="0">
                        <a:pos x="138" y="146"/>
                      </a:cxn>
                      <a:cxn ang="0">
                        <a:pos x="70" y="92"/>
                      </a:cxn>
                      <a:cxn ang="0">
                        <a:pos x="18" y="154"/>
                      </a:cxn>
                      <a:cxn ang="0">
                        <a:pos x="18" y="154"/>
                      </a:cxn>
                    </a:cxnLst>
                    <a:rect l="0" t="0" r="r" b="b"/>
                    <a:pathLst>
                      <a:path w="209" h="154">
                        <a:moveTo>
                          <a:pt x="18" y="154"/>
                        </a:moveTo>
                        <a:lnTo>
                          <a:pt x="0" y="139"/>
                        </a:lnTo>
                        <a:lnTo>
                          <a:pt x="111" y="0"/>
                        </a:lnTo>
                        <a:lnTo>
                          <a:pt x="209" y="77"/>
                        </a:lnTo>
                        <a:lnTo>
                          <a:pt x="194" y="95"/>
                        </a:lnTo>
                        <a:lnTo>
                          <a:pt x="118" y="32"/>
                        </a:lnTo>
                        <a:lnTo>
                          <a:pt x="83" y="74"/>
                        </a:lnTo>
                        <a:lnTo>
                          <a:pt x="151" y="130"/>
                        </a:lnTo>
                        <a:lnTo>
                          <a:pt x="138" y="146"/>
                        </a:lnTo>
                        <a:lnTo>
                          <a:pt x="70" y="92"/>
                        </a:lnTo>
                        <a:lnTo>
                          <a:pt x="18" y="154"/>
                        </a:lnTo>
                        <a:lnTo>
                          <a:pt x="18" y="15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" name="Freeform 144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754" y="3482"/>
                    <a:ext cx="60" cy="67"/>
                  </a:xfrm>
                  <a:custGeom>
                    <a:avLst/>
                    <a:gdLst/>
                    <a:ahLst/>
                    <a:cxnLst>
                      <a:cxn ang="0">
                        <a:pos x="68" y="0"/>
                      </a:cxn>
                      <a:cxn ang="0">
                        <a:pos x="116" y="13"/>
                      </a:cxn>
                      <a:cxn ang="0">
                        <a:pos x="129" y="25"/>
                      </a:cxn>
                      <a:cxn ang="0">
                        <a:pos x="133" y="72"/>
                      </a:cxn>
                      <a:cxn ang="0">
                        <a:pos x="89" y="132"/>
                      </a:cxn>
                      <a:cxn ang="0">
                        <a:pos x="87" y="136"/>
                      </a:cxn>
                      <a:cxn ang="0">
                        <a:pos x="90" y="142"/>
                      </a:cxn>
                      <a:cxn ang="0">
                        <a:pos x="91" y="144"/>
                      </a:cxn>
                      <a:cxn ang="0">
                        <a:pos x="96" y="146"/>
                      </a:cxn>
                      <a:cxn ang="0">
                        <a:pos x="87" y="158"/>
                      </a:cxn>
                      <a:cxn ang="0">
                        <a:pos x="83" y="157"/>
                      </a:cxn>
                      <a:cxn ang="0">
                        <a:pos x="75" y="153"/>
                      </a:cxn>
                      <a:cxn ang="0">
                        <a:pos x="65" y="142"/>
                      </a:cxn>
                      <a:cxn ang="0">
                        <a:pos x="68" y="124"/>
                      </a:cxn>
                      <a:cxn ang="0">
                        <a:pos x="54" y="125"/>
                      </a:cxn>
                      <a:cxn ang="0">
                        <a:pos x="18" y="113"/>
                      </a:cxn>
                      <a:cxn ang="0">
                        <a:pos x="4" y="95"/>
                      </a:cxn>
                      <a:cxn ang="0">
                        <a:pos x="8" y="58"/>
                      </a:cxn>
                      <a:cxn ang="0">
                        <a:pos x="19" y="48"/>
                      </a:cxn>
                      <a:cxn ang="0">
                        <a:pos x="64" y="49"/>
                      </a:cxn>
                      <a:cxn ang="0">
                        <a:pos x="96" y="67"/>
                      </a:cxn>
                      <a:cxn ang="0">
                        <a:pos x="101" y="69"/>
                      </a:cxn>
                      <a:cxn ang="0">
                        <a:pos x="114" y="61"/>
                      </a:cxn>
                      <a:cxn ang="0">
                        <a:pos x="118" y="50"/>
                      </a:cxn>
                      <a:cxn ang="0">
                        <a:pos x="103" y="27"/>
                      </a:cxn>
                      <a:cxn ang="0">
                        <a:pos x="85" y="18"/>
                      </a:cxn>
                      <a:cxn ang="0">
                        <a:pos x="63" y="29"/>
                      </a:cxn>
                      <a:cxn ang="0">
                        <a:pos x="47" y="16"/>
                      </a:cxn>
                      <a:cxn ang="0">
                        <a:pos x="97" y="83"/>
                      </a:cxn>
                      <a:cxn ang="0">
                        <a:pos x="81" y="78"/>
                      </a:cxn>
                      <a:cxn ang="0">
                        <a:pos x="63" y="68"/>
                      </a:cxn>
                      <a:cxn ang="0">
                        <a:pos x="39" y="62"/>
                      </a:cxn>
                      <a:cxn ang="0">
                        <a:pos x="28" y="69"/>
                      </a:cxn>
                      <a:cxn ang="0">
                        <a:pos x="24" y="90"/>
                      </a:cxn>
                      <a:cxn ang="0">
                        <a:pos x="33" y="101"/>
                      </a:cxn>
                      <a:cxn ang="0">
                        <a:pos x="69" y="110"/>
                      </a:cxn>
                      <a:cxn ang="0">
                        <a:pos x="84" y="100"/>
                      </a:cxn>
                      <a:cxn ang="0">
                        <a:pos x="97" y="83"/>
                      </a:cxn>
                    </a:cxnLst>
                    <a:rect l="0" t="0" r="r" b="b"/>
                    <a:pathLst>
                      <a:path w="139" h="158">
                        <a:moveTo>
                          <a:pt x="47" y="16"/>
                        </a:moveTo>
                        <a:lnTo>
                          <a:pt x="68" y="0"/>
                        </a:lnTo>
                        <a:lnTo>
                          <a:pt x="92" y="0"/>
                        </a:lnTo>
                        <a:lnTo>
                          <a:pt x="116" y="13"/>
                        </a:lnTo>
                        <a:lnTo>
                          <a:pt x="116" y="13"/>
                        </a:lnTo>
                        <a:lnTo>
                          <a:pt x="129" y="25"/>
                        </a:lnTo>
                        <a:lnTo>
                          <a:pt x="139" y="46"/>
                        </a:lnTo>
                        <a:lnTo>
                          <a:pt x="133" y="72"/>
                        </a:lnTo>
                        <a:lnTo>
                          <a:pt x="133" y="72"/>
                        </a:lnTo>
                        <a:lnTo>
                          <a:pt x="89" y="132"/>
                        </a:lnTo>
                        <a:lnTo>
                          <a:pt x="89" y="132"/>
                        </a:lnTo>
                        <a:lnTo>
                          <a:pt x="87" y="136"/>
                        </a:lnTo>
                        <a:lnTo>
                          <a:pt x="87" y="139"/>
                        </a:lnTo>
                        <a:lnTo>
                          <a:pt x="90" y="142"/>
                        </a:lnTo>
                        <a:lnTo>
                          <a:pt x="90" y="142"/>
                        </a:lnTo>
                        <a:lnTo>
                          <a:pt x="91" y="144"/>
                        </a:lnTo>
                        <a:lnTo>
                          <a:pt x="94" y="145"/>
                        </a:lnTo>
                        <a:lnTo>
                          <a:pt x="96" y="146"/>
                        </a:lnTo>
                        <a:lnTo>
                          <a:pt x="96" y="146"/>
                        </a:lnTo>
                        <a:lnTo>
                          <a:pt x="87" y="158"/>
                        </a:lnTo>
                        <a:lnTo>
                          <a:pt x="87" y="158"/>
                        </a:lnTo>
                        <a:lnTo>
                          <a:pt x="83" y="157"/>
                        </a:lnTo>
                        <a:lnTo>
                          <a:pt x="78" y="156"/>
                        </a:lnTo>
                        <a:lnTo>
                          <a:pt x="75" y="153"/>
                        </a:lnTo>
                        <a:lnTo>
                          <a:pt x="75" y="153"/>
                        </a:lnTo>
                        <a:lnTo>
                          <a:pt x="65" y="142"/>
                        </a:lnTo>
                        <a:lnTo>
                          <a:pt x="64" y="133"/>
                        </a:lnTo>
                        <a:lnTo>
                          <a:pt x="68" y="124"/>
                        </a:lnTo>
                        <a:lnTo>
                          <a:pt x="68" y="124"/>
                        </a:lnTo>
                        <a:lnTo>
                          <a:pt x="54" y="125"/>
                        </a:lnTo>
                        <a:lnTo>
                          <a:pt x="37" y="123"/>
                        </a:lnTo>
                        <a:lnTo>
                          <a:pt x="18" y="113"/>
                        </a:lnTo>
                        <a:lnTo>
                          <a:pt x="18" y="113"/>
                        </a:lnTo>
                        <a:lnTo>
                          <a:pt x="4" y="95"/>
                        </a:lnTo>
                        <a:lnTo>
                          <a:pt x="0" y="77"/>
                        </a:lnTo>
                        <a:lnTo>
                          <a:pt x="8" y="58"/>
                        </a:lnTo>
                        <a:lnTo>
                          <a:pt x="8" y="58"/>
                        </a:lnTo>
                        <a:lnTo>
                          <a:pt x="19" y="48"/>
                        </a:lnTo>
                        <a:lnTo>
                          <a:pt x="37" y="41"/>
                        </a:lnTo>
                        <a:lnTo>
                          <a:pt x="64" y="49"/>
                        </a:lnTo>
                        <a:lnTo>
                          <a:pt x="64" y="49"/>
                        </a:lnTo>
                        <a:lnTo>
                          <a:pt x="96" y="67"/>
                        </a:lnTo>
                        <a:lnTo>
                          <a:pt x="96" y="67"/>
                        </a:lnTo>
                        <a:lnTo>
                          <a:pt x="101" y="69"/>
                        </a:lnTo>
                        <a:lnTo>
                          <a:pt x="107" y="68"/>
                        </a:lnTo>
                        <a:lnTo>
                          <a:pt x="114" y="61"/>
                        </a:lnTo>
                        <a:lnTo>
                          <a:pt x="114" y="61"/>
                        </a:lnTo>
                        <a:lnTo>
                          <a:pt x="118" y="50"/>
                        </a:lnTo>
                        <a:lnTo>
                          <a:pt x="115" y="39"/>
                        </a:lnTo>
                        <a:lnTo>
                          <a:pt x="103" y="27"/>
                        </a:lnTo>
                        <a:lnTo>
                          <a:pt x="103" y="27"/>
                        </a:lnTo>
                        <a:lnTo>
                          <a:pt x="85" y="18"/>
                        </a:lnTo>
                        <a:lnTo>
                          <a:pt x="72" y="21"/>
                        </a:lnTo>
                        <a:lnTo>
                          <a:pt x="63" y="29"/>
                        </a:lnTo>
                        <a:lnTo>
                          <a:pt x="63" y="29"/>
                        </a:lnTo>
                        <a:lnTo>
                          <a:pt x="47" y="16"/>
                        </a:lnTo>
                        <a:lnTo>
                          <a:pt x="47" y="16"/>
                        </a:lnTo>
                        <a:close/>
                        <a:moveTo>
                          <a:pt x="97" y="83"/>
                        </a:moveTo>
                        <a:lnTo>
                          <a:pt x="92" y="82"/>
                        </a:lnTo>
                        <a:lnTo>
                          <a:pt x="81" y="78"/>
                        </a:lnTo>
                        <a:lnTo>
                          <a:pt x="63" y="68"/>
                        </a:lnTo>
                        <a:lnTo>
                          <a:pt x="63" y="68"/>
                        </a:lnTo>
                        <a:lnTo>
                          <a:pt x="52" y="63"/>
                        </a:lnTo>
                        <a:lnTo>
                          <a:pt x="39" y="62"/>
                        </a:lnTo>
                        <a:lnTo>
                          <a:pt x="28" y="69"/>
                        </a:lnTo>
                        <a:lnTo>
                          <a:pt x="28" y="69"/>
                        </a:lnTo>
                        <a:lnTo>
                          <a:pt x="23" y="80"/>
                        </a:lnTo>
                        <a:lnTo>
                          <a:pt x="24" y="90"/>
                        </a:lnTo>
                        <a:lnTo>
                          <a:pt x="33" y="101"/>
                        </a:lnTo>
                        <a:lnTo>
                          <a:pt x="33" y="101"/>
                        </a:lnTo>
                        <a:lnTo>
                          <a:pt x="51" y="110"/>
                        </a:lnTo>
                        <a:lnTo>
                          <a:pt x="69" y="110"/>
                        </a:lnTo>
                        <a:lnTo>
                          <a:pt x="84" y="100"/>
                        </a:lnTo>
                        <a:lnTo>
                          <a:pt x="84" y="100"/>
                        </a:lnTo>
                        <a:lnTo>
                          <a:pt x="97" y="83"/>
                        </a:lnTo>
                        <a:lnTo>
                          <a:pt x="97" y="8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Freeform 145"/>
                  <p:cNvSpPr>
                    <a:spLocks noChangeAspect="1"/>
                  </p:cNvSpPr>
                  <p:nvPr/>
                </p:nvSpPr>
                <p:spPr bwMode="auto">
                  <a:xfrm>
                    <a:off x="1806" y="3517"/>
                    <a:ext cx="54" cy="56"/>
                  </a:xfrm>
                  <a:custGeom>
                    <a:avLst/>
                    <a:gdLst/>
                    <a:ahLst/>
                    <a:cxnLst>
                      <a:cxn ang="0">
                        <a:pos x="101" y="68"/>
                      </a:cxn>
                      <a:cxn ang="0">
                        <a:pos x="106" y="53"/>
                      </a:cxn>
                      <a:cxn ang="0">
                        <a:pos x="103" y="39"/>
                      </a:cxn>
                      <a:cxn ang="0">
                        <a:pos x="92" y="28"/>
                      </a:cxn>
                      <a:cxn ang="0">
                        <a:pos x="92" y="28"/>
                      </a:cxn>
                      <a:cxn ang="0">
                        <a:pos x="70" y="21"/>
                      </a:cxn>
                      <a:cxn ang="0">
                        <a:pos x="51" y="30"/>
                      </a:cxn>
                      <a:cxn ang="0">
                        <a:pos x="34" y="47"/>
                      </a:cxn>
                      <a:cxn ang="0">
                        <a:pos x="34" y="47"/>
                      </a:cxn>
                      <a:cxn ang="0">
                        <a:pos x="23" y="67"/>
                      </a:cxn>
                      <a:cxn ang="0">
                        <a:pos x="21" y="89"/>
                      </a:cxn>
                      <a:cxn ang="0">
                        <a:pos x="35" y="109"/>
                      </a:cxn>
                      <a:cxn ang="0">
                        <a:pos x="35" y="109"/>
                      </a:cxn>
                      <a:cxn ang="0">
                        <a:pos x="49" y="114"/>
                      </a:cxn>
                      <a:cxn ang="0">
                        <a:pos x="64" y="112"/>
                      </a:cxn>
                      <a:cxn ang="0">
                        <a:pos x="78" y="102"/>
                      </a:cxn>
                      <a:cxn ang="0">
                        <a:pos x="78" y="102"/>
                      </a:cxn>
                      <a:cxn ang="0">
                        <a:pos x="96" y="113"/>
                      </a:cxn>
                      <a:cxn ang="0">
                        <a:pos x="96" y="113"/>
                      </a:cxn>
                      <a:cxn ang="0">
                        <a:pos x="78" y="128"/>
                      </a:cxn>
                      <a:cxn ang="0">
                        <a:pos x="54" y="134"/>
                      </a:cxn>
                      <a:cxn ang="0">
                        <a:pos x="23" y="124"/>
                      </a:cxn>
                      <a:cxn ang="0">
                        <a:pos x="23" y="124"/>
                      </a:cxn>
                      <a:cxn ang="0">
                        <a:pos x="3" y="98"/>
                      </a:cxn>
                      <a:cxn ang="0">
                        <a:pos x="0" y="68"/>
                      </a:cxn>
                      <a:cxn ang="0">
                        <a:pos x="13" y="37"/>
                      </a:cxn>
                      <a:cxn ang="0">
                        <a:pos x="13" y="37"/>
                      </a:cxn>
                      <a:cxn ang="0">
                        <a:pos x="39" y="10"/>
                      </a:cxn>
                      <a:cxn ang="0">
                        <a:pos x="72" y="0"/>
                      </a:cxn>
                      <a:cxn ang="0">
                        <a:pos x="106" y="13"/>
                      </a:cxn>
                      <a:cxn ang="0">
                        <a:pos x="106" y="13"/>
                      </a:cxn>
                      <a:cxn ang="0">
                        <a:pos x="125" y="35"/>
                      </a:cxn>
                      <a:cxn ang="0">
                        <a:pos x="127" y="58"/>
                      </a:cxn>
                      <a:cxn ang="0">
                        <a:pos x="118" y="80"/>
                      </a:cxn>
                      <a:cxn ang="0">
                        <a:pos x="118" y="80"/>
                      </a:cxn>
                      <a:cxn ang="0">
                        <a:pos x="101" y="68"/>
                      </a:cxn>
                      <a:cxn ang="0">
                        <a:pos x="101" y="68"/>
                      </a:cxn>
                    </a:cxnLst>
                    <a:rect l="0" t="0" r="r" b="b"/>
                    <a:pathLst>
                      <a:path w="127" h="134">
                        <a:moveTo>
                          <a:pt x="101" y="68"/>
                        </a:moveTo>
                        <a:lnTo>
                          <a:pt x="106" y="53"/>
                        </a:lnTo>
                        <a:lnTo>
                          <a:pt x="103" y="39"/>
                        </a:lnTo>
                        <a:lnTo>
                          <a:pt x="92" y="28"/>
                        </a:lnTo>
                        <a:lnTo>
                          <a:pt x="92" y="28"/>
                        </a:lnTo>
                        <a:lnTo>
                          <a:pt x="70" y="21"/>
                        </a:lnTo>
                        <a:lnTo>
                          <a:pt x="51" y="30"/>
                        </a:lnTo>
                        <a:lnTo>
                          <a:pt x="34" y="47"/>
                        </a:lnTo>
                        <a:lnTo>
                          <a:pt x="34" y="47"/>
                        </a:lnTo>
                        <a:lnTo>
                          <a:pt x="23" y="67"/>
                        </a:lnTo>
                        <a:lnTo>
                          <a:pt x="21" y="89"/>
                        </a:lnTo>
                        <a:lnTo>
                          <a:pt x="35" y="109"/>
                        </a:lnTo>
                        <a:lnTo>
                          <a:pt x="35" y="109"/>
                        </a:lnTo>
                        <a:lnTo>
                          <a:pt x="49" y="114"/>
                        </a:lnTo>
                        <a:lnTo>
                          <a:pt x="64" y="112"/>
                        </a:lnTo>
                        <a:lnTo>
                          <a:pt x="78" y="102"/>
                        </a:lnTo>
                        <a:lnTo>
                          <a:pt x="78" y="102"/>
                        </a:lnTo>
                        <a:lnTo>
                          <a:pt x="96" y="113"/>
                        </a:lnTo>
                        <a:lnTo>
                          <a:pt x="96" y="113"/>
                        </a:lnTo>
                        <a:lnTo>
                          <a:pt x="78" y="128"/>
                        </a:lnTo>
                        <a:lnTo>
                          <a:pt x="54" y="134"/>
                        </a:lnTo>
                        <a:lnTo>
                          <a:pt x="23" y="124"/>
                        </a:lnTo>
                        <a:lnTo>
                          <a:pt x="23" y="124"/>
                        </a:lnTo>
                        <a:lnTo>
                          <a:pt x="3" y="98"/>
                        </a:lnTo>
                        <a:lnTo>
                          <a:pt x="0" y="68"/>
                        </a:lnTo>
                        <a:lnTo>
                          <a:pt x="13" y="37"/>
                        </a:lnTo>
                        <a:lnTo>
                          <a:pt x="13" y="37"/>
                        </a:lnTo>
                        <a:lnTo>
                          <a:pt x="39" y="10"/>
                        </a:lnTo>
                        <a:lnTo>
                          <a:pt x="72" y="0"/>
                        </a:lnTo>
                        <a:lnTo>
                          <a:pt x="106" y="13"/>
                        </a:lnTo>
                        <a:lnTo>
                          <a:pt x="106" y="13"/>
                        </a:lnTo>
                        <a:lnTo>
                          <a:pt x="125" y="35"/>
                        </a:lnTo>
                        <a:lnTo>
                          <a:pt x="127" y="58"/>
                        </a:lnTo>
                        <a:lnTo>
                          <a:pt x="118" y="80"/>
                        </a:lnTo>
                        <a:lnTo>
                          <a:pt x="118" y="80"/>
                        </a:lnTo>
                        <a:lnTo>
                          <a:pt x="101" y="68"/>
                        </a:lnTo>
                        <a:lnTo>
                          <a:pt x="101" y="6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3" name="Freeform 146"/>
                  <p:cNvSpPr>
                    <a:spLocks noChangeAspect="1"/>
                  </p:cNvSpPr>
                  <p:nvPr/>
                </p:nvSpPr>
                <p:spPr bwMode="auto">
                  <a:xfrm>
                    <a:off x="1850" y="3529"/>
                    <a:ext cx="43" cy="68"/>
                  </a:xfrm>
                  <a:custGeom>
                    <a:avLst/>
                    <a:gdLst/>
                    <a:ahLst/>
                    <a:cxnLst>
                      <a:cxn ang="0">
                        <a:pos x="72" y="57"/>
                      </a:cxn>
                      <a:cxn ang="0">
                        <a:pos x="25" y="127"/>
                      </a:cxn>
                      <a:cxn ang="0">
                        <a:pos x="25" y="127"/>
                      </a:cxn>
                      <a:cxn ang="0">
                        <a:pos x="23" y="135"/>
                      </a:cxn>
                      <a:cxn ang="0">
                        <a:pos x="26" y="140"/>
                      </a:cxn>
                      <a:cxn ang="0">
                        <a:pos x="31" y="143"/>
                      </a:cxn>
                      <a:cxn ang="0">
                        <a:pos x="31" y="143"/>
                      </a:cxn>
                      <a:cxn ang="0">
                        <a:pos x="37" y="147"/>
                      </a:cxn>
                      <a:cxn ang="0">
                        <a:pos x="28" y="162"/>
                      </a:cxn>
                      <a:cxn ang="0">
                        <a:pos x="28" y="162"/>
                      </a:cxn>
                      <a:cxn ang="0">
                        <a:pos x="21" y="159"/>
                      </a:cxn>
                      <a:cxn ang="0">
                        <a:pos x="15" y="157"/>
                      </a:cxn>
                      <a:cxn ang="0">
                        <a:pos x="12" y="155"/>
                      </a:cxn>
                      <a:cxn ang="0">
                        <a:pos x="12" y="155"/>
                      </a:cxn>
                      <a:cxn ang="0">
                        <a:pos x="1" y="142"/>
                      </a:cxn>
                      <a:cxn ang="0">
                        <a:pos x="0" y="129"/>
                      </a:cxn>
                      <a:cxn ang="0">
                        <a:pos x="6" y="116"/>
                      </a:cxn>
                      <a:cxn ang="0">
                        <a:pos x="6" y="116"/>
                      </a:cxn>
                      <a:cxn ang="0">
                        <a:pos x="53" y="45"/>
                      </a:cxn>
                      <a:cxn ang="0">
                        <a:pos x="39" y="35"/>
                      </a:cxn>
                      <a:cxn ang="0">
                        <a:pos x="49" y="20"/>
                      </a:cxn>
                      <a:cxn ang="0">
                        <a:pos x="63" y="30"/>
                      </a:cxn>
                      <a:cxn ang="0">
                        <a:pos x="83" y="0"/>
                      </a:cxn>
                      <a:cxn ang="0">
                        <a:pos x="102" y="12"/>
                      </a:cxn>
                      <a:cxn ang="0">
                        <a:pos x="81" y="42"/>
                      </a:cxn>
                      <a:cxn ang="0">
                        <a:pos x="100" y="53"/>
                      </a:cxn>
                      <a:cxn ang="0">
                        <a:pos x="89" y="68"/>
                      </a:cxn>
                      <a:cxn ang="0">
                        <a:pos x="72" y="57"/>
                      </a:cxn>
                      <a:cxn ang="0">
                        <a:pos x="72" y="57"/>
                      </a:cxn>
                    </a:cxnLst>
                    <a:rect l="0" t="0" r="r" b="b"/>
                    <a:pathLst>
                      <a:path w="102" h="162">
                        <a:moveTo>
                          <a:pt x="72" y="57"/>
                        </a:moveTo>
                        <a:lnTo>
                          <a:pt x="25" y="127"/>
                        </a:lnTo>
                        <a:lnTo>
                          <a:pt x="25" y="127"/>
                        </a:lnTo>
                        <a:lnTo>
                          <a:pt x="23" y="135"/>
                        </a:lnTo>
                        <a:lnTo>
                          <a:pt x="26" y="140"/>
                        </a:lnTo>
                        <a:lnTo>
                          <a:pt x="31" y="143"/>
                        </a:lnTo>
                        <a:lnTo>
                          <a:pt x="31" y="143"/>
                        </a:lnTo>
                        <a:lnTo>
                          <a:pt x="37" y="147"/>
                        </a:lnTo>
                        <a:lnTo>
                          <a:pt x="28" y="162"/>
                        </a:lnTo>
                        <a:lnTo>
                          <a:pt x="28" y="162"/>
                        </a:lnTo>
                        <a:lnTo>
                          <a:pt x="21" y="159"/>
                        </a:lnTo>
                        <a:lnTo>
                          <a:pt x="15" y="157"/>
                        </a:lnTo>
                        <a:lnTo>
                          <a:pt x="12" y="155"/>
                        </a:lnTo>
                        <a:lnTo>
                          <a:pt x="12" y="155"/>
                        </a:lnTo>
                        <a:lnTo>
                          <a:pt x="1" y="142"/>
                        </a:lnTo>
                        <a:lnTo>
                          <a:pt x="0" y="129"/>
                        </a:lnTo>
                        <a:lnTo>
                          <a:pt x="6" y="116"/>
                        </a:lnTo>
                        <a:lnTo>
                          <a:pt x="6" y="116"/>
                        </a:lnTo>
                        <a:lnTo>
                          <a:pt x="53" y="45"/>
                        </a:lnTo>
                        <a:lnTo>
                          <a:pt x="39" y="35"/>
                        </a:lnTo>
                        <a:lnTo>
                          <a:pt x="49" y="20"/>
                        </a:lnTo>
                        <a:lnTo>
                          <a:pt x="63" y="30"/>
                        </a:lnTo>
                        <a:lnTo>
                          <a:pt x="83" y="0"/>
                        </a:lnTo>
                        <a:lnTo>
                          <a:pt x="102" y="12"/>
                        </a:lnTo>
                        <a:lnTo>
                          <a:pt x="81" y="42"/>
                        </a:lnTo>
                        <a:lnTo>
                          <a:pt x="100" y="53"/>
                        </a:lnTo>
                        <a:lnTo>
                          <a:pt x="89" y="68"/>
                        </a:lnTo>
                        <a:lnTo>
                          <a:pt x="72" y="57"/>
                        </a:lnTo>
                        <a:lnTo>
                          <a:pt x="72" y="5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Freeform 147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877" y="3563"/>
                    <a:ext cx="53" cy="56"/>
                  </a:xfrm>
                  <a:custGeom>
                    <a:avLst/>
                    <a:gdLst/>
                    <a:ahLst/>
                    <a:cxnLst>
                      <a:cxn ang="0">
                        <a:pos x="99" y="9"/>
                      </a:cxn>
                      <a:cxn ang="0">
                        <a:pos x="124" y="36"/>
                      </a:cxn>
                      <a:cxn ang="0">
                        <a:pos x="127" y="68"/>
                      </a:cxn>
                      <a:cxn ang="0">
                        <a:pos x="115" y="99"/>
                      </a:cxn>
                      <a:cxn ang="0">
                        <a:pos x="115" y="99"/>
                      </a:cxn>
                      <a:cxn ang="0">
                        <a:pos x="92" y="124"/>
                      </a:cxn>
                      <a:cxn ang="0">
                        <a:pos x="62" y="135"/>
                      </a:cxn>
                      <a:cxn ang="0">
                        <a:pos x="27" y="125"/>
                      </a:cxn>
                      <a:cxn ang="0">
                        <a:pos x="27" y="125"/>
                      </a:cxn>
                      <a:cxn ang="0">
                        <a:pos x="3" y="99"/>
                      </a:cxn>
                      <a:cxn ang="0">
                        <a:pos x="0" y="66"/>
                      </a:cxn>
                      <a:cxn ang="0">
                        <a:pos x="12" y="35"/>
                      </a:cxn>
                      <a:cxn ang="0">
                        <a:pos x="12" y="35"/>
                      </a:cxn>
                      <a:cxn ang="0">
                        <a:pos x="35" y="11"/>
                      </a:cxn>
                      <a:cxn ang="0">
                        <a:pos x="65" y="0"/>
                      </a:cxn>
                      <a:cxn ang="0">
                        <a:pos x="99" y="9"/>
                      </a:cxn>
                      <a:cxn ang="0">
                        <a:pos x="99" y="9"/>
                      </a:cxn>
                      <a:cxn ang="0">
                        <a:pos x="37" y="110"/>
                      </a:cxn>
                      <a:cxn ang="0">
                        <a:pos x="62" y="114"/>
                      </a:cxn>
                      <a:cxn ang="0">
                        <a:pos x="82" y="103"/>
                      </a:cxn>
                      <a:cxn ang="0">
                        <a:pos x="95" y="88"/>
                      </a:cxn>
                      <a:cxn ang="0">
                        <a:pos x="95" y="88"/>
                      </a:cxn>
                      <a:cxn ang="0">
                        <a:pos x="104" y="68"/>
                      </a:cxn>
                      <a:cxn ang="0">
                        <a:pos x="105" y="45"/>
                      </a:cxn>
                      <a:cxn ang="0">
                        <a:pos x="90" y="25"/>
                      </a:cxn>
                      <a:cxn ang="0">
                        <a:pos x="90" y="25"/>
                      </a:cxn>
                      <a:cxn ang="0">
                        <a:pos x="65" y="20"/>
                      </a:cxn>
                      <a:cxn ang="0">
                        <a:pos x="45" y="31"/>
                      </a:cxn>
                      <a:cxn ang="0">
                        <a:pos x="31" y="47"/>
                      </a:cxn>
                      <a:cxn ang="0">
                        <a:pos x="31" y="47"/>
                      </a:cxn>
                      <a:cxn ang="0">
                        <a:pos x="22" y="66"/>
                      </a:cxn>
                      <a:cxn ang="0">
                        <a:pos x="21" y="90"/>
                      </a:cxn>
                      <a:cxn ang="0">
                        <a:pos x="37" y="110"/>
                      </a:cxn>
                      <a:cxn ang="0">
                        <a:pos x="37" y="110"/>
                      </a:cxn>
                    </a:cxnLst>
                    <a:rect l="0" t="0" r="r" b="b"/>
                    <a:pathLst>
                      <a:path w="127" h="135">
                        <a:moveTo>
                          <a:pt x="99" y="9"/>
                        </a:moveTo>
                        <a:lnTo>
                          <a:pt x="124" y="36"/>
                        </a:lnTo>
                        <a:lnTo>
                          <a:pt x="127" y="68"/>
                        </a:lnTo>
                        <a:lnTo>
                          <a:pt x="115" y="99"/>
                        </a:lnTo>
                        <a:lnTo>
                          <a:pt x="115" y="99"/>
                        </a:lnTo>
                        <a:lnTo>
                          <a:pt x="92" y="124"/>
                        </a:lnTo>
                        <a:lnTo>
                          <a:pt x="62" y="135"/>
                        </a:lnTo>
                        <a:lnTo>
                          <a:pt x="27" y="125"/>
                        </a:lnTo>
                        <a:lnTo>
                          <a:pt x="27" y="125"/>
                        </a:lnTo>
                        <a:lnTo>
                          <a:pt x="3" y="99"/>
                        </a:lnTo>
                        <a:lnTo>
                          <a:pt x="0" y="66"/>
                        </a:lnTo>
                        <a:lnTo>
                          <a:pt x="12" y="35"/>
                        </a:lnTo>
                        <a:lnTo>
                          <a:pt x="12" y="35"/>
                        </a:lnTo>
                        <a:lnTo>
                          <a:pt x="35" y="11"/>
                        </a:lnTo>
                        <a:lnTo>
                          <a:pt x="65" y="0"/>
                        </a:lnTo>
                        <a:lnTo>
                          <a:pt x="99" y="9"/>
                        </a:lnTo>
                        <a:lnTo>
                          <a:pt x="99" y="9"/>
                        </a:lnTo>
                        <a:close/>
                        <a:moveTo>
                          <a:pt x="37" y="110"/>
                        </a:moveTo>
                        <a:lnTo>
                          <a:pt x="62" y="114"/>
                        </a:lnTo>
                        <a:lnTo>
                          <a:pt x="82" y="103"/>
                        </a:lnTo>
                        <a:lnTo>
                          <a:pt x="95" y="88"/>
                        </a:lnTo>
                        <a:lnTo>
                          <a:pt x="95" y="88"/>
                        </a:lnTo>
                        <a:lnTo>
                          <a:pt x="104" y="68"/>
                        </a:lnTo>
                        <a:lnTo>
                          <a:pt x="105" y="45"/>
                        </a:lnTo>
                        <a:lnTo>
                          <a:pt x="90" y="25"/>
                        </a:lnTo>
                        <a:lnTo>
                          <a:pt x="90" y="25"/>
                        </a:lnTo>
                        <a:lnTo>
                          <a:pt x="65" y="20"/>
                        </a:lnTo>
                        <a:lnTo>
                          <a:pt x="45" y="31"/>
                        </a:lnTo>
                        <a:lnTo>
                          <a:pt x="31" y="47"/>
                        </a:lnTo>
                        <a:lnTo>
                          <a:pt x="31" y="47"/>
                        </a:lnTo>
                        <a:lnTo>
                          <a:pt x="22" y="66"/>
                        </a:lnTo>
                        <a:lnTo>
                          <a:pt x="21" y="90"/>
                        </a:lnTo>
                        <a:lnTo>
                          <a:pt x="37" y="110"/>
                        </a:lnTo>
                        <a:lnTo>
                          <a:pt x="37" y="11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5" name="Freeform 148"/>
                  <p:cNvSpPr>
                    <a:spLocks noChangeAspect="1"/>
                  </p:cNvSpPr>
                  <p:nvPr/>
                </p:nvSpPr>
                <p:spPr bwMode="auto">
                  <a:xfrm>
                    <a:off x="1922" y="3588"/>
                    <a:ext cx="52" cy="52"/>
                  </a:xfrm>
                  <a:custGeom>
                    <a:avLst/>
                    <a:gdLst/>
                    <a:ahLst/>
                    <a:cxnLst>
                      <a:cxn ang="0">
                        <a:pos x="20" y="124"/>
                      </a:cxn>
                      <a:cxn ang="0">
                        <a:pos x="0" y="113"/>
                      </a:cxn>
                      <a:cxn ang="0">
                        <a:pos x="66" y="0"/>
                      </a:cxn>
                      <a:cxn ang="0">
                        <a:pos x="84" y="10"/>
                      </a:cxn>
                      <a:cxn ang="0">
                        <a:pos x="73" y="30"/>
                      </a:cxn>
                      <a:cxn ang="0">
                        <a:pos x="73" y="30"/>
                      </a:cxn>
                      <a:cxn ang="0">
                        <a:pos x="73" y="30"/>
                      </a:cxn>
                      <a:cxn ang="0">
                        <a:pos x="89" y="23"/>
                      </a:cxn>
                      <a:cxn ang="0">
                        <a:pos x="104" y="22"/>
                      </a:cxn>
                      <a:cxn ang="0">
                        <a:pos x="118" y="26"/>
                      </a:cxn>
                      <a:cxn ang="0">
                        <a:pos x="118" y="26"/>
                      </a:cxn>
                      <a:cxn ang="0">
                        <a:pos x="120" y="28"/>
                      </a:cxn>
                      <a:cxn ang="0">
                        <a:pos x="122" y="29"/>
                      </a:cxn>
                      <a:cxn ang="0">
                        <a:pos x="123" y="30"/>
                      </a:cxn>
                      <a:cxn ang="0">
                        <a:pos x="123" y="30"/>
                      </a:cxn>
                      <a:cxn ang="0">
                        <a:pos x="111" y="49"/>
                      </a:cxn>
                      <a:cxn ang="0">
                        <a:pos x="104" y="45"/>
                      </a:cxn>
                      <a:cxn ang="0">
                        <a:pos x="104" y="45"/>
                      </a:cxn>
                      <a:cxn ang="0">
                        <a:pos x="87" y="40"/>
                      </a:cxn>
                      <a:cxn ang="0">
                        <a:pos x="70" y="45"/>
                      </a:cxn>
                      <a:cxn ang="0">
                        <a:pos x="58" y="58"/>
                      </a:cxn>
                      <a:cxn ang="0">
                        <a:pos x="58" y="58"/>
                      </a:cxn>
                      <a:cxn ang="0">
                        <a:pos x="20" y="124"/>
                      </a:cxn>
                      <a:cxn ang="0">
                        <a:pos x="20" y="124"/>
                      </a:cxn>
                    </a:cxnLst>
                    <a:rect l="0" t="0" r="r" b="b"/>
                    <a:pathLst>
                      <a:path w="123" h="124">
                        <a:moveTo>
                          <a:pt x="20" y="124"/>
                        </a:moveTo>
                        <a:lnTo>
                          <a:pt x="0" y="113"/>
                        </a:lnTo>
                        <a:lnTo>
                          <a:pt x="66" y="0"/>
                        </a:lnTo>
                        <a:lnTo>
                          <a:pt x="84" y="10"/>
                        </a:lnTo>
                        <a:lnTo>
                          <a:pt x="73" y="30"/>
                        </a:lnTo>
                        <a:lnTo>
                          <a:pt x="73" y="30"/>
                        </a:lnTo>
                        <a:lnTo>
                          <a:pt x="73" y="30"/>
                        </a:lnTo>
                        <a:lnTo>
                          <a:pt x="89" y="23"/>
                        </a:lnTo>
                        <a:lnTo>
                          <a:pt x="104" y="22"/>
                        </a:lnTo>
                        <a:lnTo>
                          <a:pt x="118" y="26"/>
                        </a:lnTo>
                        <a:lnTo>
                          <a:pt x="118" y="26"/>
                        </a:lnTo>
                        <a:lnTo>
                          <a:pt x="120" y="28"/>
                        </a:lnTo>
                        <a:lnTo>
                          <a:pt x="122" y="29"/>
                        </a:lnTo>
                        <a:lnTo>
                          <a:pt x="123" y="30"/>
                        </a:lnTo>
                        <a:lnTo>
                          <a:pt x="123" y="30"/>
                        </a:lnTo>
                        <a:lnTo>
                          <a:pt x="111" y="49"/>
                        </a:lnTo>
                        <a:lnTo>
                          <a:pt x="104" y="45"/>
                        </a:lnTo>
                        <a:lnTo>
                          <a:pt x="104" y="45"/>
                        </a:lnTo>
                        <a:lnTo>
                          <a:pt x="87" y="40"/>
                        </a:lnTo>
                        <a:lnTo>
                          <a:pt x="70" y="45"/>
                        </a:lnTo>
                        <a:lnTo>
                          <a:pt x="58" y="58"/>
                        </a:lnTo>
                        <a:lnTo>
                          <a:pt x="58" y="58"/>
                        </a:lnTo>
                        <a:lnTo>
                          <a:pt x="20" y="124"/>
                        </a:lnTo>
                        <a:lnTo>
                          <a:pt x="20" y="12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" name="Freeform 149"/>
                  <p:cNvSpPr>
                    <a:spLocks noChangeAspect="1"/>
                  </p:cNvSpPr>
                  <p:nvPr/>
                </p:nvSpPr>
                <p:spPr bwMode="auto">
                  <a:xfrm>
                    <a:off x="1955" y="3609"/>
                    <a:ext cx="53" cy="58"/>
                  </a:xfrm>
                  <a:custGeom>
                    <a:avLst/>
                    <a:gdLst/>
                    <a:ahLst/>
                    <a:cxnLst>
                      <a:cxn ang="0">
                        <a:pos x="103" y="58"/>
                      </a:cxn>
                      <a:cxn ang="0">
                        <a:pos x="106" y="49"/>
                      </a:cxn>
                      <a:cxn ang="0">
                        <a:pos x="103" y="36"/>
                      </a:cxn>
                      <a:cxn ang="0">
                        <a:pos x="86" y="23"/>
                      </a:cxn>
                      <a:cxn ang="0">
                        <a:pos x="86" y="23"/>
                      </a:cxn>
                      <a:cxn ang="0">
                        <a:pos x="77" y="19"/>
                      </a:cxn>
                      <a:cxn ang="0">
                        <a:pos x="65" y="19"/>
                      </a:cxn>
                      <a:cxn ang="0">
                        <a:pos x="55" y="27"/>
                      </a:cxn>
                      <a:cxn ang="0">
                        <a:pos x="55" y="27"/>
                      </a:cxn>
                      <a:cxn ang="0">
                        <a:pos x="53" y="35"/>
                      </a:cxn>
                      <a:cxn ang="0">
                        <a:pos x="57" y="44"/>
                      </a:cxn>
                      <a:cxn ang="0">
                        <a:pos x="67" y="54"/>
                      </a:cxn>
                      <a:cxn ang="0">
                        <a:pos x="67" y="54"/>
                      </a:cxn>
                      <a:cxn ang="0">
                        <a:pos x="83" y="69"/>
                      </a:cxn>
                      <a:cxn ang="0">
                        <a:pos x="83" y="69"/>
                      </a:cxn>
                      <a:cxn ang="0">
                        <a:pos x="99" y="86"/>
                      </a:cxn>
                      <a:cxn ang="0">
                        <a:pos x="104" y="102"/>
                      </a:cxn>
                      <a:cxn ang="0">
                        <a:pos x="100" y="118"/>
                      </a:cxn>
                      <a:cxn ang="0">
                        <a:pos x="100" y="118"/>
                      </a:cxn>
                      <a:cxn ang="0">
                        <a:pos x="82" y="134"/>
                      </a:cxn>
                      <a:cxn ang="0">
                        <a:pos x="59" y="138"/>
                      </a:cxn>
                      <a:cxn ang="0">
                        <a:pos x="33" y="130"/>
                      </a:cxn>
                      <a:cxn ang="0">
                        <a:pos x="33" y="130"/>
                      </a:cxn>
                      <a:cxn ang="0">
                        <a:pos x="4" y="104"/>
                      </a:cxn>
                      <a:cxn ang="0">
                        <a:pos x="0" y="81"/>
                      </a:cxn>
                      <a:cxn ang="0">
                        <a:pos x="6" y="63"/>
                      </a:cxn>
                      <a:cxn ang="0">
                        <a:pos x="6" y="63"/>
                      </a:cxn>
                      <a:cxn ang="0">
                        <a:pos x="25" y="73"/>
                      </a:cxn>
                      <a:cxn ang="0">
                        <a:pos x="25" y="73"/>
                      </a:cxn>
                      <a:cxn ang="0">
                        <a:pos x="22" y="84"/>
                      </a:cxn>
                      <a:cxn ang="0">
                        <a:pos x="25" y="98"/>
                      </a:cxn>
                      <a:cxn ang="0">
                        <a:pos x="42" y="113"/>
                      </a:cxn>
                      <a:cxn ang="0">
                        <a:pos x="42" y="113"/>
                      </a:cxn>
                      <a:cxn ang="0">
                        <a:pos x="56" y="119"/>
                      </a:cxn>
                      <a:cxn ang="0">
                        <a:pos x="69" y="118"/>
                      </a:cxn>
                      <a:cxn ang="0">
                        <a:pos x="78" y="109"/>
                      </a:cxn>
                      <a:cxn ang="0">
                        <a:pos x="78" y="109"/>
                      </a:cxn>
                      <a:cxn ang="0">
                        <a:pos x="80" y="101"/>
                      </a:cxn>
                      <a:cxn ang="0">
                        <a:pos x="75" y="92"/>
                      </a:cxn>
                      <a:cxn ang="0">
                        <a:pos x="65" y="81"/>
                      </a:cxn>
                      <a:cxn ang="0">
                        <a:pos x="65" y="81"/>
                      </a:cxn>
                      <a:cxn ang="0">
                        <a:pos x="46" y="63"/>
                      </a:cxn>
                      <a:cxn ang="0">
                        <a:pos x="46" y="63"/>
                      </a:cxn>
                      <a:cxn ang="0">
                        <a:pos x="35" y="50"/>
                      </a:cxn>
                      <a:cxn ang="0">
                        <a:pos x="31" y="35"/>
                      </a:cxn>
                      <a:cxn ang="0">
                        <a:pos x="35" y="20"/>
                      </a:cxn>
                      <a:cxn ang="0">
                        <a:pos x="35" y="20"/>
                      </a:cxn>
                      <a:cxn ang="0">
                        <a:pos x="52" y="3"/>
                      </a:cxn>
                      <a:cxn ang="0">
                        <a:pos x="74" y="0"/>
                      </a:cxn>
                      <a:cxn ang="0">
                        <a:pos x="98" y="8"/>
                      </a:cxn>
                      <a:cxn ang="0">
                        <a:pos x="98" y="8"/>
                      </a:cxn>
                      <a:cxn ang="0">
                        <a:pos x="123" y="32"/>
                      </a:cxn>
                      <a:cxn ang="0">
                        <a:pos x="126" y="55"/>
                      </a:cxn>
                      <a:cxn ang="0">
                        <a:pos x="122" y="68"/>
                      </a:cxn>
                      <a:cxn ang="0">
                        <a:pos x="122" y="68"/>
                      </a:cxn>
                      <a:cxn ang="0">
                        <a:pos x="103" y="58"/>
                      </a:cxn>
                      <a:cxn ang="0">
                        <a:pos x="103" y="58"/>
                      </a:cxn>
                    </a:cxnLst>
                    <a:rect l="0" t="0" r="r" b="b"/>
                    <a:pathLst>
                      <a:path w="126" h="138">
                        <a:moveTo>
                          <a:pt x="103" y="58"/>
                        </a:moveTo>
                        <a:lnTo>
                          <a:pt x="106" y="49"/>
                        </a:lnTo>
                        <a:lnTo>
                          <a:pt x="103" y="36"/>
                        </a:lnTo>
                        <a:lnTo>
                          <a:pt x="86" y="23"/>
                        </a:lnTo>
                        <a:lnTo>
                          <a:pt x="86" y="23"/>
                        </a:lnTo>
                        <a:lnTo>
                          <a:pt x="77" y="19"/>
                        </a:lnTo>
                        <a:lnTo>
                          <a:pt x="65" y="19"/>
                        </a:lnTo>
                        <a:lnTo>
                          <a:pt x="55" y="27"/>
                        </a:lnTo>
                        <a:lnTo>
                          <a:pt x="55" y="27"/>
                        </a:lnTo>
                        <a:lnTo>
                          <a:pt x="53" y="35"/>
                        </a:lnTo>
                        <a:lnTo>
                          <a:pt x="57" y="44"/>
                        </a:lnTo>
                        <a:lnTo>
                          <a:pt x="67" y="54"/>
                        </a:lnTo>
                        <a:lnTo>
                          <a:pt x="67" y="54"/>
                        </a:lnTo>
                        <a:lnTo>
                          <a:pt x="83" y="69"/>
                        </a:lnTo>
                        <a:lnTo>
                          <a:pt x="83" y="69"/>
                        </a:lnTo>
                        <a:lnTo>
                          <a:pt x="99" y="86"/>
                        </a:lnTo>
                        <a:lnTo>
                          <a:pt x="104" y="102"/>
                        </a:lnTo>
                        <a:lnTo>
                          <a:pt x="100" y="118"/>
                        </a:lnTo>
                        <a:lnTo>
                          <a:pt x="100" y="118"/>
                        </a:lnTo>
                        <a:lnTo>
                          <a:pt x="82" y="134"/>
                        </a:lnTo>
                        <a:lnTo>
                          <a:pt x="59" y="138"/>
                        </a:lnTo>
                        <a:lnTo>
                          <a:pt x="33" y="130"/>
                        </a:lnTo>
                        <a:lnTo>
                          <a:pt x="33" y="130"/>
                        </a:lnTo>
                        <a:lnTo>
                          <a:pt x="4" y="104"/>
                        </a:lnTo>
                        <a:lnTo>
                          <a:pt x="0" y="81"/>
                        </a:lnTo>
                        <a:lnTo>
                          <a:pt x="6" y="63"/>
                        </a:lnTo>
                        <a:lnTo>
                          <a:pt x="6" y="63"/>
                        </a:lnTo>
                        <a:lnTo>
                          <a:pt x="25" y="73"/>
                        </a:lnTo>
                        <a:lnTo>
                          <a:pt x="25" y="73"/>
                        </a:lnTo>
                        <a:lnTo>
                          <a:pt x="22" y="84"/>
                        </a:lnTo>
                        <a:lnTo>
                          <a:pt x="25" y="98"/>
                        </a:lnTo>
                        <a:lnTo>
                          <a:pt x="42" y="113"/>
                        </a:lnTo>
                        <a:lnTo>
                          <a:pt x="42" y="113"/>
                        </a:lnTo>
                        <a:lnTo>
                          <a:pt x="56" y="119"/>
                        </a:lnTo>
                        <a:lnTo>
                          <a:pt x="69" y="118"/>
                        </a:lnTo>
                        <a:lnTo>
                          <a:pt x="78" y="109"/>
                        </a:lnTo>
                        <a:lnTo>
                          <a:pt x="78" y="109"/>
                        </a:lnTo>
                        <a:lnTo>
                          <a:pt x="80" y="101"/>
                        </a:lnTo>
                        <a:lnTo>
                          <a:pt x="75" y="92"/>
                        </a:lnTo>
                        <a:lnTo>
                          <a:pt x="65" y="81"/>
                        </a:lnTo>
                        <a:lnTo>
                          <a:pt x="65" y="81"/>
                        </a:lnTo>
                        <a:lnTo>
                          <a:pt x="46" y="63"/>
                        </a:lnTo>
                        <a:lnTo>
                          <a:pt x="46" y="63"/>
                        </a:lnTo>
                        <a:lnTo>
                          <a:pt x="35" y="50"/>
                        </a:lnTo>
                        <a:lnTo>
                          <a:pt x="31" y="35"/>
                        </a:lnTo>
                        <a:lnTo>
                          <a:pt x="35" y="20"/>
                        </a:lnTo>
                        <a:lnTo>
                          <a:pt x="35" y="20"/>
                        </a:lnTo>
                        <a:lnTo>
                          <a:pt x="52" y="3"/>
                        </a:lnTo>
                        <a:lnTo>
                          <a:pt x="74" y="0"/>
                        </a:lnTo>
                        <a:lnTo>
                          <a:pt x="98" y="8"/>
                        </a:lnTo>
                        <a:lnTo>
                          <a:pt x="98" y="8"/>
                        </a:lnTo>
                        <a:lnTo>
                          <a:pt x="123" y="32"/>
                        </a:lnTo>
                        <a:lnTo>
                          <a:pt x="126" y="55"/>
                        </a:lnTo>
                        <a:lnTo>
                          <a:pt x="122" y="68"/>
                        </a:lnTo>
                        <a:lnTo>
                          <a:pt x="122" y="68"/>
                        </a:lnTo>
                        <a:lnTo>
                          <a:pt x="103" y="58"/>
                        </a:lnTo>
                        <a:lnTo>
                          <a:pt x="103" y="5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" name="Freeform 150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032" y="3648"/>
                    <a:ext cx="53" cy="59"/>
                  </a:xfrm>
                  <a:custGeom>
                    <a:avLst/>
                    <a:gdLst/>
                    <a:ahLst/>
                    <a:cxnLst>
                      <a:cxn ang="0">
                        <a:pos x="93" y="6"/>
                      </a:cxn>
                      <a:cxn ang="0">
                        <a:pos x="119" y="31"/>
                      </a:cxn>
                      <a:cxn ang="0">
                        <a:pos x="126" y="62"/>
                      </a:cxn>
                      <a:cxn ang="0">
                        <a:pos x="117" y="94"/>
                      </a:cxn>
                      <a:cxn ang="0">
                        <a:pos x="117" y="94"/>
                      </a:cxn>
                      <a:cxn ang="0">
                        <a:pos x="97" y="121"/>
                      </a:cxn>
                      <a:cxn ang="0">
                        <a:pos x="68" y="136"/>
                      </a:cxn>
                      <a:cxn ang="0">
                        <a:pos x="32" y="130"/>
                      </a:cxn>
                      <a:cxn ang="0">
                        <a:pos x="32" y="130"/>
                      </a:cxn>
                      <a:cxn ang="0">
                        <a:pos x="7" y="106"/>
                      </a:cxn>
                      <a:cxn ang="0">
                        <a:pos x="0" y="73"/>
                      </a:cxn>
                      <a:cxn ang="0">
                        <a:pos x="9" y="41"/>
                      </a:cxn>
                      <a:cxn ang="0">
                        <a:pos x="9" y="41"/>
                      </a:cxn>
                      <a:cxn ang="0">
                        <a:pos x="29" y="14"/>
                      </a:cxn>
                      <a:cxn ang="0">
                        <a:pos x="58" y="0"/>
                      </a:cxn>
                      <a:cxn ang="0">
                        <a:pos x="93" y="6"/>
                      </a:cxn>
                      <a:cxn ang="0">
                        <a:pos x="93" y="6"/>
                      </a:cxn>
                      <a:cxn ang="0">
                        <a:pos x="41" y="113"/>
                      </a:cxn>
                      <a:cxn ang="0">
                        <a:pos x="67" y="115"/>
                      </a:cxn>
                      <a:cxn ang="0">
                        <a:pos x="85" y="102"/>
                      </a:cxn>
                      <a:cxn ang="0">
                        <a:pos x="97" y="84"/>
                      </a:cxn>
                      <a:cxn ang="0">
                        <a:pos x="97" y="84"/>
                      </a:cxn>
                      <a:cxn ang="0">
                        <a:pos x="103" y="65"/>
                      </a:cxn>
                      <a:cxn ang="0">
                        <a:pos x="102" y="42"/>
                      </a:cxn>
                      <a:cxn ang="0">
                        <a:pos x="85" y="24"/>
                      </a:cxn>
                      <a:cxn ang="0">
                        <a:pos x="85" y="24"/>
                      </a:cxn>
                      <a:cxn ang="0">
                        <a:pos x="59" y="20"/>
                      </a:cxn>
                      <a:cxn ang="0">
                        <a:pos x="40" y="34"/>
                      </a:cxn>
                      <a:cxn ang="0">
                        <a:pos x="29" y="51"/>
                      </a:cxn>
                      <a:cxn ang="0">
                        <a:pos x="29" y="51"/>
                      </a:cxn>
                      <a:cxn ang="0">
                        <a:pos x="22" y="71"/>
                      </a:cxn>
                      <a:cxn ang="0">
                        <a:pos x="24" y="94"/>
                      </a:cxn>
                      <a:cxn ang="0">
                        <a:pos x="41" y="113"/>
                      </a:cxn>
                      <a:cxn ang="0">
                        <a:pos x="41" y="113"/>
                      </a:cxn>
                    </a:cxnLst>
                    <a:rect l="0" t="0" r="r" b="b"/>
                    <a:pathLst>
                      <a:path w="126" h="136">
                        <a:moveTo>
                          <a:pt x="93" y="6"/>
                        </a:moveTo>
                        <a:lnTo>
                          <a:pt x="119" y="31"/>
                        </a:lnTo>
                        <a:lnTo>
                          <a:pt x="126" y="62"/>
                        </a:lnTo>
                        <a:lnTo>
                          <a:pt x="117" y="94"/>
                        </a:lnTo>
                        <a:lnTo>
                          <a:pt x="117" y="94"/>
                        </a:lnTo>
                        <a:lnTo>
                          <a:pt x="97" y="121"/>
                        </a:lnTo>
                        <a:lnTo>
                          <a:pt x="68" y="136"/>
                        </a:lnTo>
                        <a:lnTo>
                          <a:pt x="32" y="130"/>
                        </a:lnTo>
                        <a:lnTo>
                          <a:pt x="32" y="130"/>
                        </a:lnTo>
                        <a:lnTo>
                          <a:pt x="7" y="106"/>
                        </a:lnTo>
                        <a:lnTo>
                          <a:pt x="0" y="73"/>
                        </a:lnTo>
                        <a:lnTo>
                          <a:pt x="9" y="41"/>
                        </a:lnTo>
                        <a:lnTo>
                          <a:pt x="9" y="41"/>
                        </a:lnTo>
                        <a:lnTo>
                          <a:pt x="29" y="14"/>
                        </a:lnTo>
                        <a:lnTo>
                          <a:pt x="58" y="0"/>
                        </a:lnTo>
                        <a:lnTo>
                          <a:pt x="93" y="6"/>
                        </a:lnTo>
                        <a:lnTo>
                          <a:pt x="93" y="6"/>
                        </a:lnTo>
                        <a:close/>
                        <a:moveTo>
                          <a:pt x="41" y="113"/>
                        </a:moveTo>
                        <a:lnTo>
                          <a:pt x="67" y="115"/>
                        </a:lnTo>
                        <a:lnTo>
                          <a:pt x="85" y="102"/>
                        </a:lnTo>
                        <a:lnTo>
                          <a:pt x="97" y="84"/>
                        </a:lnTo>
                        <a:lnTo>
                          <a:pt x="97" y="84"/>
                        </a:lnTo>
                        <a:lnTo>
                          <a:pt x="103" y="65"/>
                        </a:lnTo>
                        <a:lnTo>
                          <a:pt x="102" y="42"/>
                        </a:lnTo>
                        <a:lnTo>
                          <a:pt x="85" y="24"/>
                        </a:lnTo>
                        <a:lnTo>
                          <a:pt x="85" y="24"/>
                        </a:lnTo>
                        <a:lnTo>
                          <a:pt x="59" y="20"/>
                        </a:lnTo>
                        <a:lnTo>
                          <a:pt x="40" y="34"/>
                        </a:lnTo>
                        <a:lnTo>
                          <a:pt x="29" y="51"/>
                        </a:lnTo>
                        <a:lnTo>
                          <a:pt x="29" y="51"/>
                        </a:lnTo>
                        <a:lnTo>
                          <a:pt x="22" y="71"/>
                        </a:lnTo>
                        <a:lnTo>
                          <a:pt x="24" y="94"/>
                        </a:lnTo>
                        <a:lnTo>
                          <a:pt x="41" y="113"/>
                        </a:lnTo>
                        <a:lnTo>
                          <a:pt x="41" y="1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" name="Freeform 151"/>
                  <p:cNvSpPr>
                    <a:spLocks noChangeAspect="1"/>
                  </p:cNvSpPr>
                  <p:nvPr/>
                </p:nvSpPr>
                <p:spPr bwMode="auto">
                  <a:xfrm>
                    <a:off x="2083" y="3654"/>
                    <a:ext cx="48" cy="69"/>
                  </a:xfrm>
                  <a:custGeom>
                    <a:avLst/>
                    <a:gdLst/>
                    <a:ahLst/>
                    <a:cxnLst>
                      <a:cxn ang="0">
                        <a:pos x="67" y="63"/>
                      </a:cxn>
                      <a:cxn ang="0">
                        <a:pos x="19" y="165"/>
                      </a:cxn>
                      <a:cxn ang="0">
                        <a:pos x="0" y="156"/>
                      </a:cxn>
                      <a:cxn ang="0">
                        <a:pos x="47" y="54"/>
                      </a:cxn>
                      <a:cxn ang="0">
                        <a:pos x="31" y="47"/>
                      </a:cxn>
                      <a:cxn ang="0">
                        <a:pos x="38" y="30"/>
                      </a:cxn>
                      <a:cxn ang="0">
                        <a:pos x="54" y="38"/>
                      </a:cxn>
                      <a:cxn ang="0">
                        <a:pos x="64" y="17"/>
                      </a:cxn>
                      <a:cxn ang="0">
                        <a:pos x="64" y="17"/>
                      </a:cxn>
                      <a:cxn ang="0">
                        <a:pos x="74" y="4"/>
                      </a:cxn>
                      <a:cxn ang="0">
                        <a:pos x="88" y="0"/>
                      </a:cxn>
                      <a:cxn ang="0">
                        <a:pos x="107" y="5"/>
                      </a:cxn>
                      <a:cxn ang="0">
                        <a:pos x="107" y="5"/>
                      </a:cxn>
                      <a:cxn ang="0">
                        <a:pos x="110" y="6"/>
                      </a:cxn>
                      <a:cxn ang="0">
                        <a:pos x="113" y="8"/>
                      </a:cxn>
                      <a:cxn ang="0">
                        <a:pos x="116" y="9"/>
                      </a:cxn>
                      <a:cxn ang="0">
                        <a:pos x="116" y="9"/>
                      </a:cxn>
                      <a:cxn ang="0">
                        <a:pos x="108" y="28"/>
                      </a:cxn>
                      <a:cxn ang="0">
                        <a:pos x="108" y="28"/>
                      </a:cxn>
                      <a:cxn ang="0">
                        <a:pos x="104" y="27"/>
                      </a:cxn>
                      <a:cxn ang="0">
                        <a:pos x="101" y="25"/>
                      </a:cxn>
                      <a:cxn ang="0">
                        <a:pos x="99" y="24"/>
                      </a:cxn>
                      <a:cxn ang="0">
                        <a:pos x="99" y="24"/>
                      </a:cxn>
                      <a:cxn ang="0">
                        <a:pos x="91" y="22"/>
                      </a:cxn>
                      <a:cxn ang="0">
                        <a:pos x="86" y="25"/>
                      </a:cxn>
                      <a:cxn ang="0">
                        <a:pos x="81" y="32"/>
                      </a:cxn>
                      <a:cxn ang="0">
                        <a:pos x="81" y="32"/>
                      </a:cxn>
                      <a:cxn ang="0">
                        <a:pos x="74" y="47"/>
                      </a:cxn>
                      <a:cxn ang="0">
                        <a:pos x="94" y="56"/>
                      </a:cxn>
                      <a:cxn ang="0">
                        <a:pos x="86" y="72"/>
                      </a:cxn>
                      <a:cxn ang="0">
                        <a:pos x="67" y="63"/>
                      </a:cxn>
                      <a:cxn ang="0">
                        <a:pos x="67" y="63"/>
                      </a:cxn>
                    </a:cxnLst>
                    <a:rect l="0" t="0" r="r" b="b"/>
                    <a:pathLst>
                      <a:path w="116" h="165">
                        <a:moveTo>
                          <a:pt x="67" y="63"/>
                        </a:moveTo>
                        <a:lnTo>
                          <a:pt x="19" y="165"/>
                        </a:lnTo>
                        <a:lnTo>
                          <a:pt x="0" y="156"/>
                        </a:lnTo>
                        <a:lnTo>
                          <a:pt x="47" y="54"/>
                        </a:lnTo>
                        <a:lnTo>
                          <a:pt x="31" y="47"/>
                        </a:lnTo>
                        <a:lnTo>
                          <a:pt x="38" y="30"/>
                        </a:lnTo>
                        <a:lnTo>
                          <a:pt x="54" y="38"/>
                        </a:lnTo>
                        <a:lnTo>
                          <a:pt x="64" y="17"/>
                        </a:lnTo>
                        <a:lnTo>
                          <a:pt x="64" y="17"/>
                        </a:lnTo>
                        <a:lnTo>
                          <a:pt x="74" y="4"/>
                        </a:lnTo>
                        <a:lnTo>
                          <a:pt x="88" y="0"/>
                        </a:lnTo>
                        <a:lnTo>
                          <a:pt x="107" y="5"/>
                        </a:lnTo>
                        <a:lnTo>
                          <a:pt x="107" y="5"/>
                        </a:lnTo>
                        <a:lnTo>
                          <a:pt x="110" y="6"/>
                        </a:lnTo>
                        <a:lnTo>
                          <a:pt x="113" y="8"/>
                        </a:lnTo>
                        <a:lnTo>
                          <a:pt x="116" y="9"/>
                        </a:lnTo>
                        <a:lnTo>
                          <a:pt x="116" y="9"/>
                        </a:lnTo>
                        <a:lnTo>
                          <a:pt x="108" y="28"/>
                        </a:lnTo>
                        <a:lnTo>
                          <a:pt x="108" y="28"/>
                        </a:lnTo>
                        <a:lnTo>
                          <a:pt x="104" y="27"/>
                        </a:lnTo>
                        <a:lnTo>
                          <a:pt x="101" y="25"/>
                        </a:lnTo>
                        <a:lnTo>
                          <a:pt x="99" y="24"/>
                        </a:lnTo>
                        <a:lnTo>
                          <a:pt x="99" y="24"/>
                        </a:lnTo>
                        <a:lnTo>
                          <a:pt x="91" y="22"/>
                        </a:lnTo>
                        <a:lnTo>
                          <a:pt x="86" y="25"/>
                        </a:lnTo>
                        <a:lnTo>
                          <a:pt x="81" y="32"/>
                        </a:lnTo>
                        <a:lnTo>
                          <a:pt x="81" y="32"/>
                        </a:lnTo>
                        <a:lnTo>
                          <a:pt x="74" y="47"/>
                        </a:lnTo>
                        <a:lnTo>
                          <a:pt x="94" y="56"/>
                        </a:lnTo>
                        <a:lnTo>
                          <a:pt x="86" y="72"/>
                        </a:lnTo>
                        <a:lnTo>
                          <a:pt x="67" y="63"/>
                        </a:lnTo>
                        <a:lnTo>
                          <a:pt x="67" y="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9" name="Freeform 152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137" y="3674"/>
                    <a:ext cx="73" cy="73"/>
                  </a:xfrm>
                  <a:custGeom>
                    <a:avLst/>
                    <a:gdLst/>
                    <a:ahLst/>
                    <a:cxnLst>
                      <a:cxn ang="0">
                        <a:pos x="22" y="175"/>
                      </a:cxn>
                      <a:cxn ang="0">
                        <a:pos x="0" y="166"/>
                      </a:cxn>
                      <a:cxn ang="0">
                        <a:pos x="68" y="0"/>
                      </a:cxn>
                      <a:cxn ang="0">
                        <a:pos x="143" y="30"/>
                      </a:cxn>
                      <a:cxn ang="0">
                        <a:pos x="143" y="30"/>
                      </a:cxn>
                      <a:cxn ang="0">
                        <a:pos x="166" y="48"/>
                      </a:cxn>
                      <a:cxn ang="0">
                        <a:pos x="176" y="71"/>
                      </a:cxn>
                      <a:cxn ang="0">
                        <a:pos x="173" y="97"/>
                      </a:cxn>
                      <a:cxn ang="0">
                        <a:pos x="173" y="97"/>
                      </a:cxn>
                      <a:cxn ang="0">
                        <a:pos x="159" y="119"/>
                      </a:cxn>
                      <a:cxn ang="0">
                        <a:pos x="135" y="131"/>
                      </a:cxn>
                      <a:cxn ang="0">
                        <a:pos x="103" y="127"/>
                      </a:cxn>
                      <a:cxn ang="0">
                        <a:pos x="103" y="127"/>
                      </a:cxn>
                      <a:cxn ang="0">
                        <a:pos x="51" y="105"/>
                      </a:cxn>
                      <a:cxn ang="0">
                        <a:pos x="22" y="175"/>
                      </a:cxn>
                      <a:cxn ang="0">
                        <a:pos x="22" y="175"/>
                      </a:cxn>
                      <a:cxn ang="0">
                        <a:pos x="59" y="86"/>
                      </a:cxn>
                      <a:cxn ang="0">
                        <a:pos x="103" y="104"/>
                      </a:cxn>
                      <a:cxn ang="0">
                        <a:pos x="103" y="104"/>
                      </a:cxn>
                      <a:cxn ang="0">
                        <a:pos x="122" y="108"/>
                      </a:cxn>
                      <a:cxn ang="0">
                        <a:pos x="137" y="104"/>
                      </a:cxn>
                      <a:cxn ang="0">
                        <a:pos x="150" y="88"/>
                      </a:cxn>
                      <a:cxn ang="0">
                        <a:pos x="150" y="88"/>
                      </a:cxn>
                      <a:cxn ang="0">
                        <a:pos x="152" y="70"/>
                      </a:cxn>
                      <a:cxn ang="0">
                        <a:pos x="144" y="57"/>
                      </a:cxn>
                      <a:cxn ang="0">
                        <a:pos x="127" y="47"/>
                      </a:cxn>
                      <a:cxn ang="0">
                        <a:pos x="127" y="47"/>
                      </a:cxn>
                      <a:cxn ang="0">
                        <a:pos x="83" y="28"/>
                      </a:cxn>
                      <a:cxn ang="0">
                        <a:pos x="59" y="86"/>
                      </a:cxn>
                      <a:cxn ang="0">
                        <a:pos x="59" y="86"/>
                      </a:cxn>
                    </a:cxnLst>
                    <a:rect l="0" t="0" r="r" b="b"/>
                    <a:pathLst>
                      <a:path w="176" h="175">
                        <a:moveTo>
                          <a:pt x="22" y="175"/>
                        </a:moveTo>
                        <a:lnTo>
                          <a:pt x="0" y="166"/>
                        </a:lnTo>
                        <a:lnTo>
                          <a:pt x="68" y="0"/>
                        </a:lnTo>
                        <a:lnTo>
                          <a:pt x="143" y="30"/>
                        </a:lnTo>
                        <a:lnTo>
                          <a:pt x="143" y="30"/>
                        </a:lnTo>
                        <a:lnTo>
                          <a:pt x="166" y="48"/>
                        </a:lnTo>
                        <a:lnTo>
                          <a:pt x="176" y="71"/>
                        </a:lnTo>
                        <a:lnTo>
                          <a:pt x="173" y="97"/>
                        </a:lnTo>
                        <a:lnTo>
                          <a:pt x="173" y="97"/>
                        </a:lnTo>
                        <a:lnTo>
                          <a:pt x="159" y="119"/>
                        </a:lnTo>
                        <a:lnTo>
                          <a:pt x="135" y="131"/>
                        </a:lnTo>
                        <a:lnTo>
                          <a:pt x="103" y="127"/>
                        </a:lnTo>
                        <a:lnTo>
                          <a:pt x="103" y="127"/>
                        </a:lnTo>
                        <a:lnTo>
                          <a:pt x="51" y="105"/>
                        </a:lnTo>
                        <a:lnTo>
                          <a:pt x="22" y="175"/>
                        </a:lnTo>
                        <a:lnTo>
                          <a:pt x="22" y="175"/>
                        </a:lnTo>
                        <a:close/>
                        <a:moveTo>
                          <a:pt x="59" y="86"/>
                        </a:moveTo>
                        <a:lnTo>
                          <a:pt x="103" y="104"/>
                        </a:lnTo>
                        <a:lnTo>
                          <a:pt x="103" y="104"/>
                        </a:lnTo>
                        <a:lnTo>
                          <a:pt x="122" y="108"/>
                        </a:lnTo>
                        <a:lnTo>
                          <a:pt x="137" y="104"/>
                        </a:lnTo>
                        <a:lnTo>
                          <a:pt x="150" y="88"/>
                        </a:lnTo>
                        <a:lnTo>
                          <a:pt x="150" y="88"/>
                        </a:lnTo>
                        <a:lnTo>
                          <a:pt x="152" y="70"/>
                        </a:lnTo>
                        <a:lnTo>
                          <a:pt x="144" y="57"/>
                        </a:lnTo>
                        <a:lnTo>
                          <a:pt x="127" y="47"/>
                        </a:lnTo>
                        <a:lnTo>
                          <a:pt x="127" y="47"/>
                        </a:lnTo>
                        <a:lnTo>
                          <a:pt x="83" y="28"/>
                        </a:lnTo>
                        <a:lnTo>
                          <a:pt x="59" y="86"/>
                        </a:lnTo>
                        <a:lnTo>
                          <a:pt x="59" y="8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" name="Freeform 153"/>
                  <p:cNvSpPr>
                    <a:spLocks noChangeAspect="1"/>
                  </p:cNvSpPr>
                  <p:nvPr/>
                </p:nvSpPr>
                <p:spPr bwMode="auto">
                  <a:xfrm>
                    <a:off x="2203" y="3718"/>
                    <a:ext cx="44" cy="56"/>
                  </a:xfrm>
                  <a:custGeom>
                    <a:avLst/>
                    <a:gdLst/>
                    <a:ahLst/>
                    <a:cxnLst>
                      <a:cxn ang="0">
                        <a:pos x="20" y="130"/>
                      </a:cxn>
                      <a:cxn ang="0">
                        <a:pos x="0" y="122"/>
                      </a:cxn>
                      <a:cxn ang="0">
                        <a:pos x="45" y="0"/>
                      </a:cxn>
                      <a:cxn ang="0">
                        <a:pos x="65" y="7"/>
                      </a:cxn>
                      <a:cxn ang="0">
                        <a:pos x="57" y="28"/>
                      </a:cxn>
                      <a:cxn ang="0">
                        <a:pos x="57" y="28"/>
                      </a:cxn>
                      <a:cxn ang="0">
                        <a:pos x="57" y="28"/>
                      </a:cxn>
                      <a:cxn ang="0">
                        <a:pos x="72" y="19"/>
                      </a:cxn>
                      <a:cxn ang="0">
                        <a:pos x="86" y="15"/>
                      </a:cxn>
                      <a:cxn ang="0">
                        <a:pos x="101" y="17"/>
                      </a:cxn>
                      <a:cxn ang="0">
                        <a:pos x="101" y="17"/>
                      </a:cxn>
                      <a:cxn ang="0">
                        <a:pos x="103" y="18"/>
                      </a:cxn>
                      <a:cxn ang="0">
                        <a:pos x="105" y="19"/>
                      </a:cxn>
                      <a:cxn ang="0">
                        <a:pos x="106" y="20"/>
                      </a:cxn>
                      <a:cxn ang="0">
                        <a:pos x="106" y="20"/>
                      </a:cxn>
                      <a:cxn ang="0">
                        <a:pos x="98" y="41"/>
                      </a:cxn>
                      <a:cxn ang="0">
                        <a:pos x="91" y="38"/>
                      </a:cxn>
                      <a:cxn ang="0">
                        <a:pos x="91" y="38"/>
                      </a:cxn>
                      <a:cxn ang="0">
                        <a:pos x="73" y="36"/>
                      </a:cxn>
                      <a:cxn ang="0">
                        <a:pos x="56" y="44"/>
                      </a:cxn>
                      <a:cxn ang="0">
                        <a:pos x="47" y="59"/>
                      </a:cxn>
                      <a:cxn ang="0">
                        <a:pos x="47" y="59"/>
                      </a:cxn>
                      <a:cxn ang="0">
                        <a:pos x="20" y="130"/>
                      </a:cxn>
                      <a:cxn ang="0">
                        <a:pos x="20" y="130"/>
                      </a:cxn>
                    </a:cxnLst>
                    <a:rect l="0" t="0" r="r" b="b"/>
                    <a:pathLst>
                      <a:path w="106" h="130">
                        <a:moveTo>
                          <a:pt x="20" y="130"/>
                        </a:moveTo>
                        <a:lnTo>
                          <a:pt x="0" y="122"/>
                        </a:lnTo>
                        <a:lnTo>
                          <a:pt x="45" y="0"/>
                        </a:lnTo>
                        <a:lnTo>
                          <a:pt x="65" y="7"/>
                        </a:lnTo>
                        <a:lnTo>
                          <a:pt x="57" y="28"/>
                        </a:lnTo>
                        <a:lnTo>
                          <a:pt x="57" y="28"/>
                        </a:lnTo>
                        <a:lnTo>
                          <a:pt x="57" y="28"/>
                        </a:lnTo>
                        <a:lnTo>
                          <a:pt x="72" y="19"/>
                        </a:lnTo>
                        <a:lnTo>
                          <a:pt x="86" y="15"/>
                        </a:lnTo>
                        <a:lnTo>
                          <a:pt x="101" y="17"/>
                        </a:lnTo>
                        <a:lnTo>
                          <a:pt x="101" y="17"/>
                        </a:lnTo>
                        <a:lnTo>
                          <a:pt x="103" y="18"/>
                        </a:lnTo>
                        <a:lnTo>
                          <a:pt x="105" y="19"/>
                        </a:lnTo>
                        <a:lnTo>
                          <a:pt x="106" y="20"/>
                        </a:lnTo>
                        <a:lnTo>
                          <a:pt x="106" y="20"/>
                        </a:lnTo>
                        <a:lnTo>
                          <a:pt x="98" y="41"/>
                        </a:lnTo>
                        <a:lnTo>
                          <a:pt x="91" y="38"/>
                        </a:lnTo>
                        <a:lnTo>
                          <a:pt x="91" y="38"/>
                        </a:lnTo>
                        <a:lnTo>
                          <a:pt x="73" y="36"/>
                        </a:lnTo>
                        <a:lnTo>
                          <a:pt x="56" y="44"/>
                        </a:lnTo>
                        <a:lnTo>
                          <a:pt x="47" y="59"/>
                        </a:lnTo>
                        <a:lnTo>
                          <a:pt x="47" y="59"/>
                        </a:lnTo>
                        <a:lnTo>
                          <a:pt x="20" y="130"/>
                        </a:lnTo>
                        <a:lnTo>
                          <a:pt x="20" y="13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1" name="Freeform 154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239" y="3736"/>
                    <a:ext cx="52" cy="55"/>
                  </a:xfrm>
                  <a:custGeom>
                    <a:avLst/>
                    <a:gdLst/>
                    <a:ahLst/>
                    <a:cxnLst>
                      <a:cxn ang="0">
                        <a:pos x="85" y="1"/>
                      </a:cxn>
                      <a:cxn ang="0">
                        <a:pos x="113" y="22"/>
                      </a:cxn>
                      <a:cxn ang="0">
                        <a:pos x="124" y="53"/>
                      </a:cxn>
                      <a:cxn ang="0">
                        <a:pos x="119" y="86"/>
                      </a:cxn>
                      <a:cxn ang="0">
                        <a:pos x="119" y="86"/>
                      </a:cxn>
                      <a:cxn ang="0">
                        <a:pos x="102" y="115"/>
                      </a:cxn>
                      <a:cxn ang="0">
                        <a:pos x="76" y="133"/>
                      </a:cxn>
                      <a:cxn ang="0">
                        <a:pos x="39" y="132"/>
                      </a:cxn>
                      <a:cxn ang="0">
                        <a:pos x="39" y="132"/>
                      </a:cxn>
                      <a:cxn ang="0">
                        <a:pos x="11" y="110"/>
                      </a:cxn>
                      <a:cxn ang="0">
                        <a:pos x="0" y="79"/>
                      </a:cxn>
                      <a:cxn ang="0">
                        <a:pos x="5" y="46"/>
                      </a:cxn>
                      <a:cxn ang="0">
                        <a:pos x="5" y="46"/>
                      </a:cxn>
                      <a:cxn ang="0">
                        <a:pos x="22" y="17"/>
                      </a:cxn>
                      <a:cxn ang="0">
                        <a:pos x="49" y="0"/>
                      </a:cxn>
                      <a:cxn ang="0">
                        <a:pos x="85" y="1"/>
                      </a:cxn>
                      <a:cxn ang="0">
                        <a:pos x="85" y="1"/>
                      </a:cxn>
                      <a:cxn ang="0">
                        <a:pos x="45" y="113"/>
                      </a:cxn>
                      <a:cxn ang="0">
                        <a:pos x="72" y="112"/>
                      </a:cxn>
                      <a:cxn ang="0">
                        <a:pos x="89" y="97"/>
                      </a:cxn>
                      <a:cxn ang="0">
                        <a:pos x="98" y="79"/>
                      </a:cxn>
                      <a:cxn ang="0">
                        <a:pos x="98" y="79"/>
                      </a:cxn>
                      <a:cxn ang="0">
                        <a:pos x="102" y="58"/>
                      </a:cxn>
                      <a:cxn ang="0">
                        <a:pos x="98" y="35"/>
                      </a:cxn>
                      <a:cxn ang="0">
                        <a:pos x="79" y="19"/>
                      </a:cxn>
                      <a:cxn ang="0">
                        <a:pos x="79" y="19"/>
                      </a:cxn>
                      <a:cxn ang="0">
                        <a:pos x="53" y="20"/>
                      </a:cxn>
                      <a:cxn ang="0">
                        <a:pos x="36" y="35"/>
                      </a:cxn>
                      <a:cxn ang="0">
                        <a:pos x="26" y="54"/>
                      </a:cxn>
                      <a:cxn ang="0">
                        <a:pos x="26" y="54"/>
                      </a:cxn>
                      <a:cxn ang="0">
                        <a:pos x="22" y="74"/>
                      </a:cxn>
                      <a:cxn ang="0">
                        <a:pos x="26" y="97"/>
                      </a:cxn>
                      <a:cxn ang="0">
                        <a:pos x="45" y="113"/>
                      </a:cxn>
                      <a:cxn ang="0">
                        <a:pos x="45" y="113"/>
                      </a:cxn>
                    </a:cxnLst>
                    <a:rect l="0" t="0" r="r" b="b"/>
                    <a:pathLst>
                      <a:path w="124" h="133">
                        <a:moveTo>
                          <a:pt x="85" y="1"/>
                        </a:moveTo>
                        <a:lnTo>
                          <a:pt x="113" y="22"/>
                        </a:lnTo>
                        <a:lnTo>
                          <a:pt x="124" y="53"/>
                        </a:lnTo>
                        <a:lnTo>
                          <a:pt x="119" y="86"/>
                        </a:lnTo>
                        <a:lnTo>
                          <a:pt x="119" y="86"/>
                        </a:lnTo>
                        <a:lnTo>
                          <a:pt x="102" y="115"/>
                        </a:lnTo>
                        <a:lnTo>
                          <a:pt x="76" y="133"/>
                        </a:lnTo>
                        <a:lnTo>
                          <a:pt x="39" y="132"/>
                        </a:lnTo>
                        <a:lnTo>
                          <a:pt x="39" y="132"/>
                        </a:lnTo>
                        <a:lnTo>
                          <a:pt x="11" y="110"/>
                        </a:lnTo>
                        <a:lnTo>
                          <a:pt x="0" y="79"/>
                        </a:lnTo>
                        <a:lnTo>
                          <a:pt x="5" y="46"/>
                        </a:lnTo>
                        <a:lnTo>
                          <a:pt x="5" y="46"/>
                        </a:lnTo>
                        <a:lnTo>
                          <a:pt x="22" y="17"/>
                        </a:lnTo>
                        <a:lnTo>
                          <a:pt x="49" y="0"/>
                        </a:lnTo>
                        <a:lnTo>
                          <a:pt x="85" y="1"/>
                        </a:lnTo>
                        <a:lnTo>
                          <a:pt x="85" y="1"/>
                        </a:lnTo>
                        <a:close/>
                        <a:moveTo>
                          <a:pt x="45" y="113"/>
                        </a:moveTo>
                        <a:lnTo>
                          <a:pt x="72" y="112"/>
                        </a:lnTo>
                        <a:lnTo>
                          <a:pt x="89" y="97"/>
                        </a:lnTo>
                        <a:lnTo>
                          <a:pt x="98" y="79"/>
                        </a:lnTo>
                        <a:lnTo>
                          <a:pt x="98" y="79"/>
                        </a:lnTo>
                        <a:lnTo>
                          <a:pt x="102" y="58"/>
                        </a:lnTo>
                        <a:lnTo>
                          <a:pt x="98" y="35"/>
                        </a:lnTo>
                        <a:lnTo>
                          <a:pt x="79" y="19"/>
                        </a:lnTo>
                        <a:lnTo>
                          <a:pt x="79" y="19"/>
                        </a:lnTo>
                        <a:lnTo>
                          <a:pt x="53" y="20"/>
                        </a:lnTo>
                        <a:lnTo>
                          <a:pt x="36" y="35"/>
                        </a:lnTo>
                        <a:lnTo>
                          <a:pt x="26" y="54"/>
                        </a:lnTo>
                        <a:lnTo>
                          <a:pt x="26" y="54"/>
                        </a:lnTo>
                        <a:lnTo>
                          <a:pt x="22" y="74"/>
                        </a:lnTo>
                        <a:lnTo>
                          <a:pt x="26" y="97"/>
                        </a:lnTo>
                        <a:lnTo>
                          <a:pt x="45" y="113"/>
                        </a:lnTo>
                        <a:lnTo>
                          <a:pt x="45" y="1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2" name="Freeform 155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295" y="3741"/>
                    <a:ext cx="63" cy="74"/>
                  </a:xfrm>
                  <a:custGeom>
                    <a:avLst/>
                    <a:gdLst/>
                    <a:ahLst/>
                    <a:cxnLst>
                      <a:cxn ang="0">
                        <a:pos x="96" y="177"/>
                      </a:cxn>
                      <a:cxn ang="0">
                        <a:pos x="75" y="171"/>
                      </a:cxn>
                      <a:cxn ang="0">
                        <a:pos x="81" y="154"/>
                      </a:cxn>
                      <a:cxn ang="0">
                        <a:pos x="80" y="154"/>
                      </a:cxn>
                      <a:cxn ang="0">
                        <a:pos x="80" y="154"/>
                      </a:cxn>
                      <a:cxn ang="0">
                        <a:pos x="66" y="163"/>
                      </a:cxn>
                      <a:cxn ang="0">
                        <a:pos x="52" y="165"/>
                      </a:cxn>
                      <a:cxn ang="0">
                        <a:pos x="39" y="163"/>
                      </a:cxn>
                      <a:cxn ang="0">
                        <a:pos x="39" y="163"/>
                      </a:cxn>
                      <a:cxn ang="0">
                        <a:pos x="10" y="142"/>
                      </a:cxn>
                      <a:cxn ang="0">
                        <a:pos x="0" y="109"/>
                      </a:cxn>
                      <a:cxn ang="0">
                        <a:pos x="6" y="76"/>
                      </a:cxn>
                      <a:cxn ang="0">
                        <a:pos x="6" y="76"/>
                      </a:cxn>
                      <a:cxn ang="0">
                        <a:pos x="22" y="47"/>
                      </a:cxn>
                      <a:cxn ang="0">
                        <a:pos x="46" y="30"/>
                      </a:cxn>
                      <a:cxn ang="0">
                        <a:pos x="77" y="30"/>
                      </a:cxn>
                      <a:cxn ang="0">
                        <a:pos x="77" y="30"/>
                      </a:cxn>
                      <a:cxn ang="0">
                        <a:pos x="95" y="41"/>
                      </a:cxn>
                      <a:cxn ang="0">
                        <a:pos x="104" y="53"/>
                      </a:cxn>
                      <a:cxn ang="0">
                        <a:pos x="108" y="64"/>
                      </a:cxn>
                      <a:cxn ang="0">
                        <a:pos x="108" y="64"/>
                      </a:cxn>
                      <a:cxn ang="0">
                        <a:pos x="109" y="62"/>
                      </a:cxn>
                      <a:cxn ang="0">
                        <a:pos x="128" y="0"/>
                      </a:cxn>
                      <a:cxn ang="0">
                        <a:pos x="149" y="6"/>
                      </a:cxn>
                      <a:cxn ang="0">
                        <a:pos x="96" y="177"/>
                      </a:cxn>
                      <a:cxn ang="0">
                        <a:pos x="96" y="177"/>
                      </a:cxn>
                      <a:cxn ang="0">
                        <a:pos x="45" y="145"/>
                      </a:cxn>
                      <a:cxn ang="0">
                        <a:pos x="60" y="146"/>
                      </a:cxn>
                      <a:cxn ang="0">
                        <a:pos x="78" y="138"/>
                      </a:cxn>
                      <a:cxn ang="0">
                        <a:pos x="92" y="114"/>
                      </a:cxn>
                      <a:cxn ang="0">
                        <a:pos x="92" y="114"/>
                      </a:cxn>
                      <a:cxn ang="0">
                        <a:pos x="98" y="90"/>
                      </a:cxn>
                      <a:cxn ang="0">
                        <a:pos x="95" y="67"/>
                      </a:cxn>
                      <a:cxn ang="0">
                        <a:pos x="75" y="51"/>
                      </a:cxn>
                      <a:cxn ang="0">
                        <a:pos x="75" y="51"/>
                      </a:cxn>
                      <a:cxn ang="0">
                        <a:pos x="49" y="52"/>
                      </a:cxn>
                      <a:cxn ang="0">
                        <a:pos x="34" y="68"/>
                      </a:cxn>
                      <a:cxn ang="0">
                        <a:pos x="27" y="86"/>
                      </a:cxn>
                      <a:cxn ang="0">
                        <a:pos x="27" y="86"/>
                      </a:cxn>
                      <a:cxn ang="0">
                        <a:pos x="23" y="112"/>
                      </a:cxn>
                      <a:cxn ang="0">
                        <a:pos x="28" y="133"/>
                      </a:cxn>
                      <a:cxn ang="0">
                        <a:pos x="45" y="145"/>
                      </a:cxn>
                      <a:cxn ang="0">
                        <a:pos x="45" y="145"/>
                      </a:cxn>
                    </a:cxnLst>
                    <a:rect l="0" t="0" r="r" b="b"/>
                    <a:pathLst>
                      <a:path w="149" h="177">
                        <a:moveTo>
                          <a:pt x="96" y="177"/>
                        </a:moveTo>
                        <a:lnTo>
                          <a:pt x="75" y="171"/>
                        </a:lnTo>
                        <a:lnTo>
                          <a:pt x="81" y="154"/>
                        </a:lnTo>
                        <a:lnTo>
                          <a:pt x="80" y="154"/>
                        </a:lnTo>
                        <a:lnTo>
                          <a:pt x="80" y="154"/>
                        </a:lnTo>
                        <a:lnTo>
                          <a:pt x="66" y="163"/>
                        </a:lnTo>
                        <a:lnTo>
                          <a:pt x="52" y="165"/>
                        </a:lnTo>
                        <a:lnTo>
                          <a:pt x="39" y="163"/>
                        </a:lnTo>
                        <a:lnTo>
                          <a:pt x="39" y="163"/>
                        </a:lnTo>
                        <a:lnTo>
                          <a:pt x="10" y="142"/>
                        </a:lnTo>
                        <a:lnTo>
                          <a:pt x="0" y="109"/>
                        </a:lnTo>
                        <a:lnTo>
                          <a:pt x="6" y="76"/>
                        </a:lnTo>
                        <a:lnTo>
                          <a:pt x="6" y="76"/>
                        </a:lnTo>
                        <a:lnTo>
                          <a:pt x="22" y="47"/>
                        </a:lnTo>
                        <a:lnTo>
                          <a:pt x="46" y="30"/>
                        </a:lnTo>
                        <a:lnTo>
                          <a:pt x="77" y="30"/>
                        </a:lnTo>
                        <a:lnTo>
                          <a:pt x="77" y="30"/>
                        </a:lnTo>
                        <a:lnTo>
                          <a:pt x="95" y="41"/>
                        </a:lnTo>
                        <a:lnTo>
                          <a:pt x="104" y="53"/>
                        </a:lnTo>
                        <a:lnTo>
                          <a:pt x="108" y="64"/>
                        </a:lnTo>
                        <a:lnTo>
                          <a:pt x="108" y="64"/>
                        </a:lnTo>
                        <a:lnTo>
                          <a:pt x="109" y="62"/>
                        </a:lnTo>
                        <a:lnTo>
                          <a:pt x="128" y="0"/>
                        </a:lnTo>
                        <a:lnTo>
                          <a:pt x="149" y="6"/>
                        </a:lnTo>
                        <a:lnTo>
                          <a:pt x="96" y="177"/>
                        </a:lnTo>
                        <a:lnTo>
                          <a:pt x="96" y="177"/>
                        </a:lnTo>
                        <a:close/>
                        <a:moveTo>
                          <a:pt x="45" y="145"/>
                        </a:moveTo>
                        <a:lnTo>
                          <a:pt x="60" y="146"/>
                        </a:lnTo>
                        <a:lnTo>
                          <a:pt x="78" y="138"/>
                        </a:lnTo>
                        <a:lnTo>
                          <a:pt x="92" y="114"/>
                        </a:lnTo>
                        <a:lnTo>
                          <a:pt x="92" y="114"/>
                        </a:lnTo>
                        <a:lnTo>
                          <a:pt x="98" y="90"/>
                        </a:lnTo>
                        <a:lnTo>
                          <a:pt x="95" y="67"/>
                        </a:lnTo>
                        <a:lnTo>
                          <a:pt x="75" y="51"/>
                        </a:lnTo>
                        <a:lnTo>
                          <a:pt x="75" y="51"/>
                        </a:lnTo>
                        <a:lnTo>
                          <a:pt x="49" y="52"/>
                        </a:lnTo>
                        <a:lnTo>
                          <a:pt x="34" y="68"/>
                        </a:lnTo>
                        <a:lnTo>
                          <a:pt x="27" y="86"/>
                        </a:lnTo>
                        <a:lnTo>
                          <a:pt x="27" y="86"/>
                        </a:lnTo>
                        <a:lnTo>
                          <a:pt x="23" y="112"/>
                        </a:lnTo>
                        <a:lnTo>
                          <a:pt x="28" y="133"/>
                        </a:lnTo>
                        <a:lnTo>
                          <a:pt x="45" y="145"/>
                        </a:lnTo>
                        <a:lnTo>
                          <a:pt x="45" y="14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3" name="Freeform 156"/>
                  <p:cNvSpPr>
                    <a:spLocks noChangeAspect="1"/>
                  </p:cNvSpPr>
                  <p:nvPr/>
                </p:nvSpPr>
                <p:spPr bwMode="auto">
                  <a:xfrm>
                    <a:off x="2353" y="3766"/>
                    <a:ext cx="54" cy="66"/>
                  </a:xfrm>
                  <a:custGeom>
                    <a:avLst/>
                    <a:gdLst/>
                    <a:ahLst/>
                    <a:cxnLst>
                      <a:cxn ang="0">
                        <a:pos x="71" y="149"/>
                      </a:cxn>
                      <a:cxn ang="0">
                        <a:pos x="76" y="130"/>
                      </a:cxn>
                      <a:cxn ang="0">
                        <a:pos x="76" y="129"/>
                      </a:cxn>
                      <a:cxn ang="0">
                        <a:pos x="76" y="129"/>
                      </a:cxn>
                      <a:cxn ang="0">
                        <a:pos x="63" y="140"/>
                      </a:cxn>
                      <a:cxn ang="0">
                        <a:pos x="48" y="144"/>
                      </a:cxn>
                      <a:cxn ang="0">
                        <a:pos x="30" y="141"/>
                      </a:cxn>
                      <a:cxn ang="0">
                        <a:pos x="30" y="141"/>
                      </a:cxn>
                      <a:cxn ang="0">
                        <a:pos x="12" y="132"/>
                      </a:cxn>
                      <a:cxn ang="0">
                        <a:pos x="0" y="116"/>
                      </a:cxn>
                      <a:cxn ang="0">
                        <a:pos x="0" y="91"/>
                      </a:cxn>
                      <a:cxn ang="0">
                        <a:pos x="0" y="91"/>
                      </a:cxn>
                      <a:cxn ang="0">
                        <a:pos x="26" y="0"/>
                      </a:cxn>
                      <a:cxn ang="0">
                        <a:pos x="46" y="6"/>
                      </a:cxn>
                      <a:cxn ang="0">
                        <a:pos x="22" y="90"/>
                      </a:cxn>
                      <a:cxn ang="0">
                        <a:pos x="22" y="90"/>
                      </a:cxn>
                      <a:cxn ang="0">
                        <a:pos x="21" y="107"/>
                      </a:cxn>
                      <a:cxn ang="0">
                        <a:pos x="28" y="118"/>
                      </a:cxn>
                      <a:cxn ang="0">
                        <a:pos x="40" y="124"/>
                      </a:cxn>
                      <a:cxn ang="0">
                        <a:pos x="40" y="124"/>
                      </a:cxn>
                      <a:cxn ang="0">
                        <a:pos x="62" y="123"/>
                      </a:cxn>
                      <a:cxn ang="0">
                        <a:pos x="77" y="110"/>
                      </a:cxn>
                      <a:cxn ang="0">
                        <a:pos x="86" y="92"/>
                      </a:cxn>
                      <a:cxn ang="0">
                        <a:pos x="86" y="92"/>
                      </a:cxn>
                      <a:cxn ang="0">
                        <a:pos x="106" y="22"/>
                      </a:cxn>
                      <a:cxn ang="0">
                        <a:pos x="127" y="28"/>
                      </a:cxn>
                      <a:cxn ang="0">
                        <a:pos x="91" y="154"/>
                      </a:cxn>
                      <a:cxn ang="0">
                        <a:pos x="71" y="149"/>
                      </a:cxn>
                      <a:cxn ang="0">
                        <a:pos x="71" y="149"/>
                      </a:cxn>
                    </a:cxnLst>
                    <a:rect l="0" t="0" r="r" b="b"/>
                    <a:pathLst>
                      <a:path w="127" h="154">
                        <a:moveTo>
                          <a:pt x="71" y="149"/>
                        </a:moveTo>
                        <a:lnTo>
                          <a:pt x="76" y="130"/>
                        </a:lnTo>
                        <a:lnTo>
                          <a:pt x="76" y="129"/>
                        </a:lnTo>
                        <a:lnTo>
                          <a:pt x="76" y="129"/>
                        </a:lnTo>
                        <a:lnTo>
                          <a:pt x="63" y="140"/>
                        </a:lnTo>
                        <a:lnTo>
                          <a:pt x="48" y="144"/>
                        </a:lnTo>
                        <a:lnTo>
                          <a:pt x="30" y="141"/>
                        </a:lnTo>
                        <a:lnTo>
                          <a:pt x="30" y="141"/>
                        </a:lnTo>
                        <a:lnTo>
                          <a:pt x="12" y="132"/>
                        </a:lnTo>
                        <a:lnTo>
                          <a:pt x="0" y="116"/>
                        </a:lnTo>
                        <a:lnTo>
                          <a:pt x="0" y="91"/>
                        </a:lnTo>
                        <a:lnTo>
                          <a:pt x="0" y="91"/>
                        </a:lnTo>
                        <a:lnTo>
                          <a:pt x="26" y="0"/>
                        </a:lnTo>
                        <a:lnTo>
                          <a:pt x="46" y="6"/>
                        </a:lnTo>
                        <a:lnTo>
                          <a:pt x="22" y="90"/>
                        </a:lnTo>
                        <a:lnTo>
                          <a:pt x="22" y="90"/>
                        </a:lnTo>
                        <a:lnTo>
                          <a:pt x="21" y="107"/>
                        </a:lnTo>
                        <a:lnTo>
                          <a:pt x="28" y="118"/>
                        </a:lnTo>
                        <a:lnTo>
                          <a:pt x="40" y="124"/>
                        </a:lnTo>
                        <a:lnTo>
                          <a:pt x="40" y="124"/>
                        </a:lnTo>
                        <a:lnTo>
                          <a:pt x="62" y="123"/>
                        </a:lnTo>
                        <a:lnTo>
                          <a:pt x="77" y="110"/>
                        </a:lnTo>
                        <a:lnTo>
                          <a:pt x="86" y="92"/>
                        </a:lnTo>
                        <a:lnTo>
                          <a:pt x="86" y="92"/>
                        </a:lnTo>
                        <a:lnTo>
                          <a:pt x="106" y="22"/>
                        </a:lnTo>
                        <a:lnTo>
                          <a:pt x="127" y="28"/>
                        </a:lnTo>
                        <a:lnTo>
                          <a:pt x="91" y="154"/>
                        </a:lnTo>
                        <a:lnTo>
                          <a:pt x="71" y="149"/>
                        </a:lnTo>
                        <a:lnTo>
                          <a:pt x="71" y="14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4" name="Freeform 157"/>
                  <p:cNvSpPr>
                    <a:spLocks noChangeAspect="1"/>
                  </p:cNvSpPr>
                  <p:nvPr/>
                </p:nvSpPr>
                <p:spPr bwMode="auto">
                  <a:xfrm>
                    <a:off x="2409" y="3786"/>
                    <a:ext cx="49" cy="56"/>
                  </a:xfrm>
                  <a:custGeom>
                    <a:avLst/>
                    <a:gdLst/>
                    <a:ahLst/>
                    <a:cxnLst>
                      <a:cxn ang="0">
                        <a:pos x="94" y="53"/>
                      </a:cxn>
                      <a:cxn ang="0">
                        <a:pos x="93" y="38"/>
                      </a:cxn>
                      <a:cxn ang="0">
                        <a:pos x="86" y="26"/>
                      </a:cxn>
                      <a:cxn ang="0">
                        <a:pos x="71" y="19"/>
                      </a:cxn>
                      <a:cxn ang="0">
                        <a:pos x="71" y="19"/>
                      </a:cxn>
                      <a:cxn ang="0">
                        <a:pos x="48" y="21"/>
                      </a:cxn>
                      <a:cxn ang="0">
                        <a:pos x="33" y="36"/>
                      </a:cxn>
                      <a:cxn ang="0">
                        <a:pos x="24" y="58"/>
                      </a:cxn>
                      <a:cxn ang="0">
                        <a:pos x="24" y="58"/>
                      </a:cxn>
                      <a:cxn ang="0">
                        <a:pos x="21" y="80"/>
                      </a:cxn>
                      <a:cxn ang="0">
                        <a:pos x="27" y="102"/>
                      </a:cxn>
                      <a:cxn ang="0">
                        <a:pos x="46" y="115"/>
                      </a:cxn>
                      <a:cxn ang="0">
                        <a:pos x="46" y="115"/>
                      </a:cxn>
                      <a:cxn ang="0">
                        <a:pos x="61" y="115"/>
                      </a:cxn>
                      <a:cxn ang="0">
                        <a:pos x="74" y="108"/>
                      </a:cxn>
                      <a:cxn ang="0">
                        <a:pos x="85" y="93"/>
                      </a:cxn>
                      <a:cxn ang="0">
                        <a:pos x="85" y="93"/>
                      </a:cxn>
                      <a:cxn ang="0">
                        <a:pos x="105" y="98"/>
                      </a:cxn>
                      <a:cxn ang="0">
                        <a:pos x="105" y="98"/>
                      </a:cxn>
                      <a:cxn ang="0">
                        <a:pos x="94" y="118"/>
                      </a:cxn>
                      <a:cxn ang="0">
                        <a:pos x="73" y="132"/>
                      </a:cxn>
                      <a:cxn ang="0">
                        <a:pos x="41" y="133"/>
                      </a:cxn>
                      <a:cxn ang="0">
                        <a:pos x="41" y="133"/>
                      </a:cxn>
                      <a:cxn ang="0">
                        <a:pos x="13" y="117"/>
                      </a:cxn>
                      <a:cxn ang="0">
                        <a:pos x="0" y="90"/>
                      </a:cxn>
                      <a:cxn ang="0">
                        <a:pos x="1" y="56"/>
                      </a:cxn>
                      <a:cxn ang="0">
                        <a:pos x="1" y="56"/>
                      </a:cxn>
                      <a:cxn ang="0">
                        <a:pos x="16" y="22"/>
                      </a:cxn>
                      <a:cxn ang="0">
                        <a:pos x="42" y="1"/>
                      </a:cxn>
                      <a:cxn ang="0">
                        <a:pos x="79" y="0"/>
                      </a:cxn>
                      <a:cxn ang="0">
                        <a:pos x="79" y="0"/>
                      </a:cxn>
                      <a:cxn ang="0">
                        <a:pos x="104" y="15"/>
                      </a:cxn>
                      <a:cxn ang="0">
                        <a:pos x="114" y="35"/>
                      </a:cxn>
                      <a:cxn ang="0">
                        <a:pos x="115" y="58"/>
                      </a:cxn>
                      <a:cxn ang="0">
                        <a:pos x="115" y="58"/>
                      </a:cxn>
                      <a:cxn ang="0">
                        <a:pos x="94" y="53"/>
                      </a:cxn>
                      <a:cxn ang="0">
                        <a:pos x="94" y="53"/>
                      </a:cxn>
                    </a:cxnLst>
                    <a:rect l="0" t="0" r="r" b="b"/>
                    <a:pathLst>
                      <a:path w="115" h="133">
                        <a:moveTo>
                          <a:pt x="94" y="53"/>
                        </a:moveTo>
                        <a:lnTo>
                          <a:pt x="93" y="38"/>
                        </a:lnTo>
                        <a:lnTo>
                          <a:pt x="86" y="26"/>
                        </a:lnTo>
                        <a:lnTo>
                          <a:pt x="71" y="19"/>
                        </a:lnTo>
                        <a:lnTo>
                          <a:pt x="71" y="19"/>
                        </a:lnTo>
                        <a:lnTo>
                          <a:pt x="48" y="21"/>
                        </a:lnTo>
                        <a:lnTo>
                          <a:pt x="33" y="36"/>
                        </a:lnTo>
                        <a:lnTo>
                          <a:pt x="24" y="58"/>
                        </a:lnTo>
                        <a:lnTo>
                          <a:pt x="24" y="58"/>
                        </a:lnTo>
                        <a:lnTo>
                          <a:pt x="21" y="80"/>
                        </a:lnTo>
                        <a:lnTo>
                          <a:pt x="27" y="102"/>
                        </a:lnTo>
                        <a:lnTo>
                          <a:pt x="46" y="115"/>
                        </a:lnTo>
                        <a:lnTo>
                          <a:pt x="46" y="115"/>
                        </a:lnTo>
                        <a:lnTo>
                          <a:pt x="61" y="115"/>
                        </a:lnTo>
                        <a:lnTo>
                          <a:pt x="74" y="108"/>
                        </a:lnTo>
                        <a:lnTo>
                          <a:pt x="85" y="93"/>
                        </a:lnTo>
                        <a:lnTo>
                          <a:pt x="85" y="93"/>
                        </a:lnTo>
                        <a:lnTo>
                          <a:pt x="105" y="98"/>
                        </a:lnTo>
                        <a:lnTo>
                          <a:pt x="105" y="98"/>
                        </a:lnTo>
                        <a:lnTo>
                          <a:pt x="94" y="118"/>
                        </a:lnTo>
                        <a:lnTo>
                          <a:pt x="73" y="132"/>
                        </a:lnTo>
                        <a:lnTo>
                          <a:pt x="41" y="133"/>
                        </a:lnTo>
                        <a:lnTo>
                          <a:pt x="41" y="133"/>
                        </a:lnTo>
                        <a:lnTo>
                          <a:pt x="13" y="117"/>
                        </a:lnTo>
                        <a:lnTo>
                          <a:pt x="0" y="90"/>
                        </a:lnTo>
                        <a:lnTo>
                          <a:pt x="1" y="56"/>
                        </a:lnTo>
                        <a:lnTo>
                          <a:pt x="1" y="56"/>
                        </a:lnTo>
                        <a:lnTo>
                          <a:pt x="16" y="22"/>
                        </a:lnTo>
                        <a:lnTo>
                          <a:pt x="42" y="1"/>
                        </a:lnTo>
                        <a:lnTo>
                          <a:pt x="79" y="0"/>
                        </a:lnTo>
                        <a:lnTo>
                          <a:pt x="79" y="0"/>
                        </a:lnTo>
                        <a:lnTo>
                          <a:pt x="104" y="15"/>
                        </a:lnTo>
                        <a:lnTo>
                          <a:pt x="114" y="35"/>
                        </a:lnTo>
                        <a:lnTo>
                          <a:pt x="115" y="58"/>
                        </a:lnTo>
                        <a:lnTo>
                          <a:pt x="115" y="58"/>
                        </a:lnTo>
                        <a:lnTo>
                          <a:pt x="94" y="53"/>
                        </a:lnTo>
                        <a:lnTo>
                          <a:pt x="94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5" name="Freeform 158"/>
                  <p:cNvSpPr>
                    <a:spLocks noChangeAspect="1"/>
                  </p:cNvSpPr>
                  <p:nvPr/>
                </p:nvSpPr>
                <p:spPr bwMode="auto">
                  <a:xfrm>
                    <a:off x="2463" y="3780"/>
                    <a:ext cx="28" cy="72"/>
                  </a:xfrm>
                  <a:custGeom>
                    <a:avLst/>
                    <a:gdLst/>
                    <a:ahLst/>
                    <a:cxnLst>
                      <a:cxn ang="0">
                        <a:pos x="42" y="58"/>
                      </a:cxn>
                      <a:cxn ang="0">
                        <a:pos x="24" y="141"/>
                      </a:cxn>
                      <a:cxn ang="0">
                        <a:pos x="24" y="141"/>
                      </a:cxn>
                      <a:cxn ang="0">
                        <a:pos x="24" y="148"/>
                      </a:cxn>
                      <a:cxn ang="0">
                        <a:pos x="29" y="152"/>
                      </a:cxn>
                      <a:cxn ang="0">
                        <a:pos x="34" y="154"/>
                      </a:cxn>
                      <a:cxn ang="0">
                        <a:pos x="34" y="154"/>
                      </a:cxn>
                      <a:cxn ang="0">
                        <a:pos x="41" y="155"/>
                      </a:cxn>
                      <a:cxn ang="0">
                        <a:pos x="38" y="172"/>
                      </a:cxn>
                      <a:cxn ang="0">
                        <a:pos x="38" y="172"/>
                      </a:cxn>
                      <a:cxn ang="0">
                        <a:pos x="30" y="171"/>
                      </a:cxn>
                      <a:cxn ang="0">
                        <a:pos x="25" y="171"/>
                      </a:cxn>
                      <a:cxn ang="0">
                        <a:pos x="21" y="170"/>
                      </a:cxn>
                      <a:cxn ang="0">
                        <a:pos x="21" y="170"/>
                      </a:cxn>
                      <a:cxn ang="0">
                        <a:pos x="6" y="163"/>
                      </a:cxn>
                      <a:cxn ang="0">
                        <a:pos x="0" y="152"/>
                      </a:cxn>
                      <a:cxn ang="0">
                        <a:pos x="1" y="137"/>
                      </a:cxn>
                      <a:cxn ang="0">
                        <a:pos x="1" y="137"/>
                      </a:cxn>
                      <a:cxn ang="0">
                        <a:pos x="21" y="54"/>
                      </a:cxn>
                      <a:cxn ang="0">
                        <a:pos x="3" y="50"/>
                      </a:cxn>
                      <a:cxn ang="0">
                        <a:pos x="8" y="32"/>
                      </a:cxn>
                      <a:cxn ang="0">
                        <a:pos x="25" y="36"/>
                      </a:cxn>
                      <a:cxn ang="0">
                        <a:pos x="33" y="0"/>
                      </a:cxn>
                      <a:cxn ang="0">
                        <a:pos x="54" y="5"/>
                      </a:cxn>
                      <a:cxn ang="0">
                        <a:pos x="46" y="41"/>
                      </a:cxn>
                      <a:cxn ang="0">
                        <a:pos x="66" y="45"/>
                      </a:cxn>
                      <a:cxn ang="0">
                        <a:pos x="62" y="63"/>
                      </a:cxn>
                      <a:cxn ang="0">
                        <a:pos x="42" y="58"/>
                      </a:cxn>
                      <a:cxn ang="0">
                        <a:pos x="42" y="58"/>
                      </a:cxn>
                    </a:cxnLst>
                    <a:rect l="0" t="0" r="r" b="b"/>
                    <a:pathLst>
                      <a:path w="66" h="172">
                        <a:moveTo>
                          <a:pt x="42" y="58"/>
                        </a:moveTo>
                        <a:lnTo>
                          <a:pt x="24" y="141"/>
                        </a:lnTo>
                        <a:lnTo>
                          <a:pt x="24" y="141"/>
                        </a:lnTo>
                        <a:lnTo>
                          <a:pt x="24" y="148"/>
                        </a:lnTo>
                        <a:lnTo>
                          <a:pt x="29" y="152"/>
                        </a:lnTo>
                        <a:lnTo>
                          <a:pt x="34" y="154"/>
                        </a:lnTo>
                        <a:lnTo>
                          <a:pt x="34" y="154"/>
                        </a:lnTo>
                        <a:lnTo>
                          <a:pt x="41" y="155"/>
                        </a:lnTo>
                        <a:lnTo>
                          <a:pt x="38" y="172"/>
                        </a:lnTo>
                        <a:lnTo>
                          <a:pt x="38" y="172"/>
                        </a:lnTo>
                        <a:lnTo>
                          <a:pt x="30" y="171"/>
                        </a:lnTo>
                        <a:lnTo>
                          <a:pt x="25" y="171"/>
                        </a:lnTo>
                        <a:lnTo>
                          <a:pt x="21" y="170"/>
                        </a:lnTo>
                        <a:lnTo>
                          <a:pt x="21" y="170"/>
                        </a:lnTo>
                        <a:lnTo>
                          <a:pt x="6" y="163"/>
                        </a:lnTo>
                        <a:lnTo>
                          <a:pt x="0" y="152"/>
                        </a:lnTo>
                        <a:lnTo>
                          <a:pt x="1" y="137"/>
                        </a:lnTo>
                        <a:lnTo>
                          <a:pt x="1" y="137"/>
                        </a:lnTo>
                        <a:lnTo>
                          <a:pt x="21" y="54"/>
                        </a:lnTo>
                        <a:lnTo>
                          <a:pt x="3" y="50"/>
                        </a:lnTo>
                        <a:lnTo>
                          <a:pt x="8" y="32"/>
                        </a:lnTo>
                        <a:lnTo>
                          <a:pt x="25" y="36"/>
                        </a:lnTo>
                        <a:lnTo>
                          <a:pt x="33" y="0"/>
                        </a:lnTo>
                        <a:lnTo>
                          <a:pt x="54" y="5"/>
                        </a:lnTo>
                        <a:lnTo>
                          <a:pt x="46" y="41"/>
                        </a:lnTo>
                        <a:lnTo>
                          <a:pt x="66" y="45"/>
                        </a:lnTo>
                        <a:lnTo>
                          <a:pt x="62" y="63"/>
                        </a:lnTo>
                        <a:lnTo>
                          <a:pt x="42" y="58"/>
                        </a:lnTo>
                        <a:lnTo>
                          <a:pt x="42" y="5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6" name="Freeform 159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487" y="3781"/>
                    <a:ext cx="25" cy="76"/>
                  </a:xfrm>
                  <a:custGeom>
                    <a:avLst/>
                    <a:gdLst/>
                    <a:ahLst/>
                    <a:cxnLst>
                      <a:cxn ang="0">
                        <a:pos x="22" y="180"/>
                      </a:cxn>
                      <a:cxn ang="0">
                        <a:pos x="0" y="175"/>
                      </a:cxn>
                      <a:cxn ang="0">
                        <a:pos x="29" y="48"/>
                      </a:cxn>
                      <a:cxn ang="0">
                        <a:pos x="50" y="52"/>
                      </a:cxn>
                      <a:cxn ang="0">
                        <a:pos x="22" y="180"/>
                      </a:cxn>
                      <a:cxn ang="0">
                        <a:pos x="22" y="180"/>
                      </a:cxn>
                      <a:cxn ang="0">
                        <a:pos x="33" y="25"/>
                      </a:cxn>
                      <a:cxn ang="0">
                        <a:pos x="39" y="0"/>
                      </a:cxn>
                      <a:cxn ang="0">
                        <a:pos x="60" y="4"/>
                      </a:cxn>
                      <a:cxn ang="0">
                        <a:pos x="55" y="29"/>
                      </a:cxn>
                      <a:cxn ang="0">
                        <a:pos x="33" y="25"/>
                      </a:cxn>
                      <a:cxn ang="0">
                        <a:pos x="33" y="25"/>
                      </a:cxn>
                    </a:cxnLst>
                    <a:rect l="0" t="0" r="r" b="b"/>
                    <a:pathLst>
                      <a:path w="60" h="180">
                        <a:moveTo>
                          <a:pt x="22" y="180"/>
                        </a:moveTo>
                        <a:lnTo>
                          <a:pt x="0" y="175"/>
                        </a:lnTo>
                        <a:lnTo>
                          <a:pt x="29" y="48"/>
                        </a:lnTo>
                        <a:lnTo>
                          <a:pt x="50" y="52"/>
                        </a:lnTo>
                        <a:lnTo>
                          <a:pt x="22" y="180"/>
                        </a:lnTo>
                        <a:lnTo>
                          <a:pt x="22" y="180"/>
                        </a:lnTo>
                        <a:close/>
                        <a:moveTo>
                          <a:pt x="33" y="25"/>
                        </a:moveTo>
                        <a:lnTo>
                          <a:pt x="39" y="0"/>
                        </a:lnTo>
                        <a:lnTo>
                          <a:pt x="60" y="4"/>
                        </a:lnTo>
                        <a:lnTo>
                          <a:pt x="55" y="29"/>
                        </a:lnTo>
                        <a:lnTo>
                          <a:pt x="33" y="25"/>
                        </a:lnTo>
                        <a:lnTo>
                          <a:pt x="33" y="2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7" name="Freeform 160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513" y="3808"/>
                    <a:ext cx="50" cy="58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04" y="17"/>
                      </a:cxn>
                      <a:cxn ang="0">
                        <a:pos x="118" y="46"/>
                      </a:cxn>
                      <a:cxn ang="0">
                        <a:pos x="118" y="79"/>
                      </a:cxn>
                      <a:cxn ang="0">
                        <a:pos x="118" y="79"/>
                      </a:cxn>
                      <a:cxn ang="0">
                        <a:pos x="106" y="110"/>
                      </a:cxn>
                      <a:cxn ang="0">
                        <a:pos x="82" y="132"/>
                      </a:cxn>
                      <a:cxn ang="0">
                        <a:pos x="47" y="136"/>
                      </a:cxn>
                      <a:cxn ang="0">
                        <a:pos x="47" y="136"/>
                      </a:cxn>
                      <a:cxn ang="0">
                        <a:pos x="14" y="119"/>
                      </a:cxn>
                      <a:cxn ang="0">
                        <a:pos x="0" y="90"/>
                      </a:cxn>
                      <a:cxn ang="0">
                        <a:pos x="0" y="57"/>
                      </a:cxn>
                      <a:cxn ang="0">
                        <a:pos x="0" y="57"/>
                      </a:cxn>
                      <a:cxn ang="0">
                        <a:pos x="12" y="25"/>
                      </a:cxn>
                      <a:cxn ang="0">
                        <a:pos x="36" y="4"/>
                      </a:cxn>
                      <a:cxn ang="0">
                        <a:pos x="72" y="0"/>
                      </a:cxn>
                      <a:cxn ang="0">
                        <a:pos x="72" y="0"/>
                      </a:cxn>
                      <a:cxn ang="0">
                        <a:pos x="50" y="117"/>
                      </a:cxn>
                      <a:cxn ang="0">
                        <a:pos x="75" y="113"/>
                      </a:cxn>
                      <a:cxn ang="0">
                        <a:pos x="90" y="95"/>
                      </a:cxn>
                      <a:cxn ang="0">
                        <a:pos x="96" y="75"/>
                      </a:cxn>
                      <a:cxn ang="0">
                        <a:pos x="96" y="75"/>
                      </a:cxn>
                      <a:cxn ang="0">
                        <a:pos x="97" y="55"/>
                      </a:cxn>
                      <a:cxn ang="0">
                        <a:pos x="90" y="32"/>
                      </a:cxn>
                      <a:cxn ang="0">
                        <a:pos x="69" y="19"/>
                      </a:cxn>
                      <a:cxn ang="0">
                        <a:pos x="69" y="19"/>
                      </a:cxn>
                      <a:cxn ang="0">
                        <a:pos x="43" y="23"/>
                      </a:cxn>
                      <a:cxn ang="0">
                        <a:pos x="28" y="41"/>
                      </a:cxn>
                      <a:cxn ang="0">
                        <a:pos x="22" y="61"/>
                      </a:cxn>
                      <a:cxn ang="0">
                        <a:pos x="22" y="61"/>
                      </a:cxn>
                      <a:cxn ang="0">
                        <a:pos x="21" y="82"/>
                      </a:cxn>
                      <a:cxn ang="0">
                        <a:pos x="28" y="103"/>
                      </a:cxn>
                      <a:cxn ang="0">
                        <a:pos x="50" y="117"/>
                      </a:cxn>
                      <a:cxn ang="0">
                        <a:pos x="50" y="117"/>
                      </a:cxn>
                    </a:cxnLst>
                    <a:rect l="0" t="0" r="r" b="b"/>
                    <a:pathLst>
                      <a:path w="118" h="136">
                        <a:moveTo>
                          <a:pt x="72" y="0"/>
                        </a:moveTo>
                        <a:lnTo>
                          <a:pt x="104" y="17"/>
                        </a:lnTo>
                        <a:lnTo>
                          <a:pt x="118" y="46"/>
                        </a:lnTo>
                        <a:lnTo>
                          <a:pt x="118" y="79"/>
                        </a:lnTo>
                        <a:lnTo>
                          <a:pt x="118" y="79"/>
                        </a:lnTo>
                        <a:lnTo>
                          <a:pt x="106" y="110"/>
                        </a:lnTo>
                        <a:lnTo>
                          <a:pt x="82" y="132"/>
                        </a:lnTo>
                        <a:lnTo>
                          <a:pt x="47" y="136"/>
                        </a:lnTo>
                        <a:lnTo>
                          <a:pt x="47" y="136"/>
                        </a:lnTo>
                        <a:lnTo>
                          <a:pt x="14" y="119"/>
                        </a:lnTo>
                        <a:lnTo>
                          <a:pt x="0" y="90"/>
                        </a:lnTo>
                        <a:lnTo>
                          <a:pt x="0" y="57"/>
                        </a:lnTo>
                        <a:lnTo>
                          <a:pt x="0" y="57"/>
                        </a:lnTo>
                        <a:lnTo>
                          <a:pt x="12" y="25"/>
                        </a:lnTo>
                        <a:lnTo>
                          <a:pt x="36" y="4"/>
                        </a:lnTo>
                        <a:lnTo>
                          <a:pt x="72" y="0"/>
                        </a:lnTo>
                        <a:lnTo>
                          <a:pt x="72" y="0"/>
                        </a:lnTo>
                        <a:close/>
                        <a:moveTo>
                          <a:pt x="50" y="117"/>
                        </a:moveTo>
                        <a:lnTo>
                          <a:pt x="75" y="113"/>
                        </a:lnTo>
                        <a:lnTo>
                          <a:pt x="90" y="95"/>
                        </a:lnTo>
                        <a:lnTo>
                          <a:pt x="96" y="75"/>
                        </a:lnTo>
                        <a:lnTo>
                          <a:pt x="96" y="75"/>
                        </a:lnTo>
                        <a:lnTo>
                          <a:pt x="97" y="55"/>
                        </a:lnTo>
                        <a:lnTo>
                          <a:pt x="90" y="32"/>
                        </a:lnTo>
                        <a:lnTo>
                          <a:pt x="69" y="19"/>
                        </a:lnTo>
                        <a:lnTo>
                          <a:pt x="69" y="19"/>
                        </a:lnTo>
                        <a:lnTo>
                          <a:pt x="43" y="23"/>
                        </a:lnTo>
                        <a:lnTo>
                          <a:pt x="28" y="41"/>
                        </a:lnTo>
                        <a:lnTo>
                          <a:pt x="22" y="61"/>
                        </a:lnTo>
                        <a:lnTo>
                          <a:pt x="22" y="61"/>
                        </a:lnTo>
                        <a:lnTo>
                          <a:pt x="21" y="82"/>
                        </a:lnTo>
                        <a:lnTo>
                          <a:pt x="28" y="103"/>
                        </a:lnTo>
                        <a:lnTo>
                          <a:pt x="50" y="117"/>
                        </a:lnTo>
                        <a:lnTo>
                          <a:pt x="50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8" name="Freeform 161"/>
                  <p:cNvSpPr>
                    <a:spLocks noChangeAspect="1"/>
                  </p:cNvSpPr>
                  <p:nvPr/>
                </p:nvSpPr>
                <p:spPr bwMode="auto">
                  <a:xfrm>
                    <a:off x="2570" y="3816"/>
                    <a:ext cx="49" cy="61"/>
                  </a:xfrm>
                  <a:custGeom>
                    <a:avLst/>
                    <a:gdLst/>
                    <a:ahLst/>
                    <a:cxnLst>
                      <a:cxn ang="0">
                        <a:pos x="104" y="145"/>
                      </a:cxn>
                      <a:cxn ang="0">
                        <a:pos x="83" y="142"/>
                      </a:cxn>
                      <a:cxn ang="0">
                        <a:pos x="96" y="63"/>
                      </a:cxn>
                      <a:cxn ang="0">
                        <a:pos x="96" y="63"/>
                      </a:cxn>
                      <a:cxn ang="0">
                        <a:pos x="96" y="44"/>
                      </a:cxn>
                      <a:cxn ang="0">
                        <a:pos x="90" y="31"/>
                      </a:cxn>
                      <a:cxn ang="0">
                        <a:pos x="74" y="25"/>
                      </a:cxn>
                      <a:cxn ang="0">
                        <a:pos x="74" y="25"/>
                      </a:cxn>
                      <a:cxn ang="0">
                        <a:pos x="58" y="26"/>
                      </a:cxn>
                      <a:cxn ang="0">
                        <a:pos x="43" y="37"/>
                      </a:cxn>
                      <a:cxn ang="0">
                        <a:pos x="32" y="62"/>
                      </a:cxn>
                      <a:cxn ang="0">
                        <a:pos x="32" y="62"/>
                      </a:cxn>
                      <a:cxn ang="0">
                        <a:pos x="21" y="132"/>
                      </a:cxn>
                      <a:cxn ang="0">
                        <a:pos x="0" y="129"/>
                      </a:cxn>
                      <a:cxn ang="0">
                        <a:pos x="20" y="0"/>
                      </a:cxn>
                      <a:cxn ang="0">
                        <a:pos x="41" y="3"/>
                      </a:cxn>
                      <a:cxn ang="0">
                        <a:pos x="38" y="22"/>
                      </a:cxn>
                      <a:cxn ang="0">
                        <a:pos x="38" y="22"/>
                      </a:cxn>
                      <a:cxn ang="0">
                        <a:pos x="38" y="22"/>
                      </a:cxn>
                      <a:cxn ang="0">
                        <a:pos x="47" y="13"/>
                      </a:cxn>
                      <a:cxn ang="0">
                        <a:pos x="61" y="7"/>
                      </a:cxn>
                      <a:cxn ang="0">
                        <a:pos x="81" y="6"/>
                      </a:cxn>
                      <a:cxn ang="0">
                        <a:pos x="81" y="6"/>
                      </a:cxn>
                      <a:cxn ang="0">
                        <a:pos x="101" y="12"/>
                      </a:cxn>
                      <a:cxn ang="0">
                        <a:pos x="116" y="29"/>
                      </a:cxn>
                      <a:cxn ang="0">
                        <a:pos x="118" y="58"/>
                      </a:cxn>
                      <a:cxn ang="0">
                        <a:pos x="118" y="58"/>
                      </a:cxn>
                      <a:cxn ang="0">
                        <a:pos x="104" y="145"/>
                      </a:cxn>
                      <a:cxn ang="0">
                        <a:pos x="104" y="145"/>
                      </a:cxn>
                    </a:cxnLst>
                    <a:rect l="0" t="0" r="r" b="b"/>
                    <a:pathLst>
                      <a:path w="118" h="145">
                        <a:moveTo>
                          <a:pt x="104" y="145"/>
                        </a:moveTo>
                        <a:lnTo>
                          <a:pt x="83" y="142"/>
                        </a:lnTo>
                        <a:lnTo>
                          <a:pt x="96" y="63"/>
                        </a:lnTo>
                        <a:lnTo>
                          <a:pt x="96" y="63"/>
                        </a:lnTo>
                        <a:lnTo>
                          <a:pt x="96" y="44"/>
                        </a:lnTo>
                        <a:lnTo>
                          <a:pt x="90" y="31"/>
                        </a:lnTo>
                        <a:lnTo>
                          <a:pt x="74" y="25"/>
                        </a:lnTo>
                        <a:lnTo>
                          <a:pt x="74" y="25"/>
                        </a:lnTo>
                        <a:lnTo>
                          <a:pt x="58" y="26"/>
                        </a:lnTo>
                        <a:lnTo>
                          <a:pt x="43" y="37"/>
                        </a:lnTo>
                        <a:lnTo>
                          <a:pt x="32" y="62"/>
                        </a:lnTo>
                        <a:lnTo>
                          <a:pt x="32" y="62"/>
                        </a:lnTo>
                        <a:lnTo>
                          <a:pt x="21" y="132"/>
                        </a:lnTo>
                        <a:lnTo>
                          <a:pt x="0" y="129"/>
                        </a:lnTo>
                        <a:lnTo>
                          <a:pt x="20" y="0"/>
                        </a:lnTo>
                        <a:lnTo>
                          <a:pt x="41" y="3"/>
                        </a:lnTo>
                        <a:lnTo>
                          <a:pt x="38" y="22"/>
                        </a:lnTo>
                        <a:lnTo>
                          <a:pt x="38" y="22"/>
                        </a:lnTo>
                        <a:lnTo>
                          <a:pt x="38" y="22"/>
                        </a:lnTo>
                        <a:lnTo>
                          <a:pt x="47" y="13"/>
                        </a:lnTo>
                        <a:lnTo>
                          <a:pt x="61" y="7"/>
                        </a:lnTo>
                        <a:lnTo>
                          <a:pt x="81" y="6"/>
                        </a:lnTo>
                        <a:lnTo>
                          <a:pt x="81" y="6"/>
                        </a:lnTo>
                        <a:lnTo>
                          <a:pt x="101" y="12"/>
                        </a:lnTo>
                        <a:lnTo>
                          <a:pt x="116" y="29"/>
                        </a:lnTo>
                        <a:lnTo>
                          <a:pt x="118" y="58"/>
                        </a:lnTo>
                        <a:lnTo>
                          <a:pt x="118" y="58"/>
                        </a:lnTo>
                        <a:lnTo>
                          <a:pt x="104" y="145"/>
                        </a:lnTo>
                        <a:lnTo>
                          <a:pt x="104" y="14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9" name="Freeform 162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2628" y="3803"/>
                    <a:ext cx="53" cy="93"/>
                  </a:xfrm>
                  <a:custGeom>
                    <a:avLst/>
                    <a:gdLst/>
                    <a:ahLst/>
                    <a:cxnLst>
                      <a:cxn ang="0">
                        <a:pos x="105" y="55"/>
                      </a:cxn>
                      <a:cxn ang="0">
                        <a:pos x="81" y="35"/>
                      </a:cxn>
                      <a:cxn ang="0">
                        <a:pos x="73" y="94"/>
                      </a:cxn>
                      <a:cxn ang="0">
                        <a:pos x="101" y="108"/>
                      </a:cxn>
                      <a:cxn ang="0">
                        <a:pos x="121" y="152"/>
                      </a:cxn>
                      <a:cxn ang="0">
                        <a:pos x="107" y="183"/>
                      </a:cxn>
                      <a:cxn ang="0">
                        <a:pos x="59" y="197"/>
                      </a:cxn>
                      <a:cxn ang="0">
                        <a:pos x="56" y="222"/>
                      </a:cxn>
                      <a:cxn ang="0">
                        <a:pos x="48" y="196"/>
                      </a:cxn>
                      <a:cxn ang="0">
                        <a:pos x="21" y="186"/>
                      </a:cxn>
                      <a:cxn ang="0">
                        <a:pos x="0" y="132"/>
                      </a:cxn>
                      <a:cxn ang="0">
                        <a:pos x="23" y="135"/>
                      </a:cxn>
                      <a:cxn ang="0">
                        <a:pos x="24" y="156"/>
                      </a:cxn>
                      <a:cxn ang="0">
                        <a:pos x="50" y="178"/>
                      </a:cxn>
                      <a:cxn ang="0">
                        <a:pos x="59" y="112"/>
                      </a:cxn>
                      <a:cxn ang="0">
                        <a:pos x="36" y="101"/>
                      </a:cxn>
                      <a:cxn ang="0">
                        <a:pos x="15" y="57"/>
                      </a:cxn>
                      <a:cxn ang="0">
                        <a:pos x="24" y="33"/>
                      </a:cxn>
                      <a:cxn ang="0">
                        <a:pos x="71" y="16"/>
                      </a:cxn>
                      <a:cxn ang="0">
                        <a:pos x="74" y="0"/>
                      </a:cxn>
                      <a:cxn ang="0">
                        <a:pos x="83" y="17"/>
                      </a:cxn>
                      <a:cxn ang="0">
                        <a:pos x="103" y="23"/>
                      </a:cxn>
                      <a:cxn ang="0">
                        <a:pos x="127" y="71"/>
                      </a:cxn>
                      <a:cxn ang="0">
                        <a:pos x="107" y="68"/>
                      </a:cxn>
                      <a:cxn ang="0">
                        <a:pos x="69" y="33"/>
                      </a:cxn>
                      <a:cxn ang="0">
                        <a:pos x="41" y="44"/>
                      </a:cxn>
                      <a:cxn ang="0">
                        <a:pos x="36" y="59"/>
                      </a:cxn>
                      <a:cxn ang="0">
                        <a:pos x="48" y="84"/>
                      </a:cxn>
                      <a:cxn ang="0">
                        <a:pos x="62" y="90"/>
                      </a:cxn>
                      <a:cxn ang="0">
                        <a:pos x="69" y="33"/>
                      </a:cxn>
                      <a:cxn ang="0">
                        <a:pos x="80" y="177"/>
                      </a:cxn>
                      <a:cxn ang="0">
                        <a:pos x="99" y="153"/>
                      </a:cxn>
                      <a:cxn ang="0">
                        <a:pos x="98" y="140"/>
                      </a:cxn>
                      <a:cxn ang="0">
                        <a:pos x="82" y="122"/>
                      </a:cxn>
                      <a:cxn ang="0">
                        <a:pos x="70" y="116"/>
                      </a:cxn>
                      <a:cxn ang="0">
                        <a:pos x="62" y="179"/>
                      </a:cxn>
                    </a:cxnLst>
                    <a:rect l="0" t="0" r="r" b="b"/>
                    <a:pathLst>
                      <a:path w="127" h="222">
                        <a:moveTo>
                          <a:pt x="107" y="68"/>
                        </a:moveTo>
                        <a:lnTo>
                          <a:pt x="105" y="55"/>
                        </a:lnTo>
                        <a:lnTo>
                          <a:pt x="98" y="43"/>
                        </a:lnTo>
                        <a:lnTo>
                          <a:pt x="81" y="35"/>
                        </a:lnTo>
                        <a:lnTo>
                          <a:pt x="81" y="35"/>
                        </a:lnTo>
                        <a:lnTo>
                          <a:pt x="73" y="94"/>
                        </a:lnTo>
                        <a:lnTo>
                          <a:pt x="73" y="94"/>
                        </a:lnTo>
                        <a:lnTo>
                          <a:pt x="101" y="108"/>
                        </a:lnTo>
                        <a:lnTo>
                          <a:pt x="118" y="124"/>
                        </a:lnTo>
                        <a:lnTo>
                          <a:pt x="121" y="152"/>
                        </a:lnTo>
                        <a:lnTo>
                          <a:pt x="121" y="152"/>
                        </a:lnTo>
                        <a:lnTo>
                          <a:pt x="107" y="183"/>
                        </a:lnTo>
                        <a:lnTo>
                          <a:pt x="83" y="196"/>
                        </a:lnTo>
                        <a:lnTo>
                          <a:pt x="59" y="197"/>
                        </a:lnTo>
                        <a:lnTo>
                          <a:pt x="59" y="197"/>
                        </a:lnTo>
                        <a:lnTo>
                          <a:pt x="56" y="222"/>
                        </a:lnTo>
                        <a:lnTo>
                          <a:pt x="45" y="220"/>
                        </a:lnTo>
                        <a:lnTo>
                          <a:pt x="48" y="196"/>
                        </a:lnTo>
                        <a:lnTo>
                          <a:pt x="48" y="196"/>
                        </a:lnTo>
                        <a:lnTo>
                          <a:pt x="21" y="186"/>
                        </a:lnTo>
                        <a:lnTo>
                          <a:pt x="3" y="166"/>
                        </a:lnTo>
                        <a:lnTo>
                          <a:pt x="0" y="132"/>
                        </a:lnTo>
                        <a:lnTo>
                          <a:pt x="0" y="132"/>
                        </a:lnTo>
                        <a:lnTo>
                          <a:pt x="23" y="135"/>
                        </a:lnTo>
                        <a:lnTo>
                          <a:pt x="23" y="135"/>
                        </a:lnTo>
                        <a:lnTo>
                          <a:pt x="24" y="156"/>
                        </a:lnTo>
                        <a:lnTo>
                          <a:pt x="32" y="169"/>
                        </a:lnTo>
                        <a:lnTo>
                          <a:pt x="50" y="178"/>
                        </a:lnTo>
                        <a:lnTo>
                          <a:pt x="50" y="178"/>
                        </a:lnTo>
                        <a:lnTo>
                          <a:pt x="59" y="112"/>
                        </a:lnTo>
                        <a:lnTo>
                          <a:pt x="59" y="112"/>
                        </a:lnTo>
                        <a:lnTo>
                          <a:pt x="36" y="101"/>
                        </a:lnTo>
                        <a:lnTo>
                          <a:pt x="19" y="84"/>
                        </a:lnTo>
                        <a:lnTo>
                          <a:pt x="15" y="57"/>
                        </a:lnTo>
                        <a:lnTo>
                          <a:pt x="15" y="57"/>
                        </a:lnTo>
                        <a:lnTo>
                          <a:pt x="24" y="33"/>
                        </a:lnTo>
                        <a:lnTo>
                          <a:pt x="45" y="19"/>
                        </a:lnTo>
                        <a:lnTo>
                          <a:pt x="71" y="16"/>
                        </a:lnTo>
                        <a:lnTo>
                          <a:pt x="71" y="16"/>
                        </a:lnTo>
                        <a:lnTo>
                          <a:pt x="74" y="0"/>
                        </a:lnTo>
                        <a:lnTo>
                          <a:pt x="85" y="1"/>
                        </a:lnTo>
                        <a:lnTo>
                          <a:pt x="83" y="17"/>
                        </a:lnTo>
                        <a:lnTo>
                          <a:pt x="83" y="17"/>
                        </a:lnTo>
                        <a:lnTo>
                          <a:pt x="103" y="23"/>
                        </a:lnTo>
                        <a:lnTo>
                          <a:pt x="121" y="39"/>
                        </a:lnTo>
                        <a:lnTo>
                          <a:pt x="127" y="71"/>
                        </a:lnTo>
                        <a:lnTo>
                          <a:pt x="127" y="71"/>
                        </a:lnTo>
                        <a:lnTo>
                          <a:pt x="107" y="68"/>
                        </a:lnTo>
                        <a:lnTo>
                          <a:pt x="107" y="68"/>
                        </a:lnTo>
                        <a:close/>
                        <a:moveTo>
                          <a:pt x="69" y="33"/>
                        </a:moveTo>
                        <a:lnTo>
                          <a:pt x="53" y="35"/>
                        </a:lnTo>
                        <a:lnTo>
                          <a:pt x="41" y="44"/>
                        </a:lnTo>
                        <a:lnTo>
                          <a:pt x="36" y="59"/>
                        </a:lnTo>
                        <a:lnTo>
                          <a:pt x="36" y="59"/>
                        </a:lnTo>
                        <a:lnTo>
                          <a:pt x="39" y="74"/>
                        </a:lnTo>
                        <a:lnTo>
                          <a:pt x="48" y="84"/>
                        </a:lnTo>
                        <a:lnTo>
                          <a:pt x="62" y="90"/>
                        </a:lnTo>
                        <a:lnTo>
                          <a:pt x="62" y="90"/>
                        </a:lnTo>
                        <a:lnTo>
                          <a:pt x="69" y="33"/>
                        </a:lnTo>
                        <a:lnTo>
                          <a:pt x="69" y="33"/>
                        </a:lnTo>
                        <a:close/>
                        <a:moveTo>
                          <a:pt x="62" y="179"/>
                        </a:moveTo>
                        <a:lnTo>
                          <a:pt x="80" y="177"/>
                        </a:lnTo>
                        <a:lnTo>
                          <a:pt x="92" y="167"/>
                        </a:lnTo>
                        <a:lnTo>
                          <a:pt x="99" y="153"/>
                        </a:lnTo>
                        <a:lnTo>
                          <a:pt x="99" y="153"/>
                        </a:lnTo>
                        <a:lnTo>
                          <a:pt x="98" y="140"/>
                        </a:lnTo>
                        <a:lnTo>
                          <a:pt x="91" y="130"/>
                        </a:lnTo>
                        <a:lnTo>
                          <a:pt x="82" y="122"/>
                        </a:lnTo>
                        <a:lnTo>
                          <a:pt x="82" y="122"/>
                        </a:lnTo>
                        <a:lnTo>
                          <a:pt x="70" y="116"/>
                        </a:lnTo>
                        <a:lnTo>
                          <a:pt x="62" y="179"/>
                        </a:lnTo>
                        <a:lnTo>
                          <a:pt x="62" y="17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9" name="Group 163"/>
                <p:cNvGrpSpPr>
                  <a:grpSpLocks/>
                </p:cNvGrpSpPr>
                <p:nvPr/>
              </p:nvGrpSpPr>
              <p:grpSpPr bwMode="auto">
                <a:xfrm>
                  <a:off x="4346" y="2565"/>
                  <a:ext cx="261" cy="432"/>
                  <a:chOff x="4346" y="2565"/>
                  <a:chExt cx="261" cy="432"/>
                </a:xfrm>
              </p:grpSpPr>
              <p:sp>
                <p:nvSpPr>
                  <p:cNvPr id="250" name="Freeform 164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515" y="2565"/>
                    <a:ext cx="92" cy="57"/>
                  </a:xfrm>
                  <a:custGeom>
                    <a:avLst/>
                    <a:gdLst/>
                    <a:ahLst/>
                    <a:cxnLst>
                      <a:cxn ang="0">
                        <a:pos x="59" y="21"/>
                      </a:cxn>
                      <a:cxn ang="0">
                        <a:pos x="36" y="42"/>
                      </a:cxn>
                      <a:cxn ang="0">
                        <a:pos x="93" y="57"/>
                      </a:cxn>
                      <a:cxn ang="0">
                        <a:pos x="111" y="32"/>
                      </a:cxn>
                      <a:cxn ang="0">
                        <a:pos x="156" y="18"/>
                      </a:cxn>
                      <a:cxn ang="0">
                        <a:pos x="186" y="35"/>
                      </a:cxn>
                      <a:cxn ang="0">
                        <a:pos x="195" y="84"/>
                      </a:cxn>
                      <a:cxn ang="0">
                        <a:pos x="217" y="90"/>
                      </a:cxn>
                      <a:cxn ang="0">
                        <a:pos x="192" y="96"/>
                      </a:cxn>
                      <a:cxn ang="0">
                        <a:pos x="178" y="121"/>
                      </a:cxn>
                      <a:cxn ang="0">
                        <a:pos x="121" y="134"/>
                      </a:cxn>
                      <a:cxn ang="0">
                        <a:pos x="127" y="113"/>
                      </a:cxn>
                      <a:cxn ang="0">
                        <a:pos x="148" y="115"/>
                      </a:cxn>
                      <a:cxn ang="0">
                        <a:pos x="173" y="90"/>
                      </a:cxn>
                      <a:cxn ang="0">
                        <a:pos x="110" y="73"/>
                      </a:cxn>
                      <a:cxn ang="0">
                        <a:pos x="95" y="96"/>
                      </a:cxn>
                      <a:cxn ang="0">
                        <a:pos x="49" y="111"/>
                      </a:cxn>
                      <a:cxn ang="0">
                        <a:pos x="27" y="98"/>
                      </a:cxn>
                      <a:cxn ang="0">
                        <a:pos x="15" y="49"/>
                      </a:cxn>
                      <a:cxn ang="0">
                        <a:pos x="0" y="45"/>
                      </a:cxn>
                      <a:cxn ang="0">
                        <a:pos x="18" y="37"/>
                      </a:cxn>
                      <a:cxn ang="0">
                        <a:pos x="28" y="20"/>
                      </a:cxn>
                      <a:cxn ang="0">
                        <a:pos x="77" y="0"/>
                      </a:cxn>
                      <a:cxn ang="0">
                        <a:pos x="72" y="21"/>
                      </a:cxn>
                      <a:cxn ang="0">
                        <a:pos x="33" y="53"/>
                      </a:cxn>
                      <a:cxn ang="0">
                        <a:pos x="41" y="82"/>
                      </a:cxn>
                      <a:cxn ang="0">
                        <a:pos x="53" y="89"/>
                      </a:cxn>
                      <a:cxn ang="0">
                        <a:pos x="80" y="80"/>
                      </a:cxn>
                      <a:cxn ang="0">
                        <a:pos x="88" y="68"/>
                      </a:cxn>
                      <a:cxn ang="0">
                        <a:pos x="33" y="53"/>
                      </a:cxn>
                      <a:cxn ang="0">
                        <a:pos x="177" y="60"/>
                      </a:cxn>
                      <a:cxn ang="0">
                        <a:pos x="155" y="40"/>
                      </a:cxn>
                      <a:cxn ang="0">
                        <a:pos x="142" y="39"/>
                      </a:cxn>
                      <a:cxn ang="0">
                        <a:pos x="123" y="51"/>
                      </a:cxn>
                      <a:cxn ang="0">
                        <a:pos x="116" y="63"/>
                      </a:cxn>
                      <a:cxn ang="0">
                        <a:pos x="176" y="79"/>
                      </a:cxn>
                    </a:cxnLst>
                    <a:rect l="0" t="0" r="r" b="b"/>
                    <a:pathLst>
                      <a:path w="217" h="135">
                        <a:moveTo>
                          <a:pt x="72" y="21"/>
                        </a:moveTo>
                        <a:lnTo>
                          <a:pt x="59" y="21"/>
                        </a:lnTo>
                        <a:lnTo>
                          <a:pt x="47" y="27"/>
                        </a:lnTo>
                        <a:lnTo>
                          <a:pt x="36" y="42"/>
                        </a:lnTo>
                        <a:lnTo>
                          <a:pt x="36" y="42"/>
                        </a:lnTo>
                        <a:lnTo>
                          <a:pt x="93" y="57"/>
                        </a:lnTo>
                        <a:lnTo>
                          <a:pt x="93" y="57"/>
                        </a:lnTo>
                        <a:lnTo>
                          <a:pt x="111" y="32"/>
                        </a:lnTo>
                        <a:lnTo>
                          <a:pt x="130" y="17"/>
                        </a:lnTo>
                        <a:lnTo>
                          <a:pt x="156" y="18"/>
                        </a:lnTo>
                        <a:lnTo>
                          <a:pt x="156" y="18"/>
                        </a:lnTo>
                        <a:lnTo>
                          <a:pt x="186" y="35"/>
                        </a:lnTo>
                        <a:lnTo>
                          <a:pt x="196" y="60"/>
                        </a:lnTo>
                        <a:lnTo>
                          <a:pt x="195" y="84"/>
                        </a:lnTo>
                        <a:lnTo>
                          <a:pt x="195" y="84"/>
                        </a:lnTo>
                        <a:lnTo>
                          <a:pt x="217" y="90"/>
                        </a:lnTo>
                        <a:lnTo>
                          <a:pt x="214" y="102"/>
                        </a:lnTo>
                        <a:lnTo>
                          <a:pt x="192" y="96"/>
                        </a:lnTo>
                        <a:lnTo>
                          <a:pt x="192" y="96"/>
                        </a:lnTo>
                        <a:lnTo>
                          <a:pt x="178" y="121"/>
                        </a:lnTo>
                        <a:lnTo>
                          <a:pt x="155" y="135"/>
                        </a:lnTo>
                        <a:lnTo>
                          <a:pt x="121" y="134"/>
                        </a:lnTo>
                        <a:lnTo>
                          <a:pt x="121" y="134"/>
                        </a:lnTo>
                        <a:lnTo>
                          <a:pt x="127" y="113"/>
                        </a:lnTo>
                        <a:lnTo>
                          <a:pt x="127" y="113"/>
                        </a:lnTo>
                        <a:lnTo>
                          <a:pt x="148" y="115"/>
                        </a:lnTo>
                        <a:lnTo>
                          <a:pt x="162" y="108"/>
                        </a:lnTo>
                        <a:lnTo>
                          <a:pt x="173" y="90"/>
                        </a:lnTo>
                        <a:lnTo>
                          <a:pt x="173" y="90"/>
                        </a:lnTo>
                        <a:lnTo>
                          <a:pt x="110" y="73"/>
                        </a:lnTo>
                        <a:lnTo>
                          <a:pt x="110" y="73"/>
                        </a:lnTo>
                        <a:lnTo>
                          <a:pt x="95" y="96"/>
                        </a:lnTo>
                        <a:lnTo>
                          <a:pt x="77" y="111"/>
                        </a:lnTo>
                        <a:lnTo>
                          <a:pt x="49" y="111"/>
                        </a:lnTo>
                        <a:lnTo>
                          <a:pt x="49" y="111"/>
                        </a:lnTo>
                        <a:lnTo>
                          <a:pt x="27" y="98"/>
                        </a:lnTo>
                        <a:lnTo>
                          <a:pt x="14" y="76"/>
                        </a:lnTo>
                        <a:lnTo>
                          <a:pt x="15" y="49"/>
                        </a:lnTo>
                        <a:lnTo>
                          <a:pt x="15" y="49"/>
                        </a:lnTo>
                        <a:lnTo>
                          <a:pt x="0" y="45"/>
                        </a:lnTo>
                        <a:lnTo>
                          <a:pt x="3" y="33"/>
                        </a:lnTo>
                        <a:lnTo>
                          <a:pt x="18" y="37"/>
                        </a:lnTo>
                        <a:lnTo>
                          <a:pt x="18" y="37"/>
                        </a:lnTo>
                        <a:lnTo>
                          <a:pt x="28" y="20"/>
                        </a:lnTo>
                        <a:lnTo>
                          <a:pt x="46" y="2"/>
                        </a:lnTo>
                        <a:lnTo>
                          <a:pt x="77" y="0"/>
                        </a:lnTo>
                        <a:lnTo>
                          <a:pt x="77" y="0"/>
                        </a:lnTo>
                        <a:lnTo>
                          <a:pt x="72" y="21"/>
                        </a:lnTo>
                        <a:lnTo>
                          <a:pt x="72" y="21"/>
                        </a:lnTo>
                        <a:close/>
                        <a:moveTo>
                          <a:pt x="33" y="53"/>
                        </a:moveTo>
                        <a:lnTo>
                          <a:pt x="33" y="70"/>
                        </a:lnTo>
                        <a:lnTo>
                          <a:pt x="41" y="82"/>
                        </a:lnTo>
                        <a:lnTo>
                          <a:pt x="53" y="89"/>
                        </a:lnTo>
                        <a:lnTo>
                          <a:pt x="53" y="89"/>
                        </a:lnTo>
                        <a:lnTo>
                          <a:pt x="68" y="88"/>
                        </a:lnTo>
                        <a:lnTo>
                          <a:pt x="80" y="80"/>
                        </a:lnTo>
                        <a:lnTo>
                          <a:pt x="88" y="68"/>
                        </a:lnTo>
                        <a:lnTo>
                          <a:pt x="88" y="68"/>
                        </a:lnTo>
                        <a:lnTo>
                          <a:pt x="33" y="53"/>
                        </a:lnTo>
                        <a:lnTo>
                          <a:pt x="33" y="53"/>
                        </a:lnTo>
                        <a:close/>
                        <a:moveTo>
                          <a:pt x="176" y="79"/>
                        </a:moveTo>
                        <a:lnTo>
                          <a:pt x="177" y="60"/>
                        </a:lnTo>
                        <a:lnTo>
                          <a:pt x="168" y="47"/>
                        </a:lnTo>
                        <a:lnTo>
                          <a:pt x="155" y="40"/>
                        </a:lnTo>
                        <a:lnTo>
                          <a:pt x="155" y="40"/>
                        </a:lnTo>
                        <a:lnTo>
                          <a:pt x="142" y="39"/>
                        </a:lnTo>
                        <a:lnTo>
                          <a:pt x="131" y="43"/>
                        </a:lnTo>
                        <a:lnTo>
                          <a:pt x="123" y="51"/>
                        </a:lnTo>
                        <a:lnTo>
                          <a:pt x="123" y="51"/>
                        </a:lnTo>
                        <a:lnTo>
                          <a:pt x="116" y="63"/>
                        </a:lnTo>
                        <a:lnTo>
                          <a:pt x="176" y="79"/>
                        </a:lnTo>
                        <a:lnTo>
                          <a:pt x="176" y="7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1" name="Freeform 165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523" y="2627"/>
                    <a:ext cx="57" cy="52"/>
                  </a:xfrm>
                  <a:custGeom>
                    <a:avLst/>
                    <a:gdLst/>
                    <a:ahLst/>
                    <a:cxnLst>
                      <a:cxn ang="0">
                        <a:pos x="109" y="14"/>
                      </a:cxn>
                      <a:cxn ang="0">
                        <a:pos x="117" y="20"/>
                      </a:cxn>
                      <a:cxn ang="0">
                        <a:pos x="127" y="32"/>
                      </a:cxn>
                      <a:cxn ang="0">
                        <a:pos x="135" y="49"/>
                      </a:cxn>
                      <a:cxn ang="0">
                        <a:pos x="135" y="49"/>
                      </a:cxn>
                      <a:cxn ang="0">
                        <a:pos x="136" y="57"/>
                      </a:cxn>
                      <a:cxn ang="0">
                        <a:pos x="136" y="68"/>
                      </a:cxn>
                      <a:cxn ang="0">
                        <a:pos x="131" y="85"/>
                      </a:cxn>
                      <a:cxn ang="0">
                        <a:pos x="131" y="85"/>
                      </a:cxn>
                      <a:cxn ang="0">
                        <a:pos x="113" y="112"/>
                      </a:cxn>
                      <a:cxn ang="0">
                        <a:pos x="85" y="123"/>
                      </a:cxn>
                      <a:cxn ang="0">
                        <a:pos x="51" y="119"/>
                      </a:cxn>
                      <a:cxn ang="0">
                        <a:pos x="51" y="119"/>
                      </a:cxn>
                      <a:cxn ang="0">
                        <a:pos x="18" y="100"/>
                      </a:cxn>
                      <a:cxn ang="0">
                        <a:pos x="0" y="72"/>
                      </a:cxn>
                      <a:cxn ang="0">
                        <a:pos x="2" y="36"/>
                      </a:cxn>
                      <a:cxn ang="0">
                        <a:pos x="2" y="36"/>
                      </a:cxn>
                      <a:cxn ang="0">
                        <a:pos x="22" y="9"/>
                      </a:cxn>
                      <a:cxn ang="0">
                        <a:pos x="53" y="0"/>
                      </a:cxn>
                      <a:cxn ang="0">
                        <a:pos x="93" y="7"/>
                      </a:cxn>
                      <a:cxn ang="0">
                        <a:pos x="93" y="7"/>
                      </a:cxn>
                      <a:cxn ang="0">
                        <a:pos x="61" y="97"/>
                      </a:cxn>
                      <a:cxn ang="0">
                        <a:pos x="61" y="97"/>
                      </a:cxn>
                      <a:cxn ang="0">
                        <a:pos x="85" y="101"/>
                      </a:cxn>
                      <a:cxn ang="0">
                        <a:pos x="103" y="94"/>
                      </a:cxn>
                      <a:cxn ang="0">
                        <a:pos x="115" y="76"/>
                      </a:cxn>
                      <a:cxn ang="0">
                        <a:pos x="115" y="76"/>
                      </a:cxn>
                      <a:cxn ang="0">
                        <a:pos x="116" y="58"/>
                      </a:cxn>
                      <a:cxn ang="0">
                        <a:pos x="111" y="44"/>
                      </a:cxn>
                      <a:cxn ang="0">
                        <a:pos x="102" y="36"/>
                      </a:cxn>
                      <a:cxn ang="0">
                        <a:pos x="102" y="36"/>
                      </a:cxn>
                      <a:cxn ang="0">
                        <a:pos x="109" y="14"/>
                      </a:cxn>
                      <a:cxn ang="0">
                        <a:pos x="109" y="14"/>
                      </a:cxn>
                      <a:cxn ang="0">
                        <a:pos x="69" y="23"/>
                      </a:cxn>
                      <a:cxn ang="0">
                        <a:pos x="50" y="20"/>
                      </a:cxn>
                      <a:cxn ang="0">
                        <a:pos x="33" y="27"/>
                      </a:cxn>
                      <a:cxn ang="0">
                        <a:pos x="21" y="45"/>
                      </a:cxn>
                      <a:cxn ang="0">
                        <a:pos x="21" y="45"/>
                      </a:cxn>
                      <a:cxn ang="0">
                        <a:pos x="20" y="64"/>
                      </a:cxn>
                      <a:cxn ang="0">
                        <a:pos x="29" y="81"/>
                      </a:cxn>
                      <a:cxn ang="0">
                        <a:pos x="45" y="91"/>
                      </a:cxn>
                      <a:cxn ang="0">
                        <a:pos x="45" y="91"/>
                      </a:cxn>
                      <a:cxn ang="0">
                        <a:pos x="69" y="23"/>
                      </a:cxn>
                      <a:cxn ang="0">
                        <a:pos x="69" y="23"/>
                      </a:cxn>
                    </a:cxnLst>
                    <a:rect l="0" t="0" r="r" b="b"/>
                    <a:pathLst>
                      <a:path w="136" h="123">
                        <a:moveTo>
                          <a:pt x="109" y="14"/>
                        </a:moveTo>
                        <a:lnTo>
                          <a:pt x="117" y="20"/>
                        </a:lnTo>
                        <a:lnTo>
                          <a:pt x="127" y="32"/>
                        </a:lnTo>
                        <a:lnTo>
                          <a:pt x="135" y="49"/>
                        </a:lnTo>
                        <a:lnTo>
                          <a:pt x="135" y="49"/>
                        </a:lnTo>
                        <a:lnTo>
                          <a:pt x="136" y="57"/>
                        </a:lnTo>
                        <a:lnTo>
                          <a:pt x="136" y="68"/>
                        </a:lnTo>
                        <a:lnTo>
                          <a:pt x="131" y="85"/>
                        </a:lnTo>
                        <a:lnTo>
                          <a:pt x="131" y="85"/>
                        </a:lnTo>
                        <a:lnTo>
                          <a:pt x="113" y="112"/>
                        </a:lnTo>
                        <a:lnTo>
                          <a:pt x="85" y="123"/>
                        </a:lnTo>
                        <a:lnTo>
                          <a:pt x="51" y="119"/>
                        </a:lnTo>
                        <a:lnTo>
                          <a:pt x="51" y="119"/>
                        </a:lnTo>
                        <a:lnTo>
                          <a:pt x="18" y="100"/>
                        </a:lnTo>
                        <a:lnTo>
                          <a:pt x="0" y="72"/>
                        </a:lnTo>
                        <a:lnTo>
                          <a:pt x="2" y="36"/>
                        </a:lnTo>
                        <a:lnTo>
                          <a:pt x="2" y="36"/>
                        </a:lnTo>
                        <a:lnTo>
                          <a:pt x="22" y="9"/>
                        </a:lnTo>
                        <a:lnTo>
                          <a:pt x="53" y="0"/>
                        </a:lnTo>
                        <a:lnTo>
                          <a:pt x="93" y="7"/>
                        </a:lnTo>
                        <a:lnTo>
                          <a:pt x="93" y="7"/>
                        </a:lnTo>
                        <a:lnTo>
                          <a:pt x="61" y="97"/>
                        </a:lnTo>
                        <a:lnTo>
                          <a:pt x="61" y="97"/>
                        </a:lnTo>
                        <a:lnTo>
                          <a:pt x="85" y="101"/>
                        </a:lnTo>
                        <a:lnTo>
                          <a:pt x="103" y="94"/>
                        </a:lnTo>
                        <a:lnTo>
                          <a:pt x="115" y="76"/>
                        </a:lnTo>
                        <a:lnTo>
                          <a:pt x="115" y="76"/>
                        </a:lnTo>
                        <a:lnTo>
                          <a:pt x="116" y="58"/>
                        </a:lnTo>
                        <a:lnTo>
                          <a:pt x="111" y="44"/>
                        </a:lnTo>
                        <a:lnTo>
                          <a:pt x="102" y="36"/>
                        </a:lnTo>
                        <a:lnTo>
                          <a:pt x="102" y="36"/>
                        </a:lnTo>
                        <a:lnTo>
                          <a:pt x="109" y="14"/>
                        </a:lnTo>
                        <a:lnTo>
                          <a:pt x="109" y="14"/>
                        </a:lnTo>
                        <a:close/>
                        <a:moveTo>
                          <a:pt x="69" y="23"/>
                        </a:moveTo>
                        <a:lnTo>
                          <a:pt x="50" y="20"/>
                        </a:lnTo>
                        <a:lnTo>
                          <a:pt x="33" y="27"/>
                        </a:lnTo>
                        <a:lnTo>
                          <a:pt x="21" y="45"/>
                        </a:lnTo>
                        <a:lnTo>
                          <a:pt x="21" y="45"/>
                        </a:lnTo>
                        <a:lnTo>
                          <a:pt x="20" y="64"/>
                        </a:lnTo>
                        <a:lnTo>
                          <a:pt x="29" y="81"/>
                        </a:lnTo>
                        <a:lnTo>
                          <a:pt x="45" y="91"/>
                        </a:lnTo>
                        <a:lnTo>
                          <a:pt x="45" y="91"/>
                        </a:lnTo>
                        <a:lnTo>
                          <a:pt x="69" y="23"/>
                        </a:lnTo>
                        <a:lnTo>
                          <a:pt x="69" y="2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2" name="Freeform 166"/>
                  <p:cNvSpPr>
                    <a:spLocks noChangeAspect="1"/>
                  </p:cNvSpPr>
                  <p:nvPr/>
                </p:nvSpPr>
                <p:spPr bwMode="auto">
                  <a:xfrm>
                    <a:off x="4484" y="2684"/>
                    <a:ext cx="79" cy="83"/>
                  </a:xfrm>
                  <a:custGeom>
                    <a:avLst/>
                    <a:gdLst/>
                    <a:ahLst/>
                    <a:cxnLst>
                      <a:cxn ang="0">
                        <a:pos x="0" y="151"/>
                      </a:cxn>
                      <a:cxn ang="0">
                        <a:pos x="8" y="132"/>
                      </a:cxn>
                      <a:cxn ang="0">
                        <a:pos x="26" y="139"/>
                      </a:cxn>
                      <a:cxn ang="0">
                        <a:pos x="26" y="138"/>
                      </a:cxn>
                      <a:cxn ang="0">
                        <a:pos x="26" y="138"/>
                      </a:cxn>
                      <a:cxn ang="0">
                        <a:pos x="21" y="128"/>
                      </a:cxn>
                      <a:cxn ang="0">
                        <a:pos x="17" y="112"/>
                      </a:cxn>
                      <a:cxn ang="0">
                        <a:pos x="21" y="93"/>
                      </a:cxn>
                      <a:cxn ang="0">
                        <a:pos x="21" y="93"/>
                      </a:cxn>
                      <a:cxn ang="0">
                        <a:pos x="32" y="78"/>
                      </a:cxn>
                      <a:cxn ang="0">
                        <a:pos x="44" y="71"/>
                      </a:cxn>
                      <a:cxn ang="0">
                        <a:pos x="54" y="69"/>
                      </a:cxn>
                      <a:cxn ang="0">
                        <a:pos x="54" y="69"/>
                      </a:cxn>
                      <a:cxn ang="0">
                        <a:pos x="48" y="56"/>
                      </a:cxn>
                      <a:cxn ang="0">
                        <a:pos x="46" y="40"/>
                      </a:cxn>
                      <a:cxn ang="0">
                        <a:pos x="50" y="24"/>
                      </a:cxn>
                      <a:cxn ang="0">
                        <a:pos x="50" y="24"/>
                      </a:cxn>
                      <a:cxn ang="0">
                        <a:pos x="59" y="10"/>
                      </a:cxn>
                      <a:cxn ang="0">
                        <a:pos x="77" y="0"/>
                      </a:cxn>
                      <a:cxn ang="0">
                        <a:pos x="106" y="4"/>
                      </a:cxn>
                      <a:cxn ang="0">
                        <a:pos x="106" y="4"/>
                      </a:cxn>
                      <a:cxn ang="0">
                        <a:pos x="189" y="39"/>
                      </a:cxn>
                      <a:cxn ang="0">
                        <a:pos x="181" y="60"/>
                      </a:cxn>
                      <a:cxn ang="0">
                        <a:pos x="103" y="26"/>
                      </a:cxn>
                      <a:cxn ang="0">
                        <a:pos x="103" y="26"/>
                      </a:cxn>
                      <a:cxn ang="0">
                        <a:pos x="87" y="22"/>
                      </a:cxn>
                      <a:cxn ang="0">
                        <a:pos x="74" y="25"/>
                      </a:cxn>
                      <a:cxn ang="0">
                        <a:pos x="65" y="37"/>
                      </a:cxn>
                      <a:cxn ang="0">
                        <a:pos x="65" y="37"/>
                      </a:cxn>
                      <a:cxn ang="0">
                        <a:pos x="64" y="55"/>
                      </a:cxn>
                      <a:cxn ang="0">
                        <a:pos x="71" y="69"/>
                      </a:cxn>
                      <a:cxn ang="0">
                        <a:pos x="85" y="79"/>
                      </a:cxn>
                      <a:cxn ang="0">
                        <a:pos x="85" y="79"/>
                      </a:cxn>
                      <a:cxn ang="0">
                        <a:pos x="159" y="110"/>
                      </a:cxn>
                      <a:cxn ang="0">
                        <a:pos x="150" y="131"/>
                      </a:cxn>
                      <a:cxn ang="0">
                        <a:pos x="67" y="95"/>
                      </a:cxn>
                      <a:cxn ang="0">
                        <a:pos x="67" y="95"/>
                      </a:cxn>
                      <a:cxn ang="0">
                        <a:pos x="56" y="92"/>
                      </a:cxn>
                      <a:cxn ang="0">
                        <a:pos x="46" y="94"/>
                      </a:cxn>
                      <a:cxn ang="0">
                        <a:pos x="37" y="104"/>
                      </a:cxn>
                      <a:cxn ang="0">
                        <a:pos x="37" y="104"/>
                      </a:cxn>
                      <a:cxn ang="0">
                        <a:pos x="35" y="119"/>
                      </a:cxn>
                      <a:cxn ang="0">
                        <a:pos x="41" y="137"/>
                      </a:cxn>
                      <a:cxn ang="0">
                        <a:pos x="64" y="153"/>
                      </a:cxn>
                      <a:cxn ang="0">
                        <a:pos x="64" y="153"/>
                      </a:cxn>
                      <a:cxn ang="0">
                        <a:pos x="129" y="180"/>
                      </a:cxn>
                      <a:cxn ang="0">
                        <a:pos x="121" y="200"/>
                      </a:cxn>
                      <a:cxn ang="0">
                        <a:pos x="0" y="151"/>
                      </a:cxn>
                      <a:cxn ang="0">
                        <a:pos x="0" y="151"/>
                      </a:cxn>
                    </a:cxnLst>
                    <a:rect l="0" t="0" r="r" b="b"/>
                    <a:pathLst>
                      <a:path w="189" h="200">
                        <a:moveTo>
                          <a:pt x="0" y="151"/>
                        </a:moveTo>
                        <a:lnTo>
                          <a:pt x="8" y="132"/>
                        </a:lnTo>
                        <a:lnTo>
                          <a:pt x="26" y="139"/>
                        </a:lnTo>
                        <a:lnTo>
                          <a:pt x="26" y="138"/>
                        </a:lnTo>
                        <a:lnTo>
                          <a:pt x="26" y="138"/>
                        </a:lnTo>
                        <a:lnTo>
                          <a:pt x="21" y="128"/>
                        </a:lnTo>
                        <a:lnTo>
                          <a:pt x="17" y="112"/>
                        </a:lnTo>
                        <a:lnTo>
                          <a:pt x="21" y="93"/>
                        </a:lnTo>
                        <a:lnTo>
                          <a:pt x="21" y="93"/>
                        </a:lnTo>
                        <a:lnTo>
                          <a:pt x="32" y="78"/>
                        </a:lnTo>
                        <a:lnTo>
                          <a:pt x="44" y="71"/>
                        </a:lnTo>
                        <a:lnTo>
                          <a:pt x="54" y="69"/>
                        </a:lnTo>
                        <a:lnTo>
                          <a:pt x="54" y="69"/>
                        </a:lnTo>
                        <a:lnTo>
                          <a:pt x="48" y="56"/>
                        </a:lnTo>
                        <a:lnTo>
                          <a:pt x="46" y="40"/>
                        </a:lnTo>
                        <a:lnTo>
                          <a:pt x="50" y="24"/>
                        </a:lnTo>
                        <a:lnTo>
                          <a:pt x="50" y="24"/>
                        </a:lnTo>
                        <a:lnTo>
                          <a:pt x="59" y="10"/>
                        </a:lnTo>
                        <a:lnTo>
                          <a:pt x="77" y="0"/>
                        </a:lnTo>
                        <a:lnTo>
                          <a:pt x="106" y="4"/>
                        </a:lnTo>
                        <a:lnTo>
                          <a:pt x="106" y="4"/>
                        </a:lnTo>
                        <a:lnTo>
                          <a:pt x="189" y="39"/>
                        </a:lnTo>
                        <a:lnTo>
                          <a:pt x="181" y="60"/>
                        </a:lnTo>
                        <a:lnTo>
                          <a:pt x="103" y="26"/>
                        </a:lnTo>
                        <a:lnTo>
                          <a:pt x="103" y="26"/>
                        </a:lnTo>
                        <a:lnTo>
                          <a:pt x="87" y="22"/>
                        </a:lnTo>
                        <a:lnTo>
                          <a:pt x="74" y="25"/>
                        </a:lnTo>
                        <a:lnTo>
                          <a:pt x="65" y="37"/>
                        </a:lnTo>
                        <a:lnTo>
                          <a:pt x="65" y="37"/>
                        </a:lnTo>
                        <a:lnTo>
                          <a:pt x="64" y="55"/>
                        </a:lnTo>
                        <a:lnTo>
                          <a:pt x="71" y="69"/>
                        </a:lnTo>
                        <a:lnTo>
                          <a:pt x="85" y="79"/>
                        </a:lnTo>
                        <a:lnTo>
                          <a:pt x="85" y="79"/>
                        </a:lnTo>
                        <a:lnTo>
                          <a:pt x="159" y="110"/>
                        </a:lnTo>
                        <a:lnTo>
                          <a:pt x="150" y="131"/>
                        </a:lnTo>
                        <a:lnTo>
                          <a:pt x="67" y="95"/>
                        </a:lnTo>
                        <a:lnTo>
                          <a:pt x="67" y="95"/>
                        </a:lnTo>
                        <a:lnTo>
                          <a:pt x="56" y="92"/>
                        </a:lnTo>
                        <a:lnTo>
                          <a:pt x="46" y="94"/>
                        </a:lnTo>
                        <a:lnTo>
                          <a:pt x="37" y="104"/>
                        </a:lnTo>
                        <a:lnTo>
                          <a:pt x="37" y="104"/>
                        </a:lnTo>
                        <a:lnTo>
                          <a:pt x="35" y="119"/>
                        </a:lnTo>
                        <a:lnTo>
                          <a:pt x="41" y="137"/>
                        </a:lnTo>
                        <a:lnTo>
                          <a:pt x="64" y="153"/>
                        </a:lnTo>
                        <a:lnTo>
                          <a:pt x="64" y="153"/>
                        </a:lnTo>
                        <a:lnTo>
                          <a:pt x="129" y="180"/>
                        </a:lnTo>
                        <a:lnTo>
                          <a:pt x="121" y="200"/>
                        </a:lnTo>
                        <a:lnTo>
                          <a:pt x="0" y="151"/>
                        </a:lnTo>
                        <a:lnTo>
                          <a:pt x="0" y="15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3" name="Freeform 167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465" y="2764"/>
                    <a:ext cx="56" cy="54"/>
                  </a:xfrm>
                  <a:custGeom>
                    <a:avLst/>
                    <a:gdLst/>
                    <a:ahLst/>
                    <a:cxnLst>
                      <a:cxn ang="0">
                        <a:pos x="6" y="34"/>
                      </a:cxn>
                      <a:cxn ang="0">
                        <a:pos x="30" y="7"/>
                      </a:cxn>
                      <a:cxn ang="0">
                        <a:pos x="61" y="0"/>
                      </a:cxn>
                      <a:cxn ang="0">
                        <a:pos x="94" y="9"/>
                      </a:cxn>
                      <a:cxn ang="0">
                        <a:pos x="94" y="9"/>
                      </a:cxn>
                      <a:cxn ang="0">
                        <a:pos x="120" y="30"/>
                      </a:cxn>
                      <a:cxn ang="0">
                        <a:pos x="135" y="58"/>
                      </a:cxn>
                      <a:cxn ang="0">
                        <a:pos x="129" y="94"/>
                      </a:cxn>
                      <a:cxn ang="0">
                        <a:pos x="129" y="94"/>
                      </a:cxn>
                      <a:cxn ang="0">
                        <a:pos x="105" y="120"/>
                      </a:cxn>
                      <a:cxn ang="0">
                        <a:pos x="74" y="127"/>
                      </a:cxn>
                      <a:cxn ang="0">
                        <a:pos x="41" y="119"/>
                      </a:cxn>
                      <a:cxn ang="0">
                        <a:pos x="41" y="119"/>
                      </a:cxn>
                      <a:cxn ang="0">
                        <a:pos x="14" y="99"/>
                      </a:cxn>
                      <a:cxn ang="0">
                        <a:pos x="0" y="69"/>
                      </a:cxn>
                      <a:cxn ang="0">
                        <a:pos x="6" y="34"/>
                      </a:cxn>
                      <a:cxn ang="0">
                        <a:pos x="6" y="34"/>
                      </a:cxn>
                      <a:cxn ang="0">
                        <a:pos x="112" y="85"/>
                      </a:cxn>
                      <a:cxn ang="0">
                        <a:pos x="114" y="60"/>
                      </a:cxn>
                      <a:cxn ang="0">
                        <a:pos x="101" y="41"/>
                      </a:cxn>
                      <a:cxn ang="0">
                        <a:pos x="84" y="30"/>
                      </a:cxn>
                      <a:cxn ang="0">
                        <a:pos x="84" y="30"/>
                      </a:cxn>
                      <a:cxn ang="0">
                        <a:pos x="65" y="24"/>
                      </a:cxn>
                      <a:cxn ang="0">
                        <a:pos x="41" y="25"/>
                      </a:cxn>
                      <a:cxn ang="0">
                        <a:pos x="23" y="42"/>
                      </a:cxn>
                      <a:cxn ang="0">
                        <a:pos x="23" y="42"/>
                      </a:cxn>
                      <a:cxn ang="0">
                        <a:pos x="20" y="67"/>
                      </a:cxn>
                      <a:cxn ang="0">
                        <a:pos x="33" y="86"/>
                      </a:cxn>
                      <a:cxn ang="0">
                        <a:pos x="51" y="98"/>
                      </a:cxn>
                      <a:cxn ang="0">
                        <a:pos x="51" y="98"/>
                      </a:cxn>
                      <a:cxn ang="0">
                        <a:pos x="71" y="105"/>
                      </a:cxn>
                      <a:cxn ang="0">
                        <a:pos x="94" y="103"/>
                      </a:cxn>
                      <a:cxn ang="0">
                        <a:pos x="112" y="85"/>
                      </a:cxn>
                      <a:cxn ang="0">
                        <a:pos x="112" y="85"/>
                      </a:cxn>
                    </a:cxnLst>
                    <a:rect l="0" t="0" r="r" b="b"/>
                    <a:pathLst>
                      <a:path w="135" h="127">
                        <a:moveTo>
                          <a:pt x="6" y="34"/>
                        </a:moveTo>
                        <a:lnTo>
                          <a:pt x="30" y="7"/>
                        </a:lnTo>
                        <a:lnTo>
                          <a:pt x="61" y="0"/>
                        </a:lnTo>
                        <a:lnTo>
                          <a:pt x="94" y="9"/>
                        </a:lnTo>
                        <a:lnTo>
                          <a:pt x="94" y="9"/>
                        </a:lnTo>
                        <a:lnTo>
                          <a:pt x="120" y="30"/>
                        </a:lnTo>
                        <a:lnTo>
                          <a:pt x="135" y="58"/>
                        </a:lnTo>
                        <a:lnTo>
                          <a:pt x="129" y="94"/>
                        </a:lnTo>
                        <a:lnTo>
                          <a:pt x="129" y="94"/>
                        </a:lnTo>
                        <a:lnTo>
                          <a:pt x="105" y="120"/>
                        </a:lnTo>
                        <a:lnTo>
                          <a:pt x="74" y="127"/>
                        </a:lnTo>
                        <a:lnTo>
                          <a:pt x="41" y="119"/>
                        </a:lnTo>
                        <a:lnTo>
                          <a:pt x="41" y="119"/>
                        </a:lnTo>
                        <a:lnTo>
                          <a:pt x="14" y="99"/>
                        </a:lnTo>
                        <a:lnTo>
                          <a:pt x="0" y="69"/>
                        </a:lnTo>
                        <a:lnTo>
                          <a:pt x="6" y="34"/>
                        </a:lnTo>
                        <a:lnTo>
                          <a:pt x="6" y="34"/>
                        </a:lnTo>
                        <a:close/>
                        <a:moveTo>
                          <a:pt x="112" y="85"/>
                        </a:moveTo>
                        <a:lnTo>
                          <a:pt x="114" y="60"/>
                        </a:lnTo>
                        <a:lnTo>
                          <a:pt x="101" y="41"/>
                        </a:lnTo>
                        <a:lnTo>
                          <a:pt x="84" y="30"/>
                        </a:lnTo>
                        <a:lnTo>
                          <a:pt x="84" y="30"/>
                        </a:lnTo>
                        <a:lnTo>
                          <a:pt x="65" y="24"/>
                        </a:lnTo>
                        <a:lnTo>
                          <a:pt x="41" y="25"/>
                        </a:lnTo>
                        <a:lnTo>
                          <a:pt x="23" y="42"/>
                        </a:lnTo>
                        <a:lnTo>
                          <a:pt x="23" y="42"/>
                        </a:lnTo>
                        <a:lnTo>
                          <a:pt x="20" y="67"/>
                        </a:lnTo>
                        <a:lnTo>
                          <a:pt x="33" y="86"/>
                        </a:lnTo>
                        <a:lnTo>
                          <a:pt x="51" y="98"/>
                        </a:lnTo>
                        <a:lnTo>
                          <a:pt x="51" y="98"/>
                        </a:lnTo>
                        <a:lnTo>
                          <a:pt x="71" y="105"/>
                        </a:lnTo>
                        <a:lnTo>
                          <a:pt x="94" y="103"/>
                        </a:lnTo>
                        <a:lnTo>
                          <a:pt x="112" y="85"/>
                        </a:lnTo>
                        <a:lnTo>
                          <a:pt x="112" y="8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4" name="Freeform 168"/>
                  <p:cNvSpPr>
                    <a:spLocks noChangeAspect="1"/>
                  </p:cNvSpPr>
                  <p:nvPr/>
                </p:nvSpPr>
                <p:spPr bwMode="auto">
                  <a:xfrm>
                    <a:off x="4439" y="2815"/>
                    <a:ext cx="57" cy="52"/>
                  </a:xfrm>
                  <a:custGeom>
                    <a:avLst/>
                    <a:gdLst/>
                    <a:ahLst/>
                    <a:cxnLst>
                      <a:cxn ang="0">
                        <a:pos x="63" y="24"/>
                      </a:cxn>
                      <a:cxn ang="0">
                        <a:pos x="48" y="21"/>
                      </a:cxn>
                      <a:cxn ang="0">
                        <a:pos x="33" y="26"/>
                      </a:cxn>
                      <a:cxn ang="0">
                        <a:pos x="23" y="38"/>
                      </a:cxn>
                      <a:cxn ang="0">
                        <a:pos x="23" y="38"/>
                      </a:cxn>
                      <a:cxn ang="0">
                        <a:pos x="20" y="61"/>
                      </a:cxn>
                      <a:cxn ang="0">
                        <a:pos x="31" y="80"/>
                      </a:cxn>
                      <a:cxn ang="0">
                        <a:pos x="50" y="93"/>
                      </a:cxn>
                      <a:cxn ang="0">
                        <a:pos x="50" y="93"/>
                      </a:cxn>
                      <a:cxn ang="0">
                        <a:pos x="72" y="101"/>
                      </a:cxn>
                      <a:cxn ang="0">
                        <a:pos x="93" y="101"/>
                      </a:cxn>
                      <a:cxn ang="0">
                        <a:pos x="111" y="85"/>
                      </a:cxn>
                      <a:cxn ang="0">
                        <a:pos x="111" y="85"/>
                      </a:cxn>
                      <a:cxn ang="0">
                        <a:pos x="114" y="71"/>
                      </a:cxn>
                      <a:cxn ang="0">
                        <a:pos x="110" y="57"/>
                      </a:cxn>
                      <a:cxn ang="0">
                        <a:pos x="98" y="43"/>
                      </a:cxn>
                      <a:cxn ang="0">
                        <a:pos x="98" y="43"/>
                      </a:cxn>
                      <a:cxn ang="0">
                        <a:pos x="108" y="24"/>
                      </a:cxn>
                      <a:cxn ang="0">
                        <a:pos x="108" y="24"/>
                      </a:cxn>
                      <a:cxn ang="0">
                        <a:pos x="125" y="40"/>
                      </a:cxn>
                      <a:cxn ang="0">
                        <a:pos x="135" y="64"/>
                      </a:cxn>
                      <a:cxn ang="0">
                        <a:pos x="128" y="95"/>
                      </a:cxn>
                      <a:cxn ang="0">
                        <a:pos x="128" y="95"/>
                      </a:cxn>
                      <a:cxn ang="0">
                        <a:pos x="105" y="118"/>
                      </a:cxn>
                      <a:cxn ang="0">
                        <a:pos x="76" y="125"/>
                      </a:cxn>
                      <a:cxn ang="0">
                        <a:pos x="43" y="115"/>
                      </a:cxn>
                      <a:cxn ang="0">
                        <a:pos x="43" y="115"/>
                      </a:cxn>
                      <a:cxn ang="0">
                        <a:pos x="13" y="92"/>
                      </a:cxn>
                      <a:cxn ang="0">
                        <a:pos x="0" y="62"/>
                      </a:cxn>
                      <a:cxn ang="0">
                        <a:pos x="8" y="26"/>
                      </a:cxn>
                      <a:cxn ang="0">
                        <a:pos x="8" y="26"/>
                      </a:cxn>
                      <a:cxn ang="0">
                        <a:pos x="27" y="5"/>
                      </a:cxn>
                      <a:cxn ang="0">
                        <a:pos x="51" y="0"/>
                      </a:cxn>
                      <a:cxn ang="0">
                        <a:pos x="73" y="5"/>
                      </a:cxn>
                      <a:cxn ang="0">
                        <a:pos x="73" y="5"/>
                      </a:cxn>
                      <a:cxn ang="0">
                        <a:pos x="63" y="24"/>
                      </a:cxn>
                      <a:cxn ang="0">
                        <a:pos x="63" y="24"/>
                      </a:cxn>
                    </a:cxnLst>
                    <a:rect l="0" t="0" r="r" b="b"/>
                    <a:pathLst>
                      <a:path w="135" h="125">
                        <a:moveTo>
                          <a:pt x="63" y="24"/>
                        </a:moveTo>
                        <a:lnTo>
                          <a:pt x="48" y="21"/>
                        </a:lnTo>
                        <a:lnTo>
                          <a:pt x="33" y="26"/>
                        </a:lnTo>
                        <a:lnTo>
                          <a:pt x="23" y="38"/>
                        </a:lnTo>
                        <a:lnTo>
                          <a:pt x="23" y="38"/>
                        </a:lnTo>
                        <a:lnTo>
                          <a:pt x="20" y="61"/>
                        </a:lnTo>
                        <a:lnTo>
                          <a:pt x="31" y="80"/>
                        </a:lnTo>
                        <a:lnTo>
                          <a:pt x="50" y="93"/>
                        </a:lnTo>
                        <a:lnTo>
                          <a:pt x="50" y="93"/>
                        </a:lnTo>
                        <a:lnTo>
                          <a:pt x="72" y="101"/>
                        </a:lnTo>
                        <a:lnTo>
                          <a:pt x="93" y="101"/>
                        </a:lnTo>
                        <a:lnTo>
                          <a:pt x="111" y="85"/>
                        </a:lnTo>
                        <a:lnTo>
                          <a:pt x="111" y="85"/>
                        </a:lnTo>
                        <a:lnTo>
                          <a:pt x="114" y="71"/>
                        </a:lnTo>
                        <a:lnTo>
                          <a:pt x="110" y="57"/>
                        </a:lnTo>
                        <a:lnTo>
                          <a:pt x="98" y="43"/>
                        </a:lnTo>
                        <a:lnTo>
                          <a:pt x="98" y="43"/>
                        </a:lnTo>
                        <a:lnTo>
                          <a:pt x="108" y="24"/>
                        </a:lnTo>
                        <a:lnTo>
                          <a:pt x="108" y="24"/>
                        </a:lnTo>
                        <a:lnTo>
                          <a:pt x="125" y="40"/>
                        </a:lnTo>
                        <a:lnTo>
                          <a:pt x="135" y="64"/>
                        </a:lnTo>
                        <a:lnTo>
                          <a:pt x="128" y="95"/>
                        </a:lnTo>
                        <a:lnTo>
                          <a:pt x="128" y="95"/>
                        </a:lnTo>
                        <a:lnTo>
                          <a:pt x="105" y="118"/>
                        </a:lnTo>
                        <a:lnTo>
                          <a:pt x="76" y="125"/>
                        </a:lnTo>
                        <a:lnTo>
                          <a:pt x="43" y="115"/>
                        </a:lnTo>
                        <a:lnTo>
                          <a:pt x="43" y="115"/>
                        </a:lnTo>
                        <a:lnTo>
                          <a:pt x="13" y="92"/>
                        </a:lnTo>
                        <a:lnTo>
                          <a:pt x="0" y="62"/>
                        </a:lnTo>
                        <a:lnTo>
                          <a:pt x="8" y="26"/>
                        </a:lnTo>
                        <a:lnTo>
                          <a:pt x="8" y="26"/>
                        </a:lnTo>
                        <a:lnTo>
                          <a:pt x="27" y="5"/>
                        </a:lnTo>
                        <a:lnTo>
                          <a:pt x="51" y="0"/>
                        </a:lnTo>
                        <a:lnTo>
                          <a:pt x="73" y="5"/>
                        </a:lnTo>
                        <a:lnTo>
                          <a:pt x="73" y="5"/>
                        </a:lnTo>
                        <a:lnTo>
                          <a:pt x="63" y="24"/>
                        </a:lnTo>
                        <a:lnTo>
                          <a:pt x="63" y="2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5" name="Freeform 169"/>
                  <p:cNvSpPr>
                    <a:spLocks noChangeAspect="1"/>
                  </p:cNvSpPr>
                  <p:nvPr/>
                </p:nvSpPr>
                <p:spPr bwMode="auto">
                  <a:xfrm>
                    <a:off x="4404" y="2864"/>
                    <a:ext cx="69" cy="61"/>
                  </a:xfrm>
                  <a:custGeom>
                    <a:avLst/>
                    <a:gdLst/>
                    <a:ahLst/>
                    <a:cxnLst>
                      <a:cxn ang="0">
                        <a:pos x="165" y="52"/>
                      </a:cxn>
                      <a:cxn ang="0">
                        <a:pos x="155" y="71"/>
                      </a:cxn>
                      <a:cxn ang="0">
                        <a:pos x="85" y="31"/>
                      </a:cxn>
                      <a:cxn ang="0">
                        <a:pos x="85" y="31"/>
                      </a:cxn>
                      <a:cxn ang="0">
                        <a:pos x="67" y="24"/>
                      </a:cxn>
                      <a:cxn ang="0">
                        <a:pos x="53" y="26"/>
                      </a:cxn>
                      <a:cxn ang="0">
                        <a:pos x="41" y="39"/>
                      </a:cxn>
                      <a:cxn ang="0">
                        <a:pos x="41" y="39"/>
                      </a:cxn>
                      <a:cxn ang="0">
                        <a:pos x="37" y="53"/>
                      </a:cxn>
                      <a:cxn ang="0">
                        <a:pos x="41" y="71"/>
                      </a:cxn>
                      <a:cxn ang="0">
                        <a:pos x="62" y="90"/>
                      </a:cxn>
                      <a:cxn ang="0">
                        <a:pos x="62" y="90"/>
                      </a:cxn>
                      <a:cxn ang="0">
                        <a:pos x="124" y="125"/>
                      </a:cxn>
                      <a:cxn ang="0">
                        <a:pos x="112" y="144"/>
                      </a:cxn>
                      <a:cxn ang="0">
                        <a:pos x="0" y="79"/>
                      </a:cxn>
                      <a:cxn ang="0">
                        <a:pos x="10" y="61"/>
                      </a:cxn>
                      <a:cxn ang="0">
                        <a:pos x="26" y="70"/>
                      </a:cxn>
                      <a:cxn ang="0">
                        <a:pos x="26" y="70"/>
                      </a:cxn>
                      <a:cxn ang="0">
                        <a:pos x="26" y="70"/>
                      </a:cxn>
                      <a:cxn ang="0">
                        <a:pos x="22" y="59"/>
                      </a:cxn>
                      <a:cxn ang="0">
                        <a:pos x="20" y="44"/>
                      </a:cxn>
                      <a:cxn ang="0">
                        <a:pos x="26" y="25"/>
                      </a:cxn>
                      <a:cxn ang="0">
                        <a:pos x="26" y="25"/>
                      </a:cxn>
                      <a:cxn ang="0">
                        <a:pos x="39" y="8"/>
                      </a:cxn>
                      <a:cxn ang="0">
                        <a:pos x="61" y="0"/>
                      </a:cxn>
                      <a:cxn ang="0">
                        <a:pos x="88" y="8"/>
                      </a:cxn>
                      <a:cxn ang="0">
                        <a:pos x="88" y="8"/>
                      </a:cxn>
                      <a:cxn ang="0">
                        <a:pos x="165" y="52"/>
                      </a:cxn>
                      <a:cxn ang="0">
                        <a:pos x="165" y="52"/>
                      </a:cxn>
                    </a:cxnLst>
                    <a:rect l="0" t="0" r="r" b="b"/>
                    <a:pathLst>
                      <a:path w="165" h="144">
                        <a:moveTo>
                          <a:pt x="165" y="52"/>
                        </a:moveTo>
                        <a:lnTo>
                          <a:pt x="155" y="71"/>
                        </a:lnTo>
                        <a:lnTo>
                          <a:pt x="85" y="31"/>
                        </a:lnTo>
                        <a:lnTo>
                          <a:pt x="85" y="31"/>
                        </a:lnTo>
                        <a:lnTo>
                          <a:pt x="67" y="24"/>
                        </a:lnTo>
                        <a:lnTo>
                          <a:pt x="53" y="26"/>
                        </a:lnTo>
                        <a:lnTo>
                          <a:pt x="41" y="39"/>
                        </a:lnTo>
                        <a:lnTo>
                          <a:pt x="41" y="39"/>
                        </a:lnTo>
                        <a:lnTo>
                          <a:pt x="37" y="53"/>
                        </a:lnTo>
                        <a:lnTo>
                          <a:pt x="41" y="71"/>
                        </a:lnTo>
                        <a:lnTo>
                          <a:pt x="62" y="90"/>
                        </a:lnTo>
                        <a:lnTo>
                          <a:pt x="62" y="90"/>
                        </a:lnTo>
                        <a:lnTo>
                          <a:pt x="124" y="125"/>
                        </a:lnTo>
                        <a:lnTo>
                          <a:pt x="112" y="144"/>
                        </a:lnTo>
                        <a:lnTo>
                          <a:pt x="0" y="79"/>
                        </a:lnTo>
                        <a:lnTo>
                          <a:pt x="10" y="61"/>
                        </a:lnTo>
                        <a:lnTo>
                          <a:pt x="26" y="70"/>
                        </a:lnTo>
                        <a:lnTo>
                          <a:pt x="26" y="70"/>
                        </a:lnTo>
                        <a:lnTo>
                          <a:pt x="26" y="70"/>
                        </a:lnTo>
                        <a:lnTo>
                          <a:pt x="22" y="59"/>
                        </a:lnTo>
                        <a:lnTo>
                          <a:pt x="20" y="44"/>
                        </a:lnTo>
                        <a:lnTo>
                          <a:pt x="26" y="25"/>
                        </a:lnTo>
                        <a:lnTo>
                          <a:pt x="26" y="25"/>
                        </a:lnTo>
                        <a:lnTo>
                          <a:pt x="39" y="8"/>
                        </a:lnTo>
                        <a:lnTo>
                          <a:pt x="61" y="0"/>
                        </a:lnTo>
                        <a:lnTo>
                          <a:pt x="88" y="8"/>
                        </a:lnTo>
                        <a:lnTo>
                          <a:pt x="88" y="8"/>
                        </a:lnTo>
                        <a:lnTo>
                          <a:pt x="165" y="52"/>
                        </a:lnTo>
                        <a:lnTo>
                          <a:pt x="165" y="5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Freeform 170"/>
                  <p:cNvSpPr>
                    <a:spLocks noChangeAspect="1"/>
                  </p:cNvSpPr>
                  <p:nvPr/>
                </p:nvSpPr>
                <p:spPr bwMode="auto">
                  <a:xfrm>
                    <a:off x="4372" y="2901"/>
                    <a:ext cx="71" cy="48"/>
                  </a:xfrm>
                  <a:custGeom>
                    <a:avLst/>
                    <a:gdLst/>
                    <a:ahLst/>
                    <a:cxnLst>
                      <a:cxn ang="0">
                        <a:pos x="166" y="94"/>
                      </a:cxn>
                      <a:cxn ang="0">
                        <a:pos x="153" y="115"/>
                      </a:cxn>
                      <a:cxn ang="0">
                        <a:pos x="0" y="21"/>
                      </a:cxn>
                      <a:cxn ang="0">
                        <a:pos x="13" y="0"/>
                      </a:cxn>
                      <a:cxn ang="0">
                        <a:pos x="166" y="94"/>
                      </a:cxn>
                      <a:cxn ang="0">
                        <a:pos x="166" y="94"/>
                      </a:cxn>
                    </a:cxnLst>
                    <a:rect l="0" t="0" r="r" b="b"/>
                    <a:pathLst>
                      <a:path w="166" h="115">
                        <a:moveTo>
                          <a:pt x="166" y="94"/>
                        </a:moveTo>
                        <a:lnTo>
                          <a:pt x="153" y="115"/>
                        </a:lnTo>
                        <a:lnTo>
                          <a:pt x="0" y="21"/>
                        </a:lnTo>
                        <a:lnTo>
                          <a:pt x="13" y="0"/>
                        </a:lnTo>
                        <a:lnTo>
                          <a:pt x="166" y="94"/>
                        </a:lnTo>
                        <a:lnTo>
                          <a:pt x="166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7" name="Freeform 171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346" y="2930"/>
                    <a:ext cx="82" cy="67"/>
                  </a:xfrm>
                  <a:custGeom>
                    <a:avLst/>
                    <a:gdLst/>
                    <a:ahLst/>
                    <a:cxnLst>
                      <a:cxn ang="0">
                        <a:pos x="63" y="22"/>
                      </a:cxn>
                      <a:cxn ang="0">
                        <a:pos x="35" y="35"/>
                      </a:cxn>
                      <a:cxn ang="0">
                        <a:pos x="85" y="67"/>
                      </a:cxn>
                      <a:cxn ang="0">
                        <a:pos x="110" y="48"/>
                      </a:cxn>
                      <a:cxn ang="0">
                        <a:pos x="157" y="48"/>
                      </a:cxn>
                      <a:cxn ang="0">
                        <a:pos x="179" y="74"/>
                      </a:cxn>
                      <a:cxn ang="0">
                        <a:pos x="172" y="124"/>
                      </a:cxn>
                      <a:cxn ang="0">
                        <a:pos x="193" y="136"/>
                      </a:cxn>
                      <a:cxn ang="0">
                        <a:pos x="166" y="133"/>
                      </a:cxn>
                      <a:cxn ang="0">
                        <a:pos x="146" y="153"/>
                      </a:cxn>
                      <a:cxn ang="0">
                        <a:pos x="88" y="148"/>
                      </a:cxn>
                      <a:cxn ang="0">
                        <a:pos x="99" y="130"/>
                      </a:cxn>
                      <a:cxn ang="0">
                        <a:pos x="120" y="138"/>
                      </a:cxn>
                      <a:cxn ang="0">
                        <a:pos x="151" y="124"/>
                      </a:cxn>
                      <a:cxn ang="0">
                        <a:pos x="95" y="87"/>
                      </a:cxn>
                      <a:cxn ang="0">
                        <a:pos x="75" y="105"/>
                      </a:cxn>
                      <a:cxn ang="0">
                        <a:pos x="27" y="105"/>
                      </a:cxn>
                      <a:cxn ang="0">
                        <a:pos x="9" y="85"/>
                      </a:cxn>
                      <a:cxn ang="0">
                        <a:pos x="13" y="35"/>
                      </a:cxn>
                      <a:cxn ang="0">
                        <a:pos x="0" y="26"/>
                      </a:cxn>
                      <a:cxn ang="0">
                        <a:pos x="19" y="25"/>
                      </a:cxn>
                      <a:cxn ang="0">
                        <a:pos x="34" y="10"/>
                      </a:cxn>
                      <a:cxn ang="0">
                        <a:pos x="87" y="8"/>
                      </a:cxn>
                      <a:cxn ang="0">
                        <a:pos x="75" y="26"/>
                      </a:cxn>
                      <a:cxn ang="0">
                        <a:pos x="29" y="45"/>
                      </a:cxn>
                      <a:cxn ang="0">
                        <a:pos x="27" y="74"/>
                      </a:cxn>
                      <a:cxn ang="0">
                        <a:pos x="37" y="85"/>
                      </a:cxn>
                      <a:cxn ang="0">
                        <a:pos x="65" y="85"/>
                      </a:cxn>
                      <a:cxn ang="0">
                        <a:pos x="76" y="75"/>
                      </a:cxn>
                      <a:cxn ang="0">
                        <a:pos x="29" y="45"/>
                      </a:cxn>
                      <a:cxn ang="0">
                        <a:pos x="163" y="96"/>
                      </a:cxn>
                      <a:cxn ang="0">
                        <a:pos x="149" y="69"/>
                      </a:cxn>
                      <a:cxn ang="0">
                        <a:pos x="137" y="64"/>
                      </a:cxn>
                      <a:cxn ang="0">
                        <a:pos x="115" y="70"/>
                      </a:cxn>
                      <a:cxn ang="0">
                        <a:pos x="105" y="79"/>
                      </a:cxn>
                      <a:cxn ang="0">
                        <a:pos x="157" y="114"/>
                      </a:cxn>
                    </a:cxnLst>
                    <a:rect l="0" t="0" r="r" b="b"/>
                    <a:pathLst>
                      <a:path w="193" h="160">
                        <a:moveTo>
                          <a:pt x="75" y="26"/>
                        </a:moveTo>
                        <a:lnTo>
                          <a:pt x="63" y="22"/>
                        </a:lnTo>
                        <a:lnTo>
                          <a:pt x="50" y="24"/>
                        </a:lnTo>
                        <a:lnTo>
                          <a:pt x="35" y="35"/>
                        </a:lnTo>
                        <a:lnTo>
                          <a:pt x="35" y="35"/>
                        </a:lnTo>
                        <a:lnTo>
                          <a:pt x="85" y="67"/>
                        </a:lnTo>
                        <a:lnTo>
                          <a:pt x="85" y="67"/>
                        </a:lnTo>
                        <a:lnTo>
                          <a:pt x="110" y="48"/>
                        </a:lnTo>
                        <a:lnTo>
                          <a:pt x="132" y="40"/>
                        </a:lnTo>
                        <a:lnTo>
                          <a:pt x="157" y="48"/>
                        </a:lnTo>
                        <a:lnTo>
                          <a:pt x="157" y="48"/>
                        </a:lnTo>
                        <a:lnTo>
                          <a:pt x="179" y="74"/>
                        </a:lnTo>
                        <a:lnTo>
                          <a:pt x="182" y="102"/>
                        </a:lnTo>
                        <a:lnTo>
                          <a:pt x="172" y="124"/>
                        </a:lnTo>
                        <a:lnTo>
                          <a:pt x="172" y="124"/>
                        </a:lnTo>
                        <a:lnTo>
                          <a:pt x="193" y="136"/>
                        </a:lnTo>
                        <a:lnTo>
                          <a:pt x="187" y="146"/>
                        </a:lnTo>
                        <a:lnTo>
                          <a:pt x="166" y="133"/>
                        </a:lnTo>
                        <a:lnTo>
                          <a:pt x="166" y="133"/>
                        </a:lnTo>
                        <a:lnTo>
                          <a:pt x="146" y="153"/>
                        </a:lnTo>
                        <a:lnTo>
                          <a:pt x="121" y="160"/>
                        </a:lnTo>
                        <a:lnTo>
                          <a:pt x="88" y="148"/>
                        </a:lnTo>
                        <a:lnTo>
                          <a:pt x="88" y="148"/>
                        </a:lnTo>
                        <a:lnTo>
                          <a:pt x="99" y="130"/>
                        </a:lnTo>
                        <a:lnTo>
                          <a:pt x="99" y="130"/>
                        </a:lnTo>
                        <a:lnTo>
                          <a:pt x="120" y="138"/>
                        </a:lnTo>
                        <a:lnTo>
                          <a:pt x="136" y="136"/>
                        </a:lnTo>
                        <a:lnTo>
                          <a:pt x="151" y="124"/>
                        </a:lnTo>
                        <a:lnTo>
                          <a:pt x="151" y="124"/>
                        </a:lnTo>
                        <a:lnTo>
                          <a:pt x="95" y="87"/>
                        </a:lnTo>
                        <a:lnTo>
                          <a:pt x="95" y="87"/>
                        </a:lnTo>
                        <a:lnTo>
                          <a:pt x="75" y="105"/>
                        </a:lnTo>
                        <a:lnTo>
                          <a:pt x="53" y="113"/>
                        </a:lnTo>
                        <a:lnTo>
                          <a:pt x="27" y="105"/>
                        </a:lnTo>
                        <a:lnTo>
                          <a:pt x="27" y="105"/>
                        </a:lnTo>
                        <a:lnTo>
                          <a:pt x="9" y="85"/>
                        </a:lnTo>
                        <a:lnTo>
                          <a:pt x="4" y="61"/>
                        </a:lnTo>
                        <a:lnTo>
                          <a:pt x="13" y="35"/>
                        </a:lnTo>
                        <a:lnTo>
                          <a:pt x="13" y="35"/>
                        </a:lnTo>
                        <a:lnTo>
                          <a:pt x="0" y="26"/>
                        </a:lnTo>
                        <a:lnTo>
                          <a:pt x="6" y="17"/>
                        </a:lnTo>
                        <a:lnTo>
                          <a:pt x="19" y="25"/>
                        </a:lnTo>
                        <a:lnTo>
                          <a:pt x="19" y="25"/>
                        </a:lnTo>
                        <a:lnTo>
                          <a:pt x="34" y="10"/>
                        </a:lnTo>
                        <a:lnTo>
                          <a:pt x="56" y="0"/>
                        </a:lnTo>
                        <a:lnTo>
                          <a:pt x="87" y="8"/>
                        </a:lnTo>
                        <a:lnTo>
                          <a:pt x="87" y="8"/>
                        </a:lnTo>
                        <a:lnTo>
                          <a:pt x="75" y="26"/>
                        </a:lnTo>
                        <a:lnTo>
                          <a:pt x="75" y="26"/>
                        </a:lnTo>
                        <a:close/>
                        <a:moveTo>
                          <a:pt x="29" y="45"/>
                        </a:moveTo>
                        <a:lnTo>
                          <a:pt x="24" y="60"/>
                        </a:lnTo>
                        <a:lnTo>
                          <a:pt x="27" y="74"/>
                        </a:lnTo>
                        <a:lnTo>
                          <a:pt x="37" y="85"/>
                        </a:lnTo>
                        <a:lnTo>
                          <a:pt x="37" y="85"/>
                        </a:lnTo>
                        <a:lnTo>
                          <a:pt x="52" y="90"/>
                        </a:lnTo>
                        <a:lnTo>
                          <a:pt x="65" y="85"/>
                        </a:lnTo>
                        <a:lnTo>
                          <a:pt x="76" y="75"/>
                        </a:lnTo>
                        <a:lnTo>
                          <a:pt x="76" y="75"/>
                        </a:lnTo>
                        <a:lnTo>
                          <a:pt x="29" y="45"/>
                        </a:lnTo>
                        <a:lnTo>
                          <a:pt x="29" y="45"/>
                        </a:lnTo>
                        <a:close/>
                        <a:moveTo>
                          <a:pt x="157" y="114"/>
                        </a:moveTo>
                        <a:lnTo>
                          <a:pt x="163" y="96"/>
                        </a:lnTo>
                        <a:lnTo>
                          <a:pt x="160" y="80"/>
                        </a:lnTo>
                        <a:lnTo>
                          <a:pt x="149" y="69"/>
                        </a:lnTo>
                        <a:lnTo>
                          <a:pt x="149" y="69"/>
                        </a:lnTo>
                        <a:lnTo>
                          <a:pt x="137" y="64"/>
                        </a:lnTo>
                        <a:lnTo>
                          <a:pt x="125" y="65"/>
                        </a:lnTo>
                        <a:lnTo>
                          <a:pt x="115" y="70"/>
                        </a:lnTo>
                        <a:lnTo>
                          <a:pt x="115" y="70"/>
                        </a:lnTo>
                        <a:lnTo>
                          <a:pt x="105" y="79"/>
                        </a:lnTo>
                        <a:lnTo>
                          <a:pt x="157" y="114"/>
                        </a:lnTo>
                        <a:lnTo>
                          <a:pt x="157" y="1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18" name="Group 172"/>
            <p:cNvGrpSpPr>
              <a:grpSpLocks/>
            </p:cNvGrpSpPr>
            <p:nvPr/>
          </p:nvGrpSpPr>
          <p:grpSpPr bwMode="auto">
            <a:xfrm>
              <a:off x="1980" y="2478"/>
              <a:ext cx="3388" cy="1174"/>
              <a:chOff x="1186" y="2301"/>
              <a:chExt cx="3388" cy="1174"/>
            </a:xfrm>
          </p:grpSpPr>
          <p:sp>
            <p:nvSpPr>
              <p:cNvPr id="219" name="Freeform 173"/>
              <p:cNvSpPr>
                <a:spLocks noChangeAspect="1"/>
              </p:cNvSpPr>
              <p:nvPr/>
            </p:nvSpPr>
            <p:spPr bwMode="auto">
              <a:xfrm>
                <a:off x="1186" y="2301"/>
                <a:ext cx="3388" cy="1174"/>
              </a:xfrm>
              <a:custGeom>
                <a:avLst/>
                <a:gdLst/>
                <a:ahLst/>
                <a:cxnLst>
                  <a:cxn ang="0">
                    <a:pos x="6929" y="177"/>
                  </a:cxn>
                  <a:cxn ang="0">
                    <a:pos x="6847" y="474"/>
                  </a:cxn>
                  <a:cxn ang="0">
                    <a:pos x="6737" y="756"/>
                  </a:cxn>
                  <a:cxn ang="0">
                    <a:pos x="6599" y="1020"/>
                  </a:cxn>
                  <a:cxn ang="0">
                    <a:pos x="6437" y="1266"/>
                  </a:cxn>
                  <a:cxn ang="0">
                    <a:pos x="6251" y="1492"/>
                  </a:cxn>
                  <a:cxn ang="0">
                    <a:pos x="6042" y="1699"/>
                  </a:cxn>
                  <a:cxn ang="0">
                    <a:pos x="5812" y="1883"/>
                  </a:cxn>
                  <a:cxn ang="0">
                    <a:pos x="5565" y="2044"/>
                  </a:cxn>
                  <a:cxn ang="0">
                    <a:pos x="5300" y="2181"/>
                  </a:cxn>
                  <a:cxn ang="0">
                    <a:pos x="5019" y="2293"/>
                  </a:cxn>
                  <a:cxn ang="0">
                    <a:pos x="4725" y="2378"/>
                  </a:cxn>
                  <a:cxn ang="0">
                    <a:pos x="4418" y="2434"/>
                  </a:cxn>
                  <a:cxn ang="0">
                    <a:pos x="4101" y="2463"/>
                  </a:cxn>
                  <a:cxn ang="0">
                    <a:pos x="3822" y="2463"/>
                  </a:cxn>
                  <a:cxn ang="0">
                    <a:pos x="3502" y="2433"/>
                  </a:cxn>
                  <a:cxn ang="0">
                    <a:pos x="3192" y="2374"/>
                  </a:cxn>
                  <a:cxn ang="0">
                    <a:pos x="2896" y="2285"/>
                  </a:cxn>
                  <a:cxn ang="0">
                    <a:pos x="2613" y="2168"/>
                  </a:cxn>
                  <a:cxn ang="0">
                    <a:pos x="2346" y="2025"/>
                  </a:cxn>
                  <a:cxn ang="0">
                    <a:pos x="2097" y="1858"/>
                  </a:cxn>
                  <a:cxn ang="0">
                    <a:pos x="1866" y="1667"/>
                  </a:cxn>
                  <a:cxn ang="0">
                    <a:pos x="1657" y="1453"/>
                  </a:cxn>
                  <a:cxn ang="0">
                    <a:pos x="1470" y="1219"/>
                  </a:cxn>
                  <a:cxn ang="0">
                    <a:pos x="1308" y="966"/>
                  </a:cxn>
                  <a:cxn ang="0">
                    <a:pos x="1171" y="694"/>
                  </a:cxn>
                  <a:cxn ang="0">
                    <a:pos x="1063" y="406"/>
                  </a:cxn>
                  <a:cxn ang="0">
                    <a:pos x="467" y="15"/>
                  </a:cxn>
                  <a:cxn ang="0">
                    <a:pos x="334" y="781"/>
                  </a:cxn>
                  <a:cxn ang="0">
                    <a:pos x="542" y="1257"/>
                  </a:cxn>
                  <a:cxn ang="0">
                    <a:pos x="736" y="1588"/>
                  </a:cxn>
                  <a:cxn ang="0">
                    <a:pos x="889" y="1790"/>
                  </a:cxn>
                  <a:cxn ang="0">
                    <a:pos x="974" y="1879"/>
                  </a:cxn>
                  <a:cxn ang="0">
                    <a:pos x="1108" y="1778"/>
                  </a:cxn>
                  <a:cxn ang="0">
                    <a:pos x="1413" y="1738"/>
                  </a:cxn>
                  <a:cxn ang="0">
                    <a:pos x="1676" y="1837"/>
                  </a:cxn>
                  <a:cxn ang="0">
                    <a:pos x="2140" y="2183"/>
                  </a:cxn>
                  <a:cxn ang="0">
                    <a:pos x="2568" y="2435"/>
                  </a:cxn>
                  <a:cxn ang="0">
                    <a:pos x="2951" y="2607"/>
                  </a:cxn>
                  <a:cxn ang="0">
                    <a:pos x="3285" y="2712"/>
                  </a:cxn>
                  <a:cxn ang="0">
                    <a:pos x="3563" y="2768"/>
                  </a:cxn>
                  <a:cxn ang="0">
                    <a:pos x="3779" y="2787"/>
                  </a:cxn>
                  <a:cxn ang="0">
                    <a:pos x="3928" y="2786"/>
                  </a:cxn>
                  <a:cxn ang="0">
                    <a:pos x="4002" y="2779"/>
                  </a:cxn>
                  <a:cxn ang="0">
                    <a:pos x="4222" y="2772"/>
                  </a:cxn>
                  <a:cxn ang="0">
                    <a:pos x="4690" y="2708"/>
                  </a:cxn>
                  <a:cxn ang="0">
                    <a:pos x="5107" y="2586"/>
                  </a:cxn>
                  <a:cxn ang="0">
                    <a:pos x="5471" y="2428"/>
                  </a:cxn>
                  <a:cxn ang="0">
                    <a:pos x="5777" y="2254"/>
                  </a:cxn>
                  <a:cxn ang="0">
                    <a:pos x="6021" y="2083"/>
                  </a:cxn>
                  <a:cxn ang="0">
                    <a:pos x="6200" y="1936"/>
                  </a:cxn>
                  <a:cxn ang="0">
                    <a:pos x="6310" y="1834"/>
                  </a:cxn>
                  <a:cxn ang="0">
                    <a:pos x="6348" y="1794"/>
                  </a:cxn>
                  <a:cxn ang="0">
                    <a:pos x="6895" y="1563"/>
                  </a:cxn>
                  <a:cxn ang="0">
                    <a:pos x="7140" y="1170"/>
                  </a:cxn>
                  <a:cxn ang="0">
                    <a:pos x="7317" y="799"/>
                  </a:cxn>
                  <a:cxn ang="0">
                    <a:pos x="7431" y="499"/>
                  </a:cxn>
                  <a:cxn ang="0">
                    <a:pos x="7487" y="318"/>
                  </a:cxn>
                  <a:cxn ang="0">
                    <a:pos x="8048" y="0"/>
                  </a:cxn>
                </a:cxnLst>
                <a:rect l="0" t="0" r="r" b="b"/>
                <a:pathLst>
                  <a:path w="8048" h="2788">
                    <a:moveTo>
                      <a:pt x="8048" y="0"/>
                    </a:moveTo>
                    <a:lnTo>
                      <a:pt x="6962" y="0"/>
                    </a:lnTo>
                    <a:lnTo>
                      <a:pt x="6962" y="0"/>
                    </a:lnTo>
                    <a:lnTo>
                      <a:pt x="6954" y="45"/>
                    </a:lnTo>
                    <a:lnTo>
                      <a:pt x="6946" y="89"/>
                    </a:lnTo>
                    <a:lnTo>
                      <a:pt x="6938" y="133"/>
                    </a:lnTo>
                    <a:lnTo>
                      <a:pt x="6929" y="177"/>
                    </a:lnTo>
                    <a:lnTo>
                      <a:pt x="6919" y="220"/>
                    </a:lnTo>
                    <a:lnTo>
                      <a:pt x="6909" y="264"/>
                    </a:lnTo>
                    <a:lnTo>
                      <a:pt x="6898" y="306"/>
                    </a:lnTo>
                    <a:lnTo>
                      <a:pt x="6885" y="349"/>
                    </a:lnTo>
                    <a:lnTo>
                      <a:pt x="6873" y="390"/>
                    </a:lnTo>
                    <a:lnTo>
                      <a:pt x="6860" y="433"/>
                    </a:lnTo>
                    <a:lnTo>
                      <a:pt x="6847" y="474"/>
                    </a:lnTo>
                    <a:lnTo>
                      <a:pt x="6833" y="515"/>
                    </a:lnTo>
                    <a:lnTo>
                      <a:pt x="6819" y="556"/>
                    </a:lnTo>
                    <a:lnTo>
                      <a:pt x="6803" y="597"/>
                    </a:lnTo>
                    <a:lnTo>
                      <a:pt x="6787" y="636"/>
                    </a:lnTo>
                    <a:lnTo>
                      <a:pt x="6771" y="677"/>
                    </a:lnTo>
                    <a:lnTo>
                      <a:pt x="6754" y="716"/>
                    </a:lnTo>
                    <a:lnTo>
                      <a:pt x="6737" y="756"/>
                    </a:lnTo>
                    <a:lnTo>
                      <a:pt x="6718" y="794"/>
                    </a:lnTo>
                    <a:lnTo>
                      <a:pt x="6700" y="833"/>
                    </a:lnTo>
                    <a:lnTo>
                      <a:pt x="6681" y="871"/>
                    </a:lnTo>
                    <a:lnTo>
                      <a:pt x="6662" y="909"/>
                    </a:lnTo>
                    <a:lnTo>
                      <a:pt x="6641" y="946"/>
                    </a:lnTo>
                    <a:lnTo>
                      <a:pt x="6620" y="983"/>
                    </a:lnTo>
                    <a:lnTo>
                      <a:pt x="6599" y="1020"/>
                    </a:lnTo>
                    <a:lnTo>
                      <a:pt x="6578" y="1056"/>
                    </a:lnTo>
                    <a:lnTo>
                      <a:pt x="6555" y="1092"/>
                    </a:lnTo>
                    <a:lnTo>
                      <a:pt x="6532" y="1128"/>
                    </a:lnTo>
                    <a:lnTo>
                      <a:pt x="6509" y="1163"/>
                    </a:lnTo>
                    <a:lnTo>
                      <a:pt x="6486" y="1198"/>
                    </a:lnTo>
                    <a:lnTo>
                      <a:pt x="6461" y="1232"/>
                    </a:lnTo>
                    <a:lnTo>
                      <a:pt x="6437" y="1266"/>
                    </a:lnTo>
                    <a:lnTo>
                      <a:pt x="6412" y="1300"/>
                    </a:lnTo>
                    <a:lnTo>
                      <a:pt x="6385" y="1332"/>
                    </a:lnTo>
                    <a:lnTo>
                      <a:pt x="6359" y="1366"/>
                    </a:lnTo>
                    <a:lnTo>
                      <a:pt x="6333" y="1398"/>
                    </a:lnTo>
                    <a:lnTo>
                      <a:pt x="6305" y="1430"/>
                    </a:lnTo>
                    <a:lnTo>
                      <a:pt x="6278" y="1462"/>
                    </a:lnTo>
                    <a:lnTo>
                      <a:pt x="6251" y="1492"/>
                    </a:lnTo>
                    <a:lnTo>
                      <a:pt x="6221" y="1524"/>
                    </a:lnTo>
                    <a:lnTo>
                      <a:pt x="6193" y="1554"/>
                    </a:lnTo>
                    <a:lnTo>
                      <a:pt x="6163" y="1584"/>
                    </a:lnTo>
                    <a:lnTo>
                      <a:pt x="6133" y="1613"/>
                    </a:lnTo>
                    <a:lnTo>
                      <a:pt x="6104" y="1642"/>
                    </a:lnTo>
                    <a:lnTo>
                      <a:pt x="6072" y="1671"/>
                    </a:lnTo>
                    <a:lnTo>
                      <a:pt x="6042" y="1699"/>
                    </a:lnTo>
                    <a:lnTo>
                      <a:pt x="6010" y="1726"/>
                    </a:lnTo>
                    <a:lnTo>
                      <a:pt x="5978" y="1754"/>
                    </a:lnTo>
                    <a:lnTo>
                      <a:pt x="5946" y="1780"/>
                    </a:lnTo>
                    <a:lnTo>
                      <a:pt x="5913" y="1806"/>
                    </a:lnTo>
                    <a:lnTo>
                      <a:pt x="5880" y="1833"/>
                    </a:lnTo>
                    <a:lnTo>
                      <a:pt x="5847" y="1858"/>
                    </a:lnTo>
                    <a:lnTo>
                      <a:pt x="5812" y="1883"/>
                    </a:lnTo>
                    <a:lnTo>
                      <a:pt x="5779" y="1908"/>
                    </a:lnTo>
                    <a:lnTo>
                      <a:pt x="5743" y="1931"/>
                    </a:lnTo>
                    <a:lnTo>
                      <a:pt x="5709" y="1955"/>
                    </a:lnTo>
                    <a:lnTo>
                      <a:pt x="5673" y="1978"/>
                    </a:lnTo>
                    <a:lnTo>
                      <a:pt x="5637" y="2001"/>
                    </a:lnTo>
                    <a:lnTo>
                      <a:pt x="5601" y="2022"/>
                    </a:lnTo>
                    <a:lnTo>
                      <a:pt x="5565" y="2044"/>
                    </a:lnTo>
                    <a:lnTo>
                      <a:pt x="5528" y="2066"/>
                    </a:lnTo>
                    <a:lnTo>
                      <a:pt x="5491" y="2086"/>
                    </a:lnTo>
                    <a:lnTo>
                      <a:pt x="5454" y="2106"/>
                    </a:lnTo>
                    <a:lnTo>
                      <a:pt x="5415" y="2125"/>
                    </a:lnTo>
                    <a:lnTo>
                      <a:pt x="5377" y="2145"/>
                    </a:lnTo>
                    <a:lnTo>
                      <a:pt x="5338" y="2163"/>
                    </a:lnTo>
                    <a:lnTo>
                      <a:pt x="5300" y="2181"/>
                    </a:lnTo>
                    <a:lnTo>
                      <a:pt x="5260" y="2198"/>
                    </a:lnTo>
                    <a:lnTo>
                      <a:pt x="5221" y="2216"/>
                    </a:lnTo>
                    <a:lnTo>
                      <a:pt x="5181" y="2232"/>
                    </a:lnTo>
                    <a:lnTo>
                      <a:pt x="5141" y="2248"/>
                    </a:lnTo>
                    <a:lnTo>
                      <a:pt x="5101" y="2263"/>
                    </a:lnTo>
                    <a:lnTo>
                      <a:pt x="5060" y="2278"/>
                    </a:lnTo>
                    <a:lnTo>
                      <a:pt x="5019" y="2293"/>
                    </a:lnTo>
                    <a:lnTo>
                      <a:pt x="4978" y="2307"/>
                    </a:lnTo>
                    <a:lnTo>
                      <a:pt x="4936" y="2320"/>
                    </a:lnTo>
                    <a:lnTo>
                      <a:pt x="4895" y="2332"/>
                    </a:lnTo>
                    <a:lnTo>
                      <a:pt x="4852" y="2344"/>
                    </a:lnTo>
                    <a:lnTo>
                      <a:pt x="4810" y="2356"/>
                    </a:lnTo>
                    <a:lnTo>
                      <a:pt x="4767" y="2368"/>
                    </a:lnTo>
                    <a:lnTo>
                      <a:pt x="4725" y="2378"/>
                    </a:lnTo>
                    <a:lnTo>
                      <a:pt x="4681" y="2388"/>
                    </a:lnTo>
                    <a:lnTo>
                      <a:pt x="4638" y="2397"/>
                    </a:lnTo>
                    <a:lnTo>
                      <a:pt x="4594" y="2405"/>
                    </a:lnTo>
                    <a:lnTo>
                      <a:pt x="4550" y="2413"/>
                    </a:lnTo>
                    <a:lnTo>
                      <a:pt x="4507" y="2421"/>
                    </a:lnTo>
                    <a:lnTo>
                      <a:pt x="4462" y="2428"/>
                    </a:lnTo>
                    <a:lnTo>
                      <a:pt x="4418" y="2434"/>
                    </a:lnTo>
                    <a:lnTo>
                      <a:pt x="4373" y="2440"/>
                    </a:lnTo>
                    <a:lnTo>
                      <a:pt x="4328" y="2446"/>
                    </a:lnTo>
                    <a:lnTo>
                      <a:pt x="4283" y="2451"/>
                    </a:lnTo>
                    <a:lnTo>
                      <a:pt x="4237" y="2455"/>
                    </a:lnTo>
                    <a:lnTo>
                      <a:pt x="4193" y="2458"/>
                    </a:lnTo>
                    <a:lnTo>
                      <a:pt x="4147" y="2461"/>
                    </a:lnTo>
                    <a:lnTo>
                      <a:pt x="4101" y="2463"/>
                    </a:lnTo>
                    <a:lnTo>
                      <a:pt x="4055" y="2464"/>
                    </a:lnTo>
                    <a:lnTo>
                      <a:pt x="4009" y="2465"/>
                    </a:lnTo>
                    <a:lnTo>
                      <a:pt x="3962" y="2466"/>
                    </a:lnTo>
                    <a:lnTo>
                      <a:pt x="3962" y="2466"/>
                    </a:lnTo>
                    <a:lnTo>
                      <a:pt x="3915" y="2465"/>
                    </a:lnTo>
                    <a:lnTo>
                      <a:pt x="3869" y="2464"/>
                    </a:lnTo>
                    <a:lnTo>
                      <a:pt x="3822" y="2463"/>
                    </a:lnTo>
                    <a:lnTo>
                      <a:pt x="3776" y="2460"/>
                    </a:lnTo>
                    <a:lnTo>
                      <a:pt x="3729" y="2458"/>
                    </a:lnTo>
                    <a:lnTo>
                      <a:pt x="3684" y="2454"/>
                    </a:lnTo>
                    <a:lnTo>
                      <a:pt x="3638" y="2450"/>
                    </a:lnTo>
                    <a:lnTo>
                      <a:pt x="3592" y="2445"/>
                    </a:lnTo>
                    <a:lnTo>
                      <a:pt x="3547" y="2439"/>
                    </a:lnTo>
                    <a:lnTo>
                      <a:pt x="3502" y="2433"/>
                    </a:lnTo>
                    <a:lnTo>
                      <a:pt x="3458" y="2426"/>
                    </a:lnTo>
                    <a:lnTo>
                      <a:pt x="3412" y="2419"/>
                    </a:lnTo>
                    <a:lnTo>
                      <a:pt x="3369" y="2411"/>
                    </a:lnTo>
                    <a:lnTo>
                      <a:pt x="3324" y="2403"/>
                    </a:lnTo>
                    <a:lnTo>
                      <a:pt x="3281" y="2393"/>
                    </a:lnTo>
                    <a:lnTo>
                      <a:pt x="3236" y="2384"/>
                    </a:lnTo>
                    <a:lnTo>
                      <a:pt x="3192" y="2374"/>
                    </a:lnTo>
                    <a:lnTo>
                      <a:pt x="3150" y="2362"/>
                    </a:lnTo>
                    <a:lnTo>
                      <a:pt x="3106" y="2350"/>
                    </a:lnTo>
                    <a:lnTo>
                      <a:pt x="3064" y="2338"/>
                    </a:lnTo>
                    <a:lnTo>
                      <a:pt x="3021" y="2326"/>
                    </a:lnTo>
                    <a:lnTo>
                      <a:pt x="2980" y="2313"/>
                    </a:lnTo>
                    <a:lnTo>
                      <a:pt x="2937" y="2299"/>
                    </a:lnTo>
                    <a:lnTo>
                      <a:pt x="2896" y="2285"/>
                    </a:lnTo>
                    <a:lnTo>
                      <a:pt x="2854" y="2269"/>
                    </a:lnTo>
                    <a:lnTo>
                      <a:pt x="2814" y="2254"/>
                    </a:lnTo>
                    <a:lnTo>
                      <a:pt x="2773" y="2238"/>
                    </a:lnTo>
                    <a:lnTo>
                      <a:pt x="2733" y="2222"/>
                    </a:lnTo>
                    <a:lnTo>
                      <a:pt x="2692" y="2204"/>
                    </a:lnTo>
                    <a:lnTo>
                      <a:pt x="2653" y="2186"/>
                    </a:lnTo>
                    <a:lnTo>
                      <a:pt x="2613" y="2168"/>
                    </a:lnTo>
                    <a:lnTo>
                      <a:pt x="2574" y="2149"/>
                    </a:lnTo>
                    <a:lnTo>
                      <a:pt x="2535" y="2130"/>
                    </a:lnTo>
                    <a:lnTo>
                      <a:pt x="2497" y="2110"/>
                    </a:lnTo>
                    <a:lnTo>
                      <a:pt x="2458" y="2090"/>
                    </a:lnTo>
                    <a:lnTo>
                      <a:pt x="2421" y="2069"/>
                    </a:lnTo>
                    <a:lnTo>
                      <a:pt x="2383" y="2047"/>
                    </a:lnTo>
                    <a:lnTo>
                      <a:pt x="2346" y="2025"/>
                    </a:lnTo>
                    <a:lnTo>
                      <a:pt x="2309" y="2003"/>
                    </a:lnTo>
                    <a:lnTo>
                      <a:pt x="2273" y="1980"/>
                    </a:lnTo>
                    <a:lnTo>
                      <a:pt x="2237" y="1956"/>
                    </a:lnTo>
                    <a:lnTo>
                      <a:pt x="2201" y="1933"/>
                    </a:lnTo>
                    <a:lnTo>
                      <a:pt x="2166" y="1908"/>
                    </a:lnTo>
                    <a:lnTo>
                      <a:pt x="2131" y="1883"/>
                    </a:lnTo>
                    <a:lnTo>
                      <a:pt x="2097" y="1858"/>
                    </a:lnTo>
                    <a:lnTo>
                      <a:pt x="2062" y="1832"/>
                    </a:lnTo>
                    <a:lnTo>
                      <a:pt x="2029" y="1805"/>
                    </a:lnTo>
                    <a:lnTo>
                      <a:pt x="1996" y="1779"/>
                    </a:lnTo>
                    <a:lnTo>
                      <a:pt x="1962" y="1752"/>
                    </a:lnTo>
                    <a:lnTo>
                      <a:pt x="1930" y="1723"/>
                    </a:lnTo>
                    <a:lnTo>
                      <a:pt x="1898" y="1695"/>
                    </a:lnTo>
                    <a:lnTo>
                      <a:pt x="1866" y="1667"/>
                    </a:lnTo>
                    <a:lnTo>
                      <a:pt x="1836" y="1637"/>
                    </a:lnTo>
                    <a:lnTo>
                      <a:pt x="1804" y="1608"/>
                    </a:lnTo>
                    <a:lnTo>
                      <a:pt x="1774" y="1577"/>
                    </a:lnTo>
                    <a:lnTo>
                      <a:pt x="1744" y="1547"/>
                    </a:lnTo>
                    <a:lnTo>
                      <a:pt x="1715" y="1517"/>
                    </a:lnTo>
                    <a:lnTo>
                      <a:pt x="1686" y="1485"/>
                    </a:lnTo>
                    <a:lnTo>
                      <a:pt x="1657" y="1453"/>
                    </a:lnTo>
                    <a:lnTo>
                      <a:pt x="1629" y="1421"/>
                    </a:lnTo>
                    <a:lnTo>
                      <a:pt x="1602" y="1388"/>
                    </a:lnTo>
                    <a:lnTo>
                      <a:pt x="1574" y="1356"/>
                    </a:lnTo>
                    <a:lnTo>
                      <a:pt x="1547" y="1322"/>
                    </a:lnTo>
                    <a:lnTo>
                      <a:pt x="1521" y="1288"/>
                    </a:lnTo>
                    <a:lnTo>
                      <a:pt x="1495" y="1254"/>
                    </a:lnTo>
                    <a:lnTo>
                      <a:pt x="1470" y="1219"/>
                    </a:lnTo>
                    <a:lnTo>
                      <a:pt x="1446" y="1184"/>
                    </a:lnTo>
                    <a:lnTo>
                      <a:pt x="1421" y="1149"/>
                    </a:lnTo>
                    <a:lnTo>
                      <a:pt x="1397" y="1113"/>
                    </a:lnTo>
                    <a:lnTo>
                      <a:pt x="1374" y="1077"/>
                    </a:lnTo>
                    <a:lnTo>
                      <a:pt x="1351" y="1040"/>
                    </a:lnTo>
                    <a:lnTo>
                      <a:pt x="1329" y="1003"/>
                    </a:lnTo>
                    <a:lnTo>
                      <a:pt x="1308" y="966"/>
                    </a:lnTo>
                    <a:lnTo>
                      <a:pt x="1287" y="928"/>
                    </a:lnTo>
                    <a:lnTo>
                      <a:pt x="1266" y="890"/>
                    </a:lnTo>
                    <a:lnTo>
                      <a:pt x="1246" y="851"/>
                    </a:lnTo>
                    <a:lnTo>
                      <a:pt x="1227" y="813"/>
                    </a:lnTo>
                    <a:lnTo>
                      <a:pt x="1208" y="773"/>
                    </a:lnTo>
                    <a:lnTo>
                      <a:pt x="1189" y="734"/>
                    </a:lnTo>
                    <a:lnTo>
                      <a:pt x="1171" y="694"/>
                    </a:lnTo>
                    <a:lnTo>
                      <a:pt x="1154" y="654"/>
                    </a:lnTo>
                    <a:lnTo>
                      <a:pt x="1138" y="613"/>
                    </a:lnTo>
                    <a:lnTo>
                      <a:pt x="1122" y="573"/>
                    </a:lnTo>
                    <a:lnTo>
                      <a:pt x="1105" y="531"/>
                    </a:lnTo>
                    <a:lnTo>
                      <a:pt x="1091" y="490"/>
                    </a:lnTo>
                    <a:lnTo>
                      <a:pt x="1076" y="448"/>
                    </a:lnTo>
                    <a:lnTo>
                      <a:pt x="1063" y="406"/>
                    </a:lnTo>
                    <a:lnTo>
                      <a:pt x="1050" y="364"/>
                    </a:lnTo>
                    <a:lnTo>
                      <a:pt x="1037" y="320"/>
                    </a:lnTo>
                    <a:lnTo>
                      <a:pt x="1025" y="278"/>
                    </a:lnTo>
                    <a:lnTo>
                      <a:pt x="1013" y="234"/>
                    </a:lnTo>
                    <a:lnTo>
                      <a:pt x="1013" y="234"/>
                    </a:lnTo>
                    <a:lnTo>
                      <a:pt x="1191" y="156"/>
                    </a:lnTo>
                    <a:lnTo>
                      <a:pt x="467" y="15"/>
                    </a:lnTo>
                    <a:lnTo>
                      <a:pt x="0" y="453"/>
                    </a:lnTo>
                    <a:lnTo>
                      <a:pt x="218" y="437"/>
                    </a:lnTo>
                    <a:lnTo>
                      <a:pt x="218" y="437"/>
                    </a:lnTo>
                    <a:lnTo>
                      <a:pt x="247" y="528"/>
                    </a:lnTo>
                    <a:lnTo>
                      <a:pt x="275" y="616"/>
                    </a:lnTo>
                    <a:lnTo>
                      <a:pt x="304" y="700"/>
                    </a:lnTo>
                    <a:lnTo>
                      <a:pt x="334" y="781"/>
                    </a:lnTo>
                    <a:lnTo>
                      <a:pt x="364" y="858"/>
                    </a:lnTo>
                    <a:lnTo>
                      <a:pt x="394" y="933"/>
                    </a:lnTo>
                    <a:lnTo>
                      <a:pt x="424" y="1004"/>
                    </a:lnTo>
                    <a:lnTo>
                      <a:pt x="453" y="1072"/>
                    </a:lnTo>
                    <a:lnTo>
                      <a:pt x="484" y="1137"/>
                    </a:lnTo>
                    <a:lnTo>
                      <a:pt x="513" y="1199"/>
                    </a:lnTo>
                    <a:lnTo>
                      <a:pt x="542" y="1257"/>
                    </a:lnTo>
                    <a:lnTo>
                      <a:pt x="572" y="1313"/>
                    </a:lnTo>
                    <a:lnTo>
                      <a:pt x="600" y="1366"/>
                    </a:lnTo>
                    <a:lnTo>
                      <a:pt x="628" y="1415"/>
                    </a:lnTo>
                    <a:lnTo>
                      <a:pt x="657" y="1463"/>
                    </a:lnTo>
                    <a:lnTo>
                      <a:pt x="684" y="1508"/>
                    </a:lnTo>
                    <a:lnTo>
                      <a:pt x="710" y="1549"/>
                    </a:lnTo>
                    <a:lnTo>
                      <a:pt x="736" y="1588"/>
                    </a:lnTo>
                    <a:lnTo>
                      <a:pt x="761" y="1624"/>
                    </a:lnTo>
                    <a:lnTo>
                      <a:pt x="784" y="1657"/>
                    </a:lnTo>
                    <a:lnTo>
                      <a:pt x="808" y="1689"/>
                    </a:lnTo>
                    <a:lnTo>
                      <a:pt x="830" y="1718"/>
                    </a:lnTo>
                    <a:lnTo>
                      <a:pt x="850" y="1745"/>
                    </a:lnTo>
                    <a:lnTo>
                      <a:pt x="870" y="1768"/>
                    </a:lnTo>
                    <a:lnTo>
                      <a:pt x="889" y="1790"/>
                    </a:lnTo>
                    <a:lnTo>
                      <a:pt x="905" y="1809"/>
                    </a:lnTo>
                    <a:lnTo>
                      <a:pt x="921" y="1827"/>
                    </a:lnTo>
                    <a:lnTo>
                      <a:pt x="934" y="1841"/>
                    </a:lnTo>
                    <a:lnTo>
                      <a:pt x="946" y="1854"/>
                    </a:lnTo>
                    <a:lnTo>
                      <a:pt x="958" y="1864"/>
                    </a:lnTo>
                    <a:lnTo>
                      <a:pt x="967" y="1873"/>
                    </a:lnTo>
                    <a:lnTo>
                      <a:pt x="974" y="1879"/>
                    </a:lnTo>
                    <a:lnTo>
                      <a:pt x="979" y="1884"/>
                    </a:lnTo>
                    <a:lnTo>
                      <a:pt x="982" y="1887"/>
                    </a:lnTo>
                    <a:lnTo>
                      <a:pt x="983" y="1888"/>
                    </a:lnTo>
                    <a:lnTo>
                      <a:pt x="983" y="1888"/>
                    </a:lnTo>
                    <a:lnTo>
                      <a:pt x="1023" y="1843"/>
                    </a:lnTo>
                    <a:lnTo>
                      <a:pt x="1066" y="1806"/>
                    </a:lnTo>
                    <a:lnTo>
                      <a:pt x="1108" y="1778"/>
                    </a:lnTo>
                    <a:lnTo>
                      <a:pt x="1152" y="1757"/>
                    </a:lnTo>
                    <a:lnTo>
                      <a:pt x="1197" y="1742"/>
                    </a:lnTo>
                    <a:lnTo>
                      <a:pt x="1240" y="1732"/>
                    </a:lnTo>
                    <a:lnTo>
                      <a:pt x="1285" y="1728"/>
                    </a:lnTo>
                    <a:lnTo>
                      <a:pt x="1328" y="1728"/>
                    </a:lnTo>
                    <a:lnTo>
                      <a:pt x="1371" y="1732"/>
                    </a:lnTo>
                    <a:lnTo>
                      <a:pt x="1413" y="1738"/>
                    </a:lnTo>
                    <a:lnTo>
                      <a:pt x="1455" y="1746"/>
                    </a:lnTo>
                    <a:lnTo>
                      <a:pt x="1495" y="1755"/>
                    </a:lnTo>
                    <a:lnTo>
                      <a:pt x="1534" y="1763"/>
                    </a:lnTo>
                    <a:lnTo>
                      <a:pt x="1571" y="1772"/>
                    </a:lnTo>
                    <a:lnTo>
                      <a:pt x="1607" y="1779"/>
                    </a:lnTo>
                    <a:lnTo>
                      <a:pt x="1607" y="1779"/>
                    </a:lnTo>
                    <a:lnTo>
                      <a:pt x="1676" y="1837"/>
                    </a:lnTo>
                    <a:lnTo>
                      <a:pt x="1744" y="1892"/>
                    </a:lnTo>
                    <a:lnTo>
                      <a:pt x="1812" y="1946"/>
                    </a:lnTo>
                    <a:lnTo>
                      <a:pt x="1879" y="1998"/>
                    </a:lnTo>
                    <a:lnTo>
                      <a:pt x="1946" y="2047"/>
                    </a:lnTo>
                    <a:lnTo>
                      <a:pt x="2011" y="2095"/>
                    </a:lnTo>
                    <a:lnTo>
                      <a:pt x="2077" y="2141"/>
                    </a:lnTo>
                    <a:lnTo>
                      <a:pt x="2140" y="2183"/>
                    </a:lnTo>
                    <a:lnTo>
                      <a:pt x="2204" y="2225"/>
                    </a:lnTo>
                    <a:lnTo>
                      <a:pt x="2267" y="2264"/>
                    </a:lnTo>
                    <a:lnTo>
                      <a:pt x="2329" y="2303"/>
                    </a:lnTo>
                    <a:lnTo>
                      <a:pt x="2389" y="2338"/>
                    </a:lnTo>
                    <a:lnTo>
                      <a:pt x="2449" y="2373"/>
                    </a:lnTo>
                    <a:lnTo>
                      <a:pt x="2509" y="2404"/>
                    </a:lnTo>
                    <a:lnTo>
                      <a:pt x="2568" y="2435"/>
                    </a:lnTo>
                    <a:lnTo>
                      <a:pt x="2625" y="2464"/>
                    </a:lnTo>
                    <a:lnTo>
                      <a:pt x="2682" y="2491"/>
                    </a:lnTo>
                    <a:lnTo>
                      <a:pt x="2738" y="2517"/>
                    </a:lnTo>
                    <a:lnTo>
                      <a:pt x="2792" y="2542"/>
                    </a:lnTo>
                    <a:lnTo>
                      <a:pt x="2846" y="2565"/>
                    </a:lnTo>
                    <a:lnTo>
                      <a:pt x="2899" y="2586"/>
                    </a:lnTo>
                    <a:lnTo>
                      <a:pt x="2951" y="2607"/>
                    </a:lnTo>
                    <a:lnTo>
                      <a:pt x="3002" y="2625"/>
                    </a:lnTo>
                    <a:lnTo>
                      <a:pt x="3052" y="2643"/>
                    </a:lnTo>
                    <a:lnTo>
                      <a:pt x="3100" y="2659"/>
                    </a:lnTo>
                    <a:lnTo>
                      <a:pt x="3148" y="2673"/>
                    </a:lnTo>
                    <a:lnTo>
                      <a:pt x="3195" y="2688"/>
                    </a:lnTo>
                    <a:lnTo>
                      <a:pt x="3240" y="2701"/>
                    </a:lnTo>
                    <a:lnTo>
                      <a:pt x="3285" y="2712"/>
                    </a:lnTo>
                    <a:lnTo>
                      <a:pt x="3328" y="2723"/>
                    </a:lnTo>
                    <a:lnTo>
                      <a:pt x="3371" y="2732"/>
                    </a:lnTo>
                    <a:lnTo>
                      <a:pt x="3411" y="2741"/>
                    </a:lnTo>
                    <a:lnTo>
                      <a:pt x="3451" y="2749"/>
                    </a:lnTo>
                    <a:lnTo>
                      <a:pt x="3489" y="2756"/>
                    </a:lnTo>
                    <a:lnTo>
                      <a:pt x="3527" y="2762"/>
                    </a:lnTo>
                    <a:lnTo>
                      <a:pt x="3563" y="2768"/>
                    </a:lnTo>
                    <a:lnTo>
                      <a:pt x="3597" y="2772"/>
                    </a:lnTo>
                    <a:lnTo>
                      <a:pt x="3631" y="2776"/>
                    </a:lnTo>
                    <a:lnTo>
                      <a:pt x="3663" y="2780"/>
                    </a:lnTo>
                    <a:lnTo>
                      <a:pt x="3695" y="2782"/>
                    </a:lnTo>
                    <a:lnTo>
                      <a:pt x="3724" y="2784"/>
                    </a:lnTo>
                    <a:lnTo>
                      <a:pt x="3752" y="2786"/>
                    </a:lnTo>
                    <a:lnTo>
                      <a:pt x="3779" y="2787"/>
                    </a:lnTo>
                    <a:lnTo>
                      <a:pt x="3804" y="2788"/>
                    </a:lnTo>
                    <a:lnTo>
                      <a:pt x="3828" y="2788"/>
                    </a:lnTo>
                    <a:lnTo>
                      <a:pt x="3852" y="2788"/>
                    </a:lnTo>
                    <a:lnTo>
                      <a:pt x="3873" y="2788"/>
                    </a:lnTo>
                    <a:lnTo>
                      <a:pt x="3892" y="2787"/>
                    </a:lnTo>
                    <a:lnTo>
                      <a:pt x="3910" y="2787"/>
                    </a:lnTo>
                    <a:lnTo>
                      <a:pt x="3928" y="2786"/>
                    </a:lnTo>
                    <a:lnTo>
                      <a:pt x="3943" y="2785"/>
                    </a:lnTo>
                    <a:lnTo>
                      <a:pt x="3956" y="2784"/>
                    </a:lnTo>
                    <a:lnTo>
                      <a:pt x="3968" y="2783"/>
                    </a:lnTo>
                    <a:lnTo>
                      <a:pt x="3979" y="2782"/>
                    </a:lnTo>
                    <a:lnTo>
                      <a:pt x="3988" y="2781"/>
                    </a:lnTo>
                    <a:lnTo>
                      <a:pt x="3995" y="2780"/>
                    </a:lnTo>
                    <a:lnTo>
                      <a:pt x="4002" y="2779"/>
                    </a:lnTo>
                    <a:lnTo>
                      <a:pt x="4006" y="2778"/>
                    </a:lnTo>
                    <a:lnTo>
                      <a:pt x="4008" y="2778"/>
                    </a:lnTo>
                    <a:lnTo>
                      <a:pt x="4009" y="2778"/>
                    </a:lnTo>
                    <a:lnTo>
                      <a:pt x="4009" y="2778"/>
                    </a:lnTo>
                    <a:lnTo>
                      <a:pt x="4082" y="2778"/>
                    </a:lnTo>
                    <a:lnTo>
                      <a:pt x="4152" y="2776"/>
                    </a:lnTo>
                    <a:lnTo>
                      <a:pt x="4222" y="2772"/>
                    </a:lnTo>
                    <a:lnTo>
                      <a:pt x="4292" y="2768"/>
                    </a:lnTo>
                    <a:lnTo>
                      <a:pt x="4361" y="2761"/>
                    </a:lnTo>
                    <a:lnTo>
                      <a:pt x="4429" y="2752"/>
                    </a:lnTo>
                    <a:lnTo>
                      <a:pt x="4496" y="2743"/>
                    </a:lnTo>
                    <a:lnTo>
                      <a:pt x="4562" y="2733"/>
                    </a:lnTo>
                    <a:lnTo>
                      <a:pt x="4626" y="2721"/>
                    </a:lnTo>
                    <a:lnTo>
                      <a:pt x="4690" y="2708"/>
                    </a:lnTo>
                    <a:lnTo>
                      <a:pt x="4753" y="2694"/>
                    </a:lnTo>
                    <a:lnTo>
                      <a:pt x="4815" y="2678"/>
                    </a:lnTo>
                    <a:lnTo>
                      <a:pt x="4875" y="2661"/>
                    </a:lnTo>
                    <a:lnTo>
                      <a:pt x="4935" y="2644"/>
                    </a:lnTo>
                    <a:lnTo>
                      <a:pt x="4993" y="2626"/>
                    </a:lnTo>
                    <a:lnTo>
                      <a:pt x="5051" y="2607"/>
                    </a:lnTo>
                    <a:lnTo>
                      <a:pt x="5107" y="2586"/>
                    </a:lnTo>
                    <a:lnTo>
                      <a:pt x="5162" y="2566"/>
                    </a:lnTo>
                    <a:lnTo>
                      <a:pt x="5217" y="2544"/>
                    </a:lnTo>
                    <a:lnTo>
                      <a:pt x="5269" y="2523"/>
                    </a:lnTo>
                    <a:lnTo>
                      <a:pt x="5322" y="2499"/>
                    </a:lnTo>
                    <a:lnTo>
                      <a:pt x="5373" y="2476"/>
                    </a:lnTo>
                    <a:lnTo>
                      <a:pt x="5422" y="2453"/>
                    </a:lnTo>
                    <a:lnTo>
                      <a:pt x="5471" y="2428"/>
                    </a:lnTo>
                    <a:lnTo>
                      <a:pt x="5517" y="2404"/>
                    </a:lnTo>
                    <a:lnTo>
                      <a:pt x="5564" y="2380"/>
                    </a:lnTo>
                    <a:lnTo>
                      <a:pt x="5609" y="2354"/>
                    </a:lnTo>
                    <a:lnTo>
                      <a:pt x="5652" y="2329"/>
                    </a:lnTo>
                    <a:lnTo>
                      <a:pt x="5695" y="2305"/>
                    </a:lnTo>
                    <a:lnTo>
                      <a:pt x="5736" y="2279"/>
                    </a:lnTo>
                    <a:lnTo>
                      <a:pt x="5777" y="2254"/>
                    </a:lnTo>
                    <a:lnTo>
                      <a:pt x="5815" y="2229"/>
                    </a:lnTo>
                    <a:lnTo>
                      <a:pt x="5853" y="2204"/>
                    </a:lnTo>
                    <a:lnTo>
                      <a:pt x="5889" y="2179"/>
                    </a:lnTo>
                    <a:lnTo>
                      <a:pt x="5923" y="2155"/>
                    </a:lnTo>
                    <a:lnTo>
                      <a:pt x="5957" y="2131"/>
                    </a:lnTo>
                    <a:lnTo>
                      <a:pt x="5989" y="2106"/>
                    </a:lnTo>
                    <a:lnTo>
                      <a:pt x="6021" y="2083"/>
                    </a:lnTo>
                    <a:lnTo>
                      <a:pt x="6050" y="2061"/>
                    </a:lnTo>
                    <a:lnTo>
                      <a:pt x="6078" y="2038"/>
                    </a:lnTo>
                    <a:lnTo>
                      <a:pt x="6106" y="2016"/>
                    </a:lnTo>
                    <a:lnTo>
                      <a:pt x="6131" y="1995"/>
                    </a:lnTo>
                    <a:lnTo>
                      <a:pt x="6155" y="1975"/>
                    </a:lnTo>
                    <a:lnTo>
                      <a:pt x="6179" y="1955"/>
                    </a:lnTo>
                    <a:lnTo>
                      <a:pt x="6200" y="1936"/>
                    </a:lnTo>
                    <a:lnTo>
                      <a:pt x="6220" y="1919"/>
                    </a:lnTo>
                    <a:lnTo>
                      <a:pt x="6238" y="1902"/>
                    </a:lnTo>
                    <a:lnTo>
                      <a:pt x="6256" y="1885"/>
                    </a:lnTo>
                    <a:lnTo>
                      <a:pt x="6272" y="1871"/>
                    </a:lnTo>
                    <a:lnTo>
                      <a:pt x="6286" y="1857"/>
                    </a:lnTo>
                    <a:lnTo>
                      <a:pt x="6298" y="1845"/>
                    </a:lnTo>
                    <a:lnTo>
                      <a:pt x="6310" y="1834"/>
                    </a:lnTo>
                    <a:lnTo>
                      <a:pt x="6319" y="1824"/>
                    </a:lnTo>
                    <a:lnTo>
                      <a:pt x="6329" y="1814"/>
                    </a:lnTo>
                    <a:lnTo>
                      <a:pt x="6336" y="1807"/>
                    </a:lnTo>
                    <a:lnTo>
                      <a:pt x="6341" y="1802"/>
                    </a:lnTo>
                    <a:lnTo>
                      <a:pt x="6345" y="1798"/>
                    </a:lnTo>
                    <a:lnTo>
                      <a:pt x="6347" y="1795"/>
                    </a:lnTo>
                    <a:lnTo>
                      <a:pt x="6348" y="1794"/>
                    </a:lnTo>
                    <a:lnTo>
                      <a:pt x="6348" y="1794"/>
                    </a:lnTo>
                    <a:lnTo>
                      <a:pt x="6721" y="1779"/>
                    </a:lnTo>
                    <a:lnTo>
                      <a:pt x="6721" y="1779"/>
                    </a:lnTo>
                    <a:lnTo>
                      <a:pt x="6767" y="1726"/>
                    </a:lnTo>
                    <a:lnTo>
                      <a:pt x="6812" y="1673"/>
                    </a:lnTo>
                    <a:lnTo>
                      <a:pt x="6854" y="1618"/>
                    </a:lnTo>
                    <a:lnTo>
                      <a:pt x="6895" y="1563"/>
                    </a:lnTo>
                    <a:lnTo>
                      <a:pt x="6934" y="1508"/>
                    </a:lnTo>
                    <a:lnTo>
                      <a:pt x="6972" y="1452"/>
                    </a:lnTo>
                    <a:lnTo>
                      <a:pt x="7008" y="1395"/>
                    </a:lnTo>
                    <a:lnTo>
                      <a:pt x="7043" y="1339"/>
                    </a:lnTo>
                    <a:lnTo>
                      <a:pt x="7077" y="1283"/>
                    </a:lnTo>
                    <a:lnTo>
                      <a:pt x="7109" y="1226"/>
                    </a:lnTo>
                    <a:lnTo>
                      <a:pt x="7140" y="1170"/>
                    </a:lnTo>
                    <a:lnTo>
                      <a:pt x="7169" y="1115"/>
                    </a:lnTo>
                    <a:lnTo>
                      <a:pt x="7197" y="1060"/>
                    </a:lnTo>
                    <a:lnTo>
                      <a:pt x="7224" y="1006"/>
                    </a:lnTo>
                    <a:lnTo>
                      <a:pt x="7249" y="952"/>
                    </a:lnTo>
                    <a:lnTo>
                      <a:pt x="7273" y="900"/>
                    </a:lnTo>
                    <a:lnTo>
                      <a:pt x="7296" y="849"/>
                    </a:lnTo>
                    <a:lnTo>
                      <a:pt x="7317" y="799"/>
                    </a:lnTo>
                    <a:lnTo>
                      <a:pt x="7337" y="751"/>
                    </a:lnTo>
                    <a:lnTo>
                      <a:pt x="7355" y="704"/>
                    </a:lnTo>
                    <a:lnTo>
                      <a:pt x="7374" y="659"/>
                    </a:lnTo>
                    <a:lnTo>
                      <a:pt x="7390" y="615"/>
                    </a:lnTo>
                    <a:lnTo>
                      <a:pt x="7405" y="575"/>
                    </a:lnTo>
                    <a:lnTo>
                      <a:pt x="7418" y="535"/>
                    </a:lnTo>
                    <a:lnTo>
                      <a:pt x="7431" y="499"/>
                    </a:lnTo>
                    <a:lnTo>
                      <a:pt x="7442" y="464"/>
                    </a:lnTo>
                    <a:lnTo>
                      <a:pt x="7453" y="433"/>
                    </a:lnTo>
                    <a:lnTo>
                      <a:pt x="7462" y="403"/>
                    </a:lnTo>
                    <a:lnTo>
                      <a:pt x="7470" y="377"/>
                    </a:lnTo>
                    <a:lnTo>
                      <a:pt x="7477" y="355"/>
                    </a:lnTo>
                    <a:lnTo>
                      <a:pt x="7483" y="335"/>
                    </a:lnTo>
                    <a:lnTo>
                      <a:pt x="7487" y="318"/>
                    </a:lnTo>
                    <a:lnTo>
                      <a:pt x="7491" y="305"/>
                    </a:lnTo>
                    <a:lnTo>
                      <a:pt x="7493" y="295"/>
                    </a:lnTo>
                    <a:lnTo>
                      <a:pt x="7495" y="289"/>
                    </a:lnTo>
                    <a:lnTo>
                      <a:pt x="7495" y="287"/>
                    </a:lnTo>
                    <a:lnTo>
                      <a:pt x="7495" y="287"/>
                    </a:lnTo>
                    <a:lnTo>
                      <a:pt x="7268" y="225"/>
                    </a:lnTo>
                    <a:lnTo>
                      <a:pt x="8048" y="0"/>
                    </a:lnTo>
                    <a:lnTo>
                      <a:pt x="8048" y="0"/>
                    </a:lnTo>
                    <a:close/>
                  </a:path>
                </a:pathLst>
              </a:custGeom>
              <a:solidFill>
                <a:srgbClr val="D19EEE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0" name="Group 174"/>
              <p:cNvGrpSpPr>
                <a:grpSpLocks/>
              </p:cNvGrpSpPr>
              <p:nvPr/>
            </p:nvGrpSpPr>
            <p:grpSpPr bwMode="auto">
              <a:xfrm>
                <a:off x="2404" y="3277"/>
                <a:ext cx="985" cy="169"/>
                <a:chOff x="2404" y="3284"/>
                <a:chExt cx="985" cy="169"/>
              </a:xfrm>
            </p:grpSpPr>
            <p:sp>
              <p:nvSpPr>
                <p:cNvPr id="221" name="Freeform 175"/>
                <p:cNvSpPr>
                  <a:spLocks noChangeAspect="1"/>
                </p:cNvSpPr>
                <p:nvPr/>
              </p:nvSpPr>
              <p:spPr bwMode="auto">
                <a:xfrm>
                  <a:off x="2404" y="3296"/>
                  <a:ext cx="74" cy="75"/>
                </a:xfrm>
                <a:custGeom>
                  <a:avLst/>
                  <a:gdLst/>
                  <a:ahLst/>
                  <a:cxnLst>
                    <a:cxn ang="0">
                      <a:pos x="22" y="176"/>
                    </a:cxn>
                    <a:cxn ang="0">
                      <a:pos x="0" y="168"/>
                    </a:cxn>
                    <a:cxn ang="0">
                      <a:pos x="61" y="0"/>
                    </a:cxn>
                    <a:cxn ang="0">
                      <a:pos x="178" y="43"/>
                    </a:cxn>
                    <a:cxn ang="0">
                      <a:pos x="171" y="62"/>
                    </a:cxn>
                    <a:cxn ang="0">
                      <a:pos x="77" y="28"/>
                    </a:cxn>
                    <a:cxn ang="0">
                      <a:pos x="58" y="80"/>
                    </a:cxn>
                    <a:cxn ang="0">
                      <a:pos x="140" y="110"/>
                    </a:cxn>
                    <a:cxn ang="0">
                      <a:pos x="132" y="130"/>
                    </a:cxn>
                    <a:cxn ang="0">
                      <a:pos x="50" y="100"/>
                    </a:cxn>
                    <a:cxn ang="0">
                      <a:pos x="22" y="176"/>
                    </a:cxn>
                    <a:cxn ang="0">
                      <a:pos x="22" y="176"/>
                    </a:cxn>
                  </a:cxnLst>
                  <a:rect l="0" t="0" r="r" b="b"/>
                  <a:pathLst>
                    <a:path w="178" h="176">
                      <a:moveTo>
                        <a:pt x="22" y="176"/>
                      </a:moveTo>
                      <a:lnTo>
                        <a:pt x="0" y="168"/>
                      </a:lnTo>
                      <a:lnTo>
                        <a:pt x="61" y="0"/>
                      </a:lnTo>
                      <a:lnTo>
                        <a:pt x="178" y="43"/>
                      </a:lnTo>
                      <a:lnTo>
                        <a:pt x="171" y="62"/>
                      </a:lnTo>
                      <a:lnTo>
                        <a:pt x="77" y="28"/>
                      </a:lnTo>
                      <a:lnTo>
                        <a:pt x="58" y="80"/>
                      </a:lnTo>
                      <a:lnTo>
                        <a:pt x="140" y="110"/>
                      </a:lnTo>
                      <a:lnTo>
                        <a:pt x="132" y="130"/>
                      </a:lnTo>
                      <a:lnTo>
                        <a:pt x="50" y="100"/>
                      </a:lnTo>
                      <a:lnTo>
                        <a:pt x="22" y="176"/>
                      </a:lnTo>
                      <a:lnTo>
                        <a:pt x="22" y="1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176"/>
                <p:cNvSpPr>
                  <a:spLocks noChangeAspect="1" noEditPoints="1"/>
                </p:cNvSpPr>
                <p:nvPr/>
              </p:nvSpPr>
              <p:spPr bwMode="auto">
                <a:xfrm>
                  <a:off x="2459" y="3339"/>
                  <a:ext cx="53" cy="6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89" y="4"/>
                    </a:cxn>
                    <a:cxn ang="0">
                      <a:pos x="106" y="11"/>
                    </a:cxn>
                    <a:cxn ang="0">
                      <a:pos x="125" y="53"/>
                    </a:cxn>
                    <a:cxn ang="0">
                      <a:pos x="102" y="125"/>
                    </a:cxn>
                    <a:cxn ang="0">
                      <a:pos x="101" y="129"/>
                    </a:cxn>
                    <a:cxn ang="0">
                      <a:pos x="106" y="135"/>
                    </a:cxn>
                    <a:cxn ang="0">
                      <a:pos x="108" y="136"/>
                    </a:cxn>
                    <a:cxn ang="0">
                      <a:pos x="113" y="136"/>
                    </a:cxn>
                    <a:cxn ang="0">
                      <a:pos x="109" y="151"/>
                    </a:cxn>
                    <a:cxn ang="0">
                      <a:pos x="105" y="151"/>
                    </a:cxn>
                    <a:cxn ang="0">
                      <a:pos x="97" y="150"/>
                    </a:cxn>
                    <a:cxn ang="0">
                      <a:pos x="83" y="143"/>
                    </a:cxn>
                    <a:cxn ang="0">
                      <a:pos x="80" y="123"/>
                    </a:cxn>
                    <a:cxn ang="0">
                      <a:pos x="67" y="129"/>
                    </a:cxn>
                    <a:cxn ang="0">
                      <a:pos x="29" y="129"/>
                    </a:cxn>
                    <a:cxn ang="0">
                      <a:pos x="10" y="118"/>
                    </a:cxn>
                    <a:cxn ang="0">
                      <a:pos x="1" y="81"/>
                    </a:cxn>
                    <a:cxn ang="0">
                      <a:pos x="8" y="68"/>
                    </a:cxn>
                    <a:cxn ang="0">
                      <a:pos x="52" y="54"/>
                    </a:cxn>
                    <a:cxn ang="0">
                      <a:pos x="87" y="61"/>
                    </a:cxn>
                    <a:cxn ang="0">
                      <a:pos x="94" y="62"/>
                    </a:cxn>
                    <a:cxn ang="0">
                      <a:pos x="104" y="49"/>
                    </a:cxn>
                    <a:cxn ang="0">
                      <a:pos x="104" y="37"/>
                    </a:cxn>
                    <a:cxn ang="0">
                      <a:pos x="80" y="20"/>
                    </a:cxn>
                    <a:cxn ang="0">
                      <a:pos x="61" y="19"/>
                    </a:cxn>
                    <a:cxn ang="0">
                      <a:pos x="44" y="35"/>
                    </a:cxn>
                    <a:cxn ang="0">
                      <a:pos x="25" y="29"/>
                    </a:cxn>
                    <a:cxn ang="0">
                      <a:pos x="95" y="77"/>
                    </a:cxn>
                    <a:cxn ang="0">
                      <a:pos x="77" y="77"/>
                    </a:cxn>
                    <a:cxn ang="0">
                      <a:pos x="57" y="73"/>
                    </a:cxn>
                    <a:cxn ang="0">
                      <a:pos x="33" y="75"/>
                    </a:cxn>
                    <a:cxn ang="0">
                      <a:pos x="24" y="85"/>
                    </a:cxn>
                    <a:cxn ang="0">
                      <a:pos x="28" y="107"/>
                    </a:cxn>
                    <a:cxn ang="0">
                      <a:pos x="40" y="113"/>
                    </a:cxn>
                    <a:cxn ang="0">
                      <a:pos x="77" y="110"/>
                    </a:cxn>
                    <a:cxn ang="0">
                      <a:pos x="87" y="97"/>
                    </a:cxn>
                    <a:cxn ang="0">
                      <a:pos x="95" y="77"/>
                    </a:cxn>
                  </a:cxnLst>
                  <a:rect l="0" t="0" r="r" b="b"/>
                  <a:pathLst>
                    <a:path w="125" h="151">
                      <a:moveTo>
                        <a:pt x="25" y="29"/>
                      </a:moveTo>
                      <a:lnTo>
                        <a:pt x="40" y="7"/>
                      </a:lnTo>
                      <a:lnTo>
                        <a:pt x="62" y="0"/>
                      </a:lnTo>
                      <a:lnTo>
                        <a:pt x="89" y="4"/>
                      </a:lnTo>
                      <a:lnTo>
                        <a:pt x="89" y="4"/>
                      </a:lnTo>
                      <a:lnTo>
                        <a:pt x="106" y="11"/>
                      </a:lnTo>
                      <a:lnTo>
                        <a:pt x="122" y="27"/>
                      </a:lnTo>
                      <a:lnTo>
                        <a:pt x="125" y="53"/>
                      </a:lnTo>
                      <a:lnTo>
                        <a:pt x="125" y="53"/>
                      </a:lnTo>
                      <a:lnTo>
                        <a:pt x="102" y="125"/>
                      </a:lnTo>
                      <a:lnTo>
                        <a:pt x="102" y="125"/>
                      </a:lnTo>
                      <a:lnTo>
                        <a:pt x="101" y="129"/>
                      </a:lnTo>
                      <a:lnTo>
                        <a:pt x="103" y="132"/>
                      </a:lnTo>
                      <a:lnTo>
                        <a:pt x="106" y="135"/>
                      </a:lnTo>
                      <a:lnTo>
                        <a:pt x="106" y="135"/>
                      </a:lnTo>
                      <a:lnTo>
                        <a:pt x="108" y="136"/>
                      </a:lnTo>
                      <a:lnTo>
                        <a:pt x="111" y="136"/>
                      </a:lnTo>
                      <a:lnTo>
                        <a:pt x="113" y="136"/>
                      </a:lnTo>
                      <a:lnTo>
                        <a:pt x="113" y="136"/>
                      </a:lnTo>
                      <a:lnTo>
                        <a:pt x="109" y="151"/>
                      </a:lnTo>
                      <a:lnTo>
                        <a:pt x="109" y="151"/>
                      </a:lnTo>
                      <a:lnTo>
                        <a:pt x="105" y="151"/>
                      </a:lnTo>
                      <a:lnTo>
                        <a:pt x="101" y="151"/>
                      </a:lnTo>
                      <a:lnTo>
                        <a:pt x="97" y="150"/>
                      </a:lnTo>
                      <a:lnTo>
                        <a:pt x="97" y="150"/>
                      </a:lnTo>
                      <a:lnTo>
                        <a:pt x="83" y="143"/>
                      </a:lnTo>
                      <a:lnTo>
                        <a:pt x="79" y="134"/>
                      </a:lnTo>
                      <a:lnTo>
                        <a:pt x="80" y="123"/>
                      </a:lnTo>
                      <a:lnTo>
                        <a:pt x="80" y="123"/>
                      </a:lnTo>
                      <a:lnTo>
                        <a:pt x="67" y="129"/>
                      </a:lnTo>
                      <a:lnTo>
                        <a:pt x="50" y="132"/>
                      </a:lnTo>
                      <a:lnTo>
                        <a:pt x="29" y="129"/>
                      </a:lnTo>
                      <a:lnTo>
                        <a:pt x="29" y="129"/>
                      </a:lnTo>
                      <a:lnTo>
                        <a:pt x="10" y="118"/>
                      </a:lnTo>
                      <a:lnTo>
                        <a:pt x="0" y="101"/>
                      </a:lnTo>
                      <a:lnTo>
                        <a:pt x="1" y="81"/>
                      </a:lnTo>
                      <a:lnTo>
                        <a:pt x="1" y="81"/>
                      </a:lnTo>
                      <a:lnTo>
                        <a:pt x="8" y="68"/>
                      </a:lnTo>
                      <a:lnTo>
                        <a:pt x="24" y="56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87" y="61"/>
                      </a:lnTo>
                      <a:lnTo>
                        <a:pt x="87" y="61"/>
                      </a:lnTo>
                      <a:lnTo>
                        <a:pt x="94" y="62"/>
                      </a:lnTo>
                      <a:lnTo>
                        <a:pt x="99" y="59"/>
                      </a:lnTo>
                      <a:lnTo>
                        <a:pt x="104" y="49"/>
                      </a:lnTo>
                      <a:lnTo>
                        <a:pt x="104" y="49"/>
                      </a:lnTo>
                      <a:lnTo>
                        <a:pt x="104" y="37"/>
                      </a:lnTo>
                      <a:lnTo>
                        <a:pt x="97" y="28"/>
                      </a:lnTo>
                      <a:lnTo>
                        <a:pt x="80" y="20"/>
                      </a:lnTo>
                      <a:lnTo>
                        <a:pt x="80" y="20"/>
                      </a:lnTo>
                      <a:lnTo>
                        <a:pt x="61" y="19"/>
                      </a:lnTo>
                      <a:lnTo>
                        <a:pt x="50" y="25"/>
                      </a:lnTo>
                      <a:lnTo>
                        <a:pt x="44" y="35"/>
                      </a:lnTo>
                      <a:lnTo>
                        <a:pt x="44" y="35"/>
                      </a:lnTo>
                      <a:lnTo>
                        <a:pt x="25" y="29"/>
                      </a:lnTo>
                      <a:lnTo>
                        <a:pt x="25" y="29"/>
                      </a:lnTo>
                      <a:close/>
                      <a:moveTo>
                        <a:pt x="95" y="77"/>
                      </a:moveTo>
                      <a:lnTo>
                        <a:pt x="88" y="78"/>
                      </a:lnTo>
                      <a:lnTo>
                        <a:pt x="77" y="77"/>
                      </a:lnTo>
                      <a:lnTo>
                        <a:pt x="57" y="73"/>
                      </a:lnTo>
                      <a:lnTo>
                        <a:pt x="57" y="73"/>
                      </a:lnTo>
                      <a:lnTo>
                        <a:pt x="45" y="72"/>
                      </a:lnTo>
                      <a:lnTo>
                        <a:pt x="33" y="75"/>
                      </a:lnTo>
                      <a:lnTo>
                        <a:pt x="24" y="85"/>
                      </a:lnTo>
                      <a:lnTo>
                        <a:pt x="24" y="85"/>
                      </a:lnTo>
                      <a:lnTo>
                        <a:pt x="23" y="97"/>
                      </a:lnTo>
                      <a:lnTo>
                        <a:pt x="28" y="107"/>
                      </a:lnTo>
                      <a:lnTo>
                        <a:pt x="40" y="113"/>
                      </a:lnTo>
                      <a:lnTo>
                        <a:pt x="40" y="113"/>
                      </a:lnTo>
                      <a:lnTo>
                        <a:pt x="59" y="116"/>
                      </a:lnTo>
                      <a:lnTo>
                        <a:pt x="77" y="110"/>
                      </a:lnTo>
                      <a:lnTo>
                        <a:pt x="87" y="97"/>
                      </a:lnTo>
                      <a:lnTo>
                        <a:pt x="87" y="97"/>
                      </a:lnTo>
                      <a:lnTo>
                        <a:pt x="95" y="77"/>
                      </a:lnTo>
                      <a:lnTo>
                        <a:pt x="95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177"/>
                <p:cNvSpPr>
                  <a:spLocks noChangeAspect="1"/>
                </p:cNvSpPr>
                <p:nvPr/>
              </p:nvSpPr>
              <p:spPr bwMode="auto">
                <a:xfrm>
                  <a:off x="2518" y="3357"/>
                  <a:ext cx="50" cy="55"/>
                </a:xfrm>
                <a:custGeom>
                  <a:avLst/>
                  <a:gdLst/>
                  <a:ahLst/>
                  <a:cxnLst>
                    <a:cxn ang="0">
                      <a:pos x="95" y="53"/>
                    </a:cxn>
                    <a:cxn ang="0">
                      <a:pos x="94" y="38"/>
                    </a:cxn>
                    <a:cxn ang="0">
                      <a:pos x="87" y="26"/>
                    </a:cxn>
                    <a:cxn ang="0">
                      <a:pos x="73" y="19"/>
                    </a:cxn>
                    <a:cxn ang="0">
                      <a:pos x="73" y="19"/>
                    </a:cxn>
                    <a:cxn ang="0">
                      <a:pos x="51" y="20"/>
                    </a:cxn>
                    <a:cxn ang="0">
                      <a:pos x="35" y="35"/>
                    </a:cxn>
                    <a:cxn ang="0">
                      <a:pos x="25" y="56"/>
                    </a:cxn>
                    <a:cxn ang="0">
                      <a:pos x="25" y="56"/>
                    </a:cxn>
                    <a:cxn ang="0">
                      <a:pos x="22" y="79"/>
                    </a:cxn>
                    <a:cxn ang="0">
                      <a:pos x="27" y="101"/>
                    </a:cxn>
                    <a:cxn ang="0">
                      <a:pos x="47" y="114"/>
                    </a:cxn>
                    <a:cxn ang="0">
                      <a:pos x="47" y="114"/>
                    </a:cxn>
                    <a:cxn ang="0">
                      <a:pos x="61" y="114"/>
                    </a:cxn>
                    <a:cxn ang="0">
                      <a:pos x="74" y="107"/>
                    </a:cxn>
                    <a:cxn ang="0">
                      <a:pos x="85" y="93"/>
                    </a:cxn>
                    <a:cxn ang="0">
                      <a:pos x="85" y="93"/>
                    </a:cxn>
                    <a:cxn ang="0">
                      <a:pos x="105" y="98"/>
                    </a:cxn>
                    <a:cxn ang="0">
                      <a:pos x="105" y="98"/>
                    </a:cxn>
                    <a:cxn ang="0">
                      <a:pos x="94" y="118"/>
                    </a:cxn>
                    <a:cxn ang="0">
                      <a:pos x="73" y="132"/>
                    </a:cxn>
                    <a:cxn ang="0">
                      <a:pos x="42" y="132"/>
                    </a:cxn>
                    <a:cxn ang="0">
                      <a:pos x="42" y="132"/>
                    </a:cxn>
                    <a:cxn ang="0">
                      <a:pos x="13" y="116"/>
                    </a:cxn>
                    <a:cxn ang="0">
                      <a:pos x="0" y="88"/>
                    </a:cxn>
                    <a:cxn ang="0">
                      <a:pos x="2" y="54"/>
                    </a:cxn>
                    <a:cxn ang="0">
                      <a:pos x="2" y="54"/>
                    </a:cxn>
                    <a:cxn ang="0">
                      <a:pos x="18" y="20"/>
                    </a:cxn>
                    <a:cxn ang="0">
                      <a:pos x="45" y="0"/>
                    </a:cxn>
                    <a:cxn ang="0">
                      <a:pos x="81" y="0"/>
                    </a:cxn>
                    <a:cxn ang="0">
                      <a:pos x="81" y="0"/>
                    </a:cxn>
                    <a:cxn ang="0">
                      <a:pos x="106" y="15"/>
                    </a:cxn>
                    <a:cxn ang="0">
                      <a:pos x="117" y="36"/>
                    </a:cxn>
                    <a:cxn ang="0">
                      <a:pos x="117" y="59"/>
                    </a:cxn>
                    <a:cxn ang="0">
                      <a:pos x="117" y="59"/>
                    </a:cxn>
                    <a:cxn ang="0">
                      <a:pos x="95" y="53"/>
                    </a:cxn>
                    <a:cxn ang="0">
                      <a:pos x="95" y="53"/>
                    </a:cxn>
                  </a:cxnLst>
                  <a:rect l="0" t="0" r="r" b="b"/>
                  <a:pathLst>
                    <a:path w="117" h="132">
                      <a:moveTo>
                        <a:pt x="95" y="53"/>
                      </a:moveTo>
                      <a:lnTo>
                        <a:pt x="94" y="38"/>
                      </a:lnTo>
                      <a:lnTo>
                        <a:pt x="87" y="26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51" y="20"/>
                      </a:lnTo>
                      <a:lnTo>
                        <a:pt x="35" y="35"/>
                      </a:lnTo>
                      <a:lnTo>
                        <a:pt x="25" y="56"/>
                      </a:lnTo>
                      <a:lnTo>
                        <a:pt x="25" y="56"/>
                      </a:lnTo>
                      <a:lnTo>
                        <a:pt x="22" y="79"/>
                      </a:lnTo>
                      <a:lnTo>
                        <a:pt x="27" y="101"/>
                      </a:lnTo>
                      <a:lnTo>
                        <a:pt x="47" y="114"/>
                      </a:lnTo>
                      <a:lnTo>
                        <a:pt x="47" y="114"/>
                      </a:lnTo>
                      <a:lnTo>
                        <a:pt x="61" y="114"/>
                      </a:lnTo>
                      <a:lnTo>
                        <a:pt x="74" y="107"/>
                      </a:lnTo>
                      <a:lnTo>
                        <a:pt x="85" y="93"/>
                      </a:lnTo>
                      <a:lnTo>
                        <a:pt x="85" y="93"/>
                      </a:lnTo>
                      <a:lnTo>
                        <a:pt x="105" y="98"/>
                      </a:lnTo>
                      <a:lnTo>
                        <a:pt x="105" y="98"/>
                      </a:lnTo>
                      <a:lnTo>
                        <a:pt x="94" y="118"/>
                      </a:lnTo>
                      <a:lnTo>
                        <a:pt x="73" y="132"/>
                      </a:lnTo>
                      <a:lnTo>
                        <a:pt x="42" y="132"/>
                      </a:lnTo>
                      <a:lnTo>
                        <a:pt x="42" y="132"/>
                      </a:lnTo>
                      <a:lnTo>
                        <a:pt x="13" y="116"/>
                      </a:lnTo>
                      <a:lnTo>
                        <a:pt x="0" y="88"/>
                      </a:lnTo>
                      <a:lnTo>
                        <a:pt x="2" y="54"/>
                      </a:lnTo>
                      <a:lnTo>
                        <a:pt x="2" y="54"/>
                      </a:lnTo>
                      <a:lnTo>
                        <a:pt x="18" y="20"/>
                      </a:lnTo>
                      <a:lnTo>
                        <a:pt x="45" y="0"/>
                      </a:lnTo>
                      <a:lnTo>
                        <a:pt x="81" y="0"/>
                      </a:lnTo>
                      <a:lnTo>
                        <a:pt x="81" y="0"/>
                      </a:lnTo>
                      <a:lnTo>
                        <a:pt x="106" y="15"/>
                      </a:lnTo>
                      <a:lnTo>
                        <a:pt x="117" y="36"/>
                      </a:lnTo>
                      <a:lnTo>
                        <a:pt x="117" y="59"/>
                      </a:lnTo>
                      <a:lnTo>
                        <a:pt x="117" y="59"/>
                      </a:lnTo>
                      <a:lnTo>
                        <a:pt x="95" y="53"/>
                      </a:lnTo>
                      <a:lnTo>
                        <a:pt x="9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178"/>
                <p:cNvSpPr>
                  <a:spLocks noChangeAspect="1"/>
                </p:cNvSpPr>
                <p:nvPr/>
              </p:nvSpPr>
              <p:spPr bwMode="auto">
                <a:xfrm>
                  <a:off x="2573" y="3352"/>
                  <a:ext cx="29" cy="72"/>
                </a:xfrm>
                <a:custGeom>
                  <a:avLst/>
                  <a:gdLst/>
                  <a:ahLst/>
                  <a:cxnLst>
                    <a:cxn ang="0">
                      <a:pos x="42" y="58"/>
                    </a:cxn>
                    <a:cxn ang="0">
                      <a:pos x="23" y="141"/>
                    </a:cxn>
                    <a:cxn ang="0">
                      <a:pos x="23" y="141"/>
                    </a:cxn>
                    <a:cxn ang="0">
                      <a:pos x="23" y="148"/>
                    </a:cxn>
                    <a:cxn ang="0">
                      <a:pos x="28" y="152"/>
                    </a:cxn>
                    <a:cxn ang="0">
                      <a:pos x="33" y="154"/>
                    </a:cxn>
                    <a:cxn ang="0">
                      <a:pos x="33" y="154"/>
                    </a:cxn>
                    <a:cxn ang="0">
                      <a:pos x="40" y="156"/>
                    </a:cxn>
                    <a:cxn ang="0">
                      <a:pos x="36" y="172"/>
                    </a:cxn>
                    <a:cxn ang="0">
                      <a:pos x="36" y="172"/>
                    </a:cxn>
                    <a:cxn ang="0">
                      <a:pos x="29" y="171"/>
                    </a:cxn>
                    <a:cxn ang="0">
                      <a:pos x="24" y="171"/>
                    </a:cxn>
                    <a:cxn ang="0">
                      <a:pos x="20" y="170"/>
                    </a:cxn>
                    <a:cxn ang="0">
                      <a:pos x="20" y="170"/>
                    </a:cxn>
                    <a:cxn ang="0">
                      <a:pos x="5" y="163"/>
                    </a:cxn>
                    <a:cxn ang="0">
                      <a:pos x="0" y="151"/>
                    </a:cxn>
                    <a:cxn ang="0">
                      <a:pos x="1" y="137"/>
                    </a:cxn>
                    <a:cxn ang="0">
                      <a:pos x="1" y="137"/>
                    </a:cxn>
                    <a:cxn ang="0">
                      <a:pos x="21" y="53"/>
                    </a:cxn>
                    <a:cxn ang="0">
                      <a:pos x="4" y="49"/>
                    </a:cxn>
                    <a:cxn ang="0">
                      <a:pos x="8" y="32"/>
                    </a:cxn>
                    <a:cxn ang="0">
                      <a:pos x="25" y="36"/>
                    </a:cxn>
                    <a:cxn ang="0">
                      <a:pos x="33" y="0"/>
                    </a:cxn>
                    <a:cxn ang="0">
                      <a:pos x="54" y="5"/>
                    </a:cxn>
                    <a:cxn ang="0">
                      <a:pos x="46" y="41"/>
                    </a:cxn>
                    <a:cxn ang="0">
                      <a:pos x="67" y="46"/>
                    </a:cxn>
                    <a:cxn ang="0">
                      <a:pos x="62" y="63"/>
                    </a:cxn>
                    <a:cxn ang="0">
                      <a:pos x="42" y="58"/>
                    </a:cxn>
                    <a:cxn ang="0">
                      <a:pos x="42" y="58"/>
                    </a:cxn>
                  </a:cxnLst>
                  <a:rect l="0" t="0" r="r" b="b"/>
                  <a:pathLst>
                    <a:path w="67" h="172">
                      <a:moveTo>
                        <a:pt x="42" y="58"/>
                      </a:moveTo>
                      <a:lnTo>
                        <a:pt x="23" y="141"/>
                      </a:lnTo>
                      <a:lnTo>
                        <a:pt x="23" y="141"/>
                      </a:lnTo>
                      <a:lnTo>
                        <a:pt x="23" y="148"/>
                      </a:lnTo>
                      <a:lnTo>
                        <a:pt x="28" y="152"/>
                      </a:lnTo>
                      <a:lnTo>
                        <a:pt x="33" y="154"/>
                      </a:lnTo>
                      <a:lnTo>
                        <a:pt x="33" y="154"/>
                      </a:lnTo>
                      <a:lnTo>
                        <a:pt x="40" y="156"/>
                      </a:lnTo>
                      <a:lnTo>
                        <a:pt x="36" y="172"/>
                      </a:lnTo>
                      <a:lnTo>
                        <a:pt x="36" y="172"/>
                      </a:lnTo>
                      <a:lnTo>
                        <a:pt x="29" y="171"/>
                      </a:lnTo>
                      <a:lnTo>
                        <a:pt x="24" y="171"/>
                      </a:lnTo>
                      <a:lnTo>
                        <a:pt x="20" y="170"/>
                      </a:lnTo>
                      <a:lnTo>
                        <a:pt x="20" y="170"/>
                      </a:lnTo>
                      <a:lnTo>
                        <a:pt x="5" y="163"/>
                      </a:lnTo>
                      <a:lnTo>
                        <a:pt x="0" y="151"/>
                      </a:lnTo>
                      <a:lnTo>
                        <a:pt x="1" y="137"/>
                      </a:lnTo>
                      <a:lnTo>
                        <a:pt x="1" y="137"/>
                      </a:lnTo>
                      <a:lnTo>
                        <a:pt x="21" y="53"/>
                      </a:lnTo>
                      <a:lnTo>
                        <a:pt x="4" y="49"/>
                      </a:lnTo>
                      <a:lnTo>
                        <a:pt x="8" y="32"/>
                      </a:lnTo>
                      <a:lnTo>
                        <a:pt x="25" y="36"/>
                      </a:lnTo>
                      <a:lnTo>
                        <a:pt x="33" y="0"/>
                      </a:lnTo>
                      <a:lnTo>
                        <a:pt x="54" y="5"/>
                      </a:lnTo>
                      <a:lnTo>
                        <a:pt x="46" y="41"/>
                      </a:lnTo>
                      <a:lnTo>
                        <a:pt x="67" y="46"/>
                      </a:lnTo>
                      <a:lnTo>
                        <a:pt x="62" y="63"/>
                      </a:lnTo>
                      <a:lnTo>
                        <a:pt x="42" y="58"/>
                      </a:lnTo>
                      <a:lnTo>
                        <a:pt x="42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Freeform 179"/>
                <p:cNvSpPr>
                  <a:spLocks noChangeAspect="1" noEditPoints="1"/>
                </p:cNvSpPr>
                <p:nvPr/>
              </p:nvSpPr>
              <p:spPr bwMode="auto">
                <a:xfrm>
                  <a:off x="2602" y="3376"/>
                  <a:ext cx="49" cy="5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104" y="16"/>
                    </a:cxn>
                    <a:cxn ang="0">
                      <a:pos x="119" y="45"/>
                    </a:cxn>
                    <a:cxn ang="0">
                      <a:pos x="119" y="79"/>
                    </a:cxn>
                    <a:cxn ang="0">
                      <a:pos x="119" y="79"/>
                    </a:cxn>
                    <a:cxn ang="0">
                      <a:pos x="106" y="110"/>
                    </a:cxn>
                    <a:cxn ang="0">
                      <a:pos x="82" y="132"/>
                    </a:cxn>
                    <a:cxn ang="0">
                      <a:pos x="46" y="135"/>
                    </a:cxn>
                    <a:cxn ang="0">
                      <a:pos x="46" y="135"/>
                    </a:cxn>
                    <a:cxn ang="0">
                      <a:pos x="15" y="118"/>
                    </a:cxn>
                    <a:cxn ang="0">
                      <a:pos x="1" y="89"/>
                    </a:cxn>
                    <a:cxn ang="0">
                      <a:pos x="0" y="56"/>
                    </a:cxn>
                    <a:cxn ang="0">
                      <a:pos x="0" y="56"/>
                    </a:cxn>
                    <a:cxn ang="0">
                      <a:pos x="13" y="25"/>
                    </a:cxn>
                    <a:cxn ang="0">
                      <a:pos x="37" y="4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50" y="116"/>
                    </a:cxn>
                    <a:cxn ang="0">
                      <a:pos x="75" y="112"/>
                    </a:cxn>
                    <a:cxn ang="0">
                      <a:pos x="90" y="94"/>
                    </a:cxn>
                    <a:cxn ang="0">
                      <a:pos x="97" y="75"/>
                    </a:cxn>
                    <a:cxn ang="0">
                      <a:pos x="97" y="75"/>
                    </a:cxn>
                    <a:cxn ang="0">
                      <a:pos x="98" y="54"/>
                    </a:cxn>
                    <a:cxn ang="0">
                      <a:pos x="91" y="32"/>
                    </a:cxn>
                    <a:cxn ang="0">
                      <a:pos x="69" y="18"/>
                    </a:cxn>
                    <a:cxn ang="0">
                      <a:pos x="69" y="18"/>
                    </a:cxn>
                    <a:cxn ang="0">
                      <a:pos x="44" y="23"/>
                    </a:cxn>
                    <a:cxn ang="0">
                      <a:pos x="29" y="40"/>
                    </a:cxn>
                    <a:cxn ang="0">
                      <a:pos x="22" y="60"/>
                    </a:cxn>
                    <a:cxn ang="0">
                      <a:pos x="22" y="60"/>
                    </a:cxn>
                    <a:cxn ang="0">
                      <a:pos x="21" y="81"/>
                    </a:cxn>
                    <a:cxn ang="0">
                      <a:pos x="28" y="103"/>
                    </a:cxn>
                    <a:cxn ang="0">
                      <a:pos x="50" y="116"/>
                    </a:cxn>
                    <a:cxn ang="0">
                      <a:pos x="50" y="116"/>
                    </a:cxn>
                  </a:cxnLst>
                  <a:rect l="0" t="0" r="r" b="b"/>
                  <a:pathLst>
                    <a:path w="119" h="135">
                      <a:moveTo>
                        <a:pt x="72" y="0"/>
                      </a:moveTo>
                      <a:lnTo>
                        <a:pt x="104" y="16"/>
                      </a:lnTo>
                      <a:lnTo>
                        <a:pt x="119" y="45"/>
                      </a:lnTo>
                      <a:lnTo>
                        <a:pt x="119" y="79"/>
                      </a:lnTo>
                      <a:lnTo>
                        <a:pt x="119" y="79"/>
                      </a:lnTo>
                      <a:lnTo>
                        <a:pt x="106" y="110"/>
                      </a:lnTo>
                      <a:lnTo>
                        <a:pt x="82" y="132"/>
                      </a:lnTo>
                      <a:lnTo>
                        <a:pt x="46" y="135"/>
                      </a:lnTo>
                      <a:lnTo>
                        <a:pt x="46" y="135"/>
                      </a:lnTo>
                      <a:lnTo>
                        <a:pt x="15" y="118"/>
                      </a:lnTo>
                      <a:lnTo>
                        <a:pt x="1" y="89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13" y="25"/>
                      </a:lnTo>
                      <a:lnTo>
                        <a:pt x="37" y="4"/>
                      </a:lnTo>
                      <a:lnTo>
                        <a:pt x="72" y="0"/>
                      </a:lnTo>
                      <a:lnTo>
                        <a:pt x="72" y="0"/>
                      </a:lnTo>
                      <a:close/>
                      <a:moveTo>
                        <a:pt x="50" y="116"/>
                      </a:moveTo>
                      <a:lnTo>
                        <a:pt x="75" y="112"/>
                      </a:lnTo>
                      <a:lnTo>
                        <a:pt x="90" y="94"/>
                      </a:lnTo>
                      <a:lnTo>
                        <a:pt x="97" y="75"/>
                      </a:lnTo>
                      <a:lnTo>
                        <a:pt x="97" y="75"/>
                      </a:lnTo>
                      <a:lnTo>
                        <a:pt x="98" y="54"/>
                      </a:lnTo>
                      <a:lnTo>
                        <a:pt x="91" y="32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44" y="23"/>
                      </a:lnTo>
                      <a:lnTo>
                        <a:pt x="29" y="40"/>
                      </a:lnTo>
                      <a:lnTo>
                        <a:pt x="22" y="60"/>
                      </a:lnTo>
                      <a:lnTo>
                        <a:pt x="22" y="60"/>
                      </a:lnTo>
                      <a:lnTo>
                        <a:pt x="21" y="81"/>
                      </a:lnTo>
                      <a:lnTo>
                        <a:pt x="28" y="103"/>
                      </a:lnTo>
                      <a:lnTo>
                        <a:pt x="50" y="116"/>
                      </a:lnTo>
                      <a:lnTo>
                        <a:pt x="5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180"/>
                <p:cNvSpPr>
                  <a:spLocks noChangeAspect="1"/>
                </p:cNvSpPr>
                <p:nvPr/>
              </p:nvSpPr>
              <p:spPr bwMode="auto">
                <a:xfrm>
                  <a:off x="2660" y="3383"/>
                  <a:ext cx="35" cy="56"/>
                </a:xfrm>
                <a:custGeom>
                  <a:avLst/>
                  <a:gdLst/>
                  <a:ahLst/>
                  <a:cxnLst>
                    <a:cxn ang="0">
                      <a:pos x="22" y="133"/>
                    </a:cxn>
                    <a:cxn ang="0">
                      <a:pos x="0" y="129"/>
                    </a:cxn>
                    <a:cxn ang="0">
                      <a:pos x="20" y="0"/>
                    </a:cxn>
                    <a:cxn ang="0">
                      <a:pos x="40" y="3"/>
                    </a:cxn>
                    <a:cxn ang="0">
                      <a:pos x="37" y="24"/>
                    </a:cxn>
                    <a:cxn ang="0">
                      <a:pos x="38" y="24"/>
                    </a:cxn>
                    <a:cxn ang="0">
                      <a:pos x="38" y="24"/>
                    </a:cxn>
                    <a:cxn ang="0">
                      <a:pos x="49" y="13"/>
                    </a:cxn>
                    <a:cxn ang="0">
                      <a:pos x="62" y="6"/>
                    </a:cxn>
                    <a:cxn ang="0">
                      <a:pos x="77" y="5"/>
                    </a:cxn>
                    <a:cxn ang="0">
                      <a:pos x="77" y="5"/>
                    </a:cxn>
                    <a:cxn ang="0">
                      <a:pos x="79" y="5"/>
                    </a:cxn>
                    <a:cxn ang="0">
                      <a:pos x="81" y="6"/>
                    </a:cxn>
                    <a:cxn ang="0">
                      <a:pos x="83" y="6"/>
                    </a:cxn>
                    <a:cxn ang="0">
                      <a:pos x="83" y="6"/>
                    </a:cxn>
                    <a:cxn ang="0">
                      <a:pos x="79" y="30"/>
                    </a:cxn>
                    <a:cxn ang="0">
                      <a:pos x="71" y="28"/>
                    </a:cxn>
                    <a:cxn ang="0">
                      <a:pos x="71" y="28"/>
                    </a:cxn>
                    <a:cxn ang="0">
                      <a:pos x="53" y="31"/>
                    </a:cxn>
                    <a:cxn ang="0">
                      <a:pos x="40" y="41"/>
                    </a:cxn>
                    <a:cxn ang="0">
                      <a:pos x="33" y="58"/>
                    </a:cxn>
                    <a:cxn ang="0">
                      <a:pos x="33" y="58"/>
                    </a:cxn>
                    <a:cxn ang="0">
                      <a:pos x="22" y="133"/>
                    </a:cxn>
                    <a:cxn ang="0">
                      <a:pos x="22" y="133"/>
                    </a:cxn>
                  </a:cxnLst>
                  <a:rect l="0" t="0" r="r" b="b"/>
                  <a:pathLst>
                    <a:path w="83" h="133">
                      <a:moveTo>
                        <a:pt x="22" y="133"/>
                      </a:moveTo>
                      <a:lnTo>
                        <a:pt x="0" y="129"/>
                      </a:lnTo>
                      <a:lnTo>
                        <a:pt x="20" y="0"/>
                      </a:lnTo>
                      <a:lnTo>
                        <a:pt x="40" y="3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49" y="13"/>
                      </a:lnTo>
                      <a:lnTo>
                        <a:pt x="62" y="6"/>
                      </a:lnTo>
                      <a:lnTo>
                        <a:pt x="77" y="5"/>
                      </a:lnTo>
                      <a:lnTo>
                        <a:pt x="77" y="5"/>
                      </a:lnTo>
                      <a:lnTo>
                        <a:pt x="79" y="5"/>
                      </a:lnTo>
                      <a:lnTo>
                        <a:pt x="81" y="6"/>
                      </a:lnTo>
                      <a:lnTo>
                        <a:pt x="83" y="6"/>
                      </a:lnTo>
                      <a:lnTo>
                        <a:pt x="83" y="6"/>
                      </a:lnTo>
                      <a:lnTo>
                        <a:pt x="79" y="30"/>
                      </a:lnTo>
                      <a:lnTo>
                        <a:pt x="71" y="28"/>
                      </a:lnTo>
                      <a:lnTo>
                        <a:pt x="71" y="28"/>
                      </a:lnTo>
                      <a:lnTo>
                        <a:pt x="53" y="31"/>
                      </a:lnTo>
                      <a:lnTo>
                        <a:pt x="40" y="41"/>
                      </a:lnTo>
                      <a:lnTo>
                        <a:pt x="33" y="58"/>
                      </a:lnTo>
                      <a:lnTo>
                        <a:pt x="33" y="58"/>
                      </a:lnTo>
                      <a:lnTo>
                        <a:pt x="22" y="133"/>
                      </a:lnTo>
                      <a:lnTo>
                        <a:pt x="22" y="1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181"/>
                <p:cNvSpPr>
                  <a:spLocks noChangeAspect="1"/>
                </p:cNvSpPr>
                <p:nvPr/>
              </p:nvSpPr>
              <p:spPr bwMode="auto">
                <a:xfrm>
                  <a:off x="2694" y="3388"/>
                  <a:ext cx="45" cy="58"/>
                </a:xfrm>
                <a:custGeom>
                  <a:avLst/>
                  <a:gdLst/>
                  <a:ahLst/>
                  <a:cxnLst>
                    <a:cxn ang="0">
                      <a:pos x="88" y="44"/>
                    </a:cxn>
                    <a:cxn ang="0">
                      <a:pos x="87" y="35"/>
                    </a:cxn>
                    <a:cxn ang="0">
                      <a:pos x="79" y="25"/>
                    </a:cxn>
                    <a:cxn ang="0">
                      <a:pos x="60" y="19"/>
                    </a:cxn>
                    <a:cxn ang="0">
                      <a:pos x="60" y="19"/>
                    </a:cxn>
                    <a:cxn ang="0">
                      <a:pos x="50" y="19"/>
                    </a:cxn>
                    <a:cxn ang="0">
                      <a:pos x="39" y="23"/>
                    </a:cxn>
                    <a:cxn ang="0">
                      <a:pos x="32" y="35"/>
                    </a:cxn>
                    <a:cxn ang="0">
                      <a:pos x="32" y="35"/>
                    </a:cxn>
                    <a:cxn ang="0">
                      <a:pos x="34" y="43"/>
                    </a:cxn>
                    <a:cxn ang="0">
                      <a:pos x="40" y="49"/>
                    </a:cxn>
                    <a:cxn ang="0">
                      <a:pos x="53" y="54"/>
                    </a:cxn>
                    <a:cxn ang="0">
                      <a:pos x="53" y="54"/>
                    </a:cxn>
                    <a:cxn ang="0">
                      <a:pos x="74" y="62"/>
                    </a:cxn>
                    <a:cxn ang="0">
                      <a:pos x="74" y="62"/>
                    </a:cxn>
                    <a:cxn ang="0">
                      <a:pos x="95" y="72"/>
                    </a:cxn>
                    <a:cxn ang="0">
                      <a:pos x="106" y="85"/>
                    </a:cxn>
                    <a:cxn ang="0">
                      <a:pos x="108" y="101"/>
                    </a:cxn>
                    <a:cxn ang="0">
                      <a:pos x="108" y="101"/>
                    </a:cxn>
                    <a:cxn ang="0">
                      <a:pos x="97" y="123"/>
                    </a:cxn>
                    <a:cxn ang="0">
                      <a:pos x="78" y="136"/>
                    </a:cxn>
                    <a:cxn ang="0">
                      <a:pos x="51" y="138"/>
                    </a:cxn>
                    <a:cxn ang="0">
                      <a:pos x="51" y="138"/>
                    </a:cxn>
                    <a:cxn ang="0">
                      <a:pos x="14" y="125"/>
                    </a:cxn>
                    <a:cxn ang="0">
                      <a:pos x="1" y="105"/>
                    </a:cxn>
                    <a:cxn ang="0">
                      <a:pos x="0" y="86"/>
                    </a:cxn>
                    <a:cxn ang="0">
                      <a:pos x="0" y="86"/>
                    </a:cxn>
                    <a:cxn ang="0">
                      <a:pos x="22" y="88"/>
                    </a:cxn>
                    <a:cxn ang="0">
                      <a:pos x="22" y="88"/>
                    </a:cxn>
                    <a:cxn ang="0">
                      <a:pos x="23" y="101"/>
                    </a:cxn>
                    <a:cxn ang="0">
                      <a:pos x="31" y="112"/>
                    </a:cxn>
                    <a:cxn ang="0">
                      <a:pos x="53" y="119"/>
                    </a:cxn>
                    <a:cxn ang="0">
                      <a:pos x="53" y="119"/>
                    </a:cxn>
                    <a:cxn ang="0">
                      <a:pos x="68" y="119"/>
                    </a:cxn>
                    <a:cxn ang="0">
                      <a:pos x="79" y="113"/>
                    </a:cxn>
                    <a:cxn ang="0">
                      <a:pos x="85" y="102"/>
                    </a:cxn>
                    <a:cxn ang="0">
                      <a:pos x="85" y="102"/>
                    </a:cxn>
                    <a:cxn ang="0">
                      <a:pos x="83" y="93"/>
                    </a:cxn>
                    <a:cxn ang="0">
                      <a:pos x="75" y="86"/>
                    </a:cxn>
                    <a:cxn ang="0">
                      <a:pos x="61" y="80"/>
                    </a:cxn>
                    <a:cxn ang="0">
                      <a:pos x="61" y="80"/>
                    </a:cxn>
                    <a:cxn ang="0">
                      <a:pos x="37" y="71"/>
                    </a:cxn>
                    <a:cxn ang="0">
                      <a:pos x="37" y="71"/>
                    </a:cxn>
                    <a:cxn ang="0">
                      <a:pos x="22" y="63"/>
                    </a:cxn>
                    <a:cxn ang="0">
                      <a:pos x="12" y="52"/>
                    </a:cxn>
                    <a:cxn ang="0">
                      <a:pos x="10" y="36"/>
                    </a:cxn>
                    <a:cxn ang="0">
                      <a:pos x="10" y="36"/>
                    </a:cxn>
                    <a:cxn ang="0">
                      <a:pos x="20" y="13"/>
                    </a:cxn>
                    <a:cxn ang="0">
                      <a:pos x="40" y="2"/>
                    </a:cxn>
                    <a:cxn ang="0">
                      <a:pos x="64" y="0"/>
                    </a:cxn>
                    <a:cxn ang="0">
                      <a:pos x="64" y="0"/>
                    </a:cxn>
                    <a:cxn ang="0">
                      <a:pos x="96" y="13"/>
                    </a:cxn>
                    <a:cxn ang="0">
                      <a:pos x="108" y="33"/>
                    </a:cxn>
                    <a:cxn ang="0">
                      <a:pos x="109" y="47"/>
                    </a:cxn>
                    <a:cxn ang="0">
                      <a:pos x="109" y="47"/>
                    </a:cxn>
                    <a:cxn ang="0">
                      <a:pos x="88" y="44"/>
                    </a:cxn>
                    <a:cxn ang="0">
                      <a:pos x="88" y="44"/>
                    </a:cxn>
                  </a:cxnLst>
                  <a:rect l="0" t="0" r="r" b="b"/>
                  <a:pathLst>
                    <a:path w="109" h="138">
                      <a:moveTo>
                        <a:pt x="88" y="44"/>
                      </a:moveTo>
                      <a:lnTo>
                        <a:pt x="87" y="35"/>
                      </a:lnTo>
                      <a:lnTo>
                        <a:pt x="79" y="25"/>
                      </a:lnTo>
                      <a:lnTo>
                        <a:pt x="60" y="19"/>
                      </a:lnTo>
                      <a:lnTo>
                        <a:pt x="60" y="19"/>
                      </a:lnTo>
                      <a:lnTo>
                        <a:pt x="50" y="19"/>
                      </a:lnTo>
                      <a:lnTo>
                        <a:pt x="39" y="23"/>
                      </a:lnTo>
                      <a:lnTo>
                        <a:pt x="32" y="35"/>
                      </a:lnTo>
                      <a:lnTo>
                        <a:pt x="32" y="35"/>
                      </a:lnTo>
                      <a:lnTo>
                        <a:pt x="34" y="43"/>
                      </a:lnTo>
                      <a:lnTo>
                        <a:pt x="40" y="49"/>
                      </a:lnTo>
                      <a:lnTo>
                        <a:pt x="53" y="54"/>
                      </a:lnTo>
                      <a:lnTo>
                        <a:pt x="53" y="54"/>
                      </a:lnTo>
                      <a:lnTo>
                        <a:pt x="74" y="62"/>
                      </a:lnTo>
                      <a:lnTo>
                        <a:pt x="74" y="62"/>
                      </a:lnTo>
                      <a:lnTo>
                        <a:pt x="95" y="72"/>
                      </a:lnTo>
                      <a:lnTo>
                        <a:pt x="106" y="85"/>
                      </a:lnTo>
                      <a:lnTo>
                        <a:pt x="108" y="101"/>
                      </a:lnTo>
                      <a:lnTo>
                        <a:pt x="108" y="101"/>
                      </a:lnTo>
                      <a:lnTo>
                        <a:pt x="97" y="123"/>
                      </a:lnTo>
                      <a:lnTo>
                        <a:pt x="78" y="136"/>
                      </a:lnTo>
                      <a:lnTo>
                        <a:pt x="51" y="138"/>
                      </a:lnTo>
                      <a:lnTo>
                        <a:pt x="51" y="138"/>
                      </a:lnTo>
                      <a:lnTo>
                        <a:pt x="14" y="125"/>
                      </a:lnTo>
                      <a:lnTo>
                        <a:pt x="1" y="105"/>
                      </a:lnTo>
                      <a:lnTo>
                        <a:pt x="0" y="86"/>
                      </a:lnTo>
                      <a:lnTo>
                        <a:pt x="0" y="86"/>
                      </a:lnTo>
                      <a:lnTo>
                        <a:pt x="22" y="88"/>
                      </a:lnTo>
                      <a:lnTo>
                        <a:pt x="22" y="88"/>
                      </a:lnTo>
                      <a:lnTo>
                        <a:pt x="23" y="101"/>
                      </a:lnTo>
                      <a:lnTo>
                        <a:pt x="31" y="112"/>
                      </a:lnTo>
                      <a:lnTo>
                        <a:pt x="53" y="119"/>
                      </a:lnTo>
                      <a:lnTo>
                        <a:pt x="53" y="119"/>
                      </a:lnTo>
                      <a:lnTo>
                        <a:pt x="68" y="119"/>
                      </a:lnTo>
                      <a:lnTo>
                        <a:pt x="79" y="113"/>
                      </a:lnTo>
                      <a:lnTo>
                        <a:pt x="85" y="102"/>
                      </a:lnTo>
                      <a:lnTo>
                        <a:pt x="85" y="102"/>
                      </a:lnTo>
                      <a:lnTo>
                        <a:pt x="83" y="93"/>
                      </a:lnTo>
                      <a:lnTo>
                        <a:pt x="75" y="86"/>
                      </a:lnTo>
                      <a:lnTo>
                        <a:pt x="61" y="80"/>
                      </a:lnTo>
                      <a:lnTo>
                        <a:pt x="61" y="80"/>
                      </a:lnTo>
                      <a:lnTo>
                        <a:pt x="37" y="71"/>
                      </a:lnTo>
                      <a:lnTo>
                        <a:pt x="37" y="71"/>
                      </a:lnTo>
                      <a:lnTo>
                        <a:pt x="22" y="63"/>
                      </a:lnTo>
                      <a:lnTo>
                        <a:pt x="12" y="52"/>
                      </a:lnTo>
                      <a:lnTo>
                        <a:pt x="10" y="36"/>
                      </a:lnTo>
                      <a:lnTo>
                        <a:pt x="10" y="36"/>
                      </a:lnTo>
                      <a:lnTo>
                        <a:pt x="20" y="13"/>
                      </a:lnTo>
                      <a:lnTo>
                        <a:pt x="40" y="2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96" y="13"/>
                      </a:lnTo>
                      <a:lnTo>
                        <a:pt x="108" y="33"/>
                      </a:lnTo>
                      <a:lnTo>
                        <a:pt x="109" y="47"/>
                      </a:lnTo>
                      <a:lnTo>
                        <a:pt x="109" y="47"/>
                      </a:lnTo>
                      <a:lnTo>
                        <a:pt x="88" y="44"/>
                      </a:lnTo>
                      <a:lnTo>
                        <a:pt x="88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182"/>
                <p:cNvSpPr>
                  <a:spLocks noChangeAspect="1" noEditPoints="1"/>
                </p:cNvSpPr>
                <p:nvPr/>
              </p:nvSpPr>
              <p:spPr bwMode="auto">
                <a:xfrm>
                  <a:off x="2779" y="3396"/>
                  <a:ext cx="50" cy="57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97" y="12"/>
                    </a:cxn>
                    <a:cxn ang="0">
                      <a:pos x="116" y="38"/>
                    </a:cxn>
                    <a:cxn ang="0">
                      <a:pos x="121" y="70"/>
                    </a:cxn>
                    <a:cxn ang="0">
                      <a:pos x="121" y="70"/>
                    </a:cxn>
                    <a:cxn ang="0">
                      <a:pos x="113" y="103"/>
                    </a:cxn>
                    <a:cxn ang="0">
                      <a:pos x="93" y="128"/>
                    </a:cxn>
                    <a:cxn ang="0">
                      <a:pos x="58" y="137"/>
                    </a:cxn>
                    <a:cxn ang="0">
                      <a:pos x="58" y="137"/>
                    </a:cxn>
                    <a:cxn ang="0">
                      <a:pos x="24" y="126"/>
                    </a:cxn>
                    <a:cxn ang="0">
                      <a:pos x="5" y="99"/>
                    </a:cxn>
                    <a:cxn ang="0">
                      <a:pos x="0" y="66"/>
                    </a:cxn>
                    <a:cxn ang="0">
                      <a:pos x="0" y="66"/>
                    </a:cxn>
                    <a:cxn ang="0">
                      <a:pos x="8" y="34"/>
                    </a:cxn>
                    <a:cxn ang="0">
                      <a:pos x="28" y="9"/>
                    </a:cxn>
                    <a:cxn ang="0">
                      <a:pos x="64" y="0"/>
                    </a:cxn>
                    <a:cxn ang="0">
                      <a:pos x="64" y="0"/>
                    </a:cxn>
                    <a:cxn ang="0">
                      <a:pos x="59" y="118"/>
                    </a:cxn>
                    <a:cxn ang="0">
                      <a:pos x="83" y="110"/>
                    </a:cxn>
                    <a:cxn ang="0">
                      <a:pos x="95" y="91"/>
                    </a:cxn>
                    <a:cxn ang="0">
                      <a:pos x="98" y="69"/>
                    </a:cxn>
                    <a:cxn ang="0">
                      <a:pos x="98" y="69"/>
                    </a:cxn>
                    <a:cxn ang="0">
                      <a:pos x="96" y="49"/>
                    </a:cxn>
                    <a:cxn ang="0">
                      <a:pos x="86" y="29"/>
                    </a:cxn>
                    <a:cxn ang="0">
                      <a:pos x="63" y="19"/>
                    </a:cxn>
                    <a:cxn ang="0">
                      <a:pos x="63" y="19"/>
                    </a:cxn>
                    <a:cxn ang="0">
                      <a:pos x="38" y="27"/>
                    </a:cxn>
                    <a:cxn ang="0">
                      <a:pos x="26" y="46"/>
                    </a:cxn>
                    <a:cxn ang="0">
                      <a:pos x="23" y="67"/>
                    </a:cxn>
                    <a:cxn ang="0">
                      <a:pos x="23" y="67"/>
                    </a:cxn>
                    <a:cxn ang="0">
                      <a:pos x="25" y="88"/>
                    </a:cxn>
                    <a:cxn ang="0">
                      <a:pos x="35" y="108"/>
                    </a:cxn>
                    <a:cxn ang="0">
                      <a:pos x="59" y="118"/>
                    </a:cxn>
                    <a:cxn ang="0">
                      <a:pos x="59" y="118"/>
                    </a:cxn>
                  </a:cxnLst>
                  <a:rect l="0" t="0" r="r" b="b"/>
                  <a:pathLst>
                    <a:path w="121" h="137">
                      <a:moveTo>
                        <a:pt x="64" y="0"/>
                      </a:moveTo>
                      <a:lnTo>
                        <a:pt x="97" y="12"/>
                      </a:lnTo>
                      <a:lnTo>
                        <a:pt x="116" y="38"/>
                      </a:lnTo>
                      <a:lnTo>
                        <a:pt x="121" y="70"/>
                      </a:lnTo>
                      <a:lnTo>
                        <a:pt x="121" y="70"/>
                      </a:lnTo>
                      <a:lnTo>
                        <a:pt x="113" y="103"/>
                      </a:lnTo>
                      <a:lnTo>
                        <a:pt x="93" y="128"/>
                      </a:lnTo>
                      <a:lnTo>
                        <a:pt x="58" y="137"/>
                      </a:lnTo>
                      <a:lnTo>
                        <a:pt x="58" y="137"/>
                      </a:lnTo>
                      <a:lnTo>
                        <a:pt x="24" y="126"/>
                      </a:lnTo>
                      <a:lnTo>
                        <a:pt x="5" y="99"/>
                      </a:lnTo>
                      <a:lnTo>
                        <a:pt x="0" y="66"/>
                      </a:lnTo>
                      <a:lnTo>
                        <a:pt x="0" y="66"/>
                      </a:lnTo>
                      <a:lnTo>
                        <a:pt x="8" y="34"/>
                      </a:lnTo>
                      <a:lnTo>
                        <a:pt x="28" y="9"/>
                      </a:lnTo>
                      <a:lnTo>
                        <a:pt x="64" y="0"/>
                      </a:lnTo>
                      <a:lnTo>
                        <a:pt x="64" y="0"/>
                      </a:lnTo>
                      <a:close/>
                      <a:moveTo>
                        <a:pt x="59" y="118"/>
                      </a:moveTo>
                      <a:lnTo>
                        <a:pt x="83" y="110"/>
                      </a:lnTo>
                      <a:lnTo>
                        <a:pt x="95" y="91"/>
                      </a:lnTo>
                      <a:lnTo>
                        <a:pt x="98" y="69"/>
                      </a:lnTo>
                      <a:lnTo>
                        <a:pt x="98" y="69"/>
                      </a:lnTo>
                      <a:lnTo>
                        <a:pt x="96" y="49"/>
                      </a:lnTo>
                      <a:lnTo>
                        <a:pt x="86" y="29"/>
                      </a:lnTo>
                      <a:lnTo>
                        <a:pt x="63" y="19"/>
                      </a:lnTo>
                      <a:lnTo>
                        <a:pt x="63" y="19"/>
                      </a:lnTo>
                      <a:lnTo>
                        <a:pt x="38" y="27"/>
                      </a:lnTo>
                      <a:lnTo>
                        <a:pt x="26" y="46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5" y="88"/>
                      </a:lnTo>
                      <a:lnTo>
                        <a:pt x="35" y="108"/>
                      </a:lnTo>
                      <a:lnTo>
                        <a:pt x="59" y="118"/>
                      </a:lnTo>
                      <a:lnTo>
                        <a:pt x="59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183"/>
                <p:cNvSpPr>
                  <a:spLocks noChangeAspect="1"/>
                </p:cNvSpPr>
                <p:nvPr/>
              </p:nvSpPr>
              <p:spPr bwMode="auto">
                <a:xfrm>
                  <a:off x="2835" y="3376"/>
                  <a:ext cx="26" cy="77"/>
                </a:xfrm>
                <a:custGeom>
                  <a:avLst/>
                  <a:gdLst/>
                  <a:ahLst/>
                  <a:cxnLst>
                    <a:cxn ang="0">
                      <a:pos x="40" y="70"/>
                    </a:cxn>
                    <a:cxn ang="0">
                      <a:pos x="40" y="182"/>
                    </a:cxn>
                    <a:cxn ang="0">
                      <a:pos x="19" y="182"/>
                    </a:cxn>
                    <a:cxn ang="0">
                      <a:pos x="19" y="70"/>
                    </a:cxn>
                    <a:cxn ang="0">
                      <a:pos x="0" y="70"/>
                    </a:cxn>
                    <a:cxn ang="0">
                      <a:pos x="0" y="52"/>
                    </a:cxn>
                    <a:cxn ang="0">
                      <a:pos x="19" y="52"/>
                    </a:cxn>
                    <a:cxn ang="0">
                      <a:pos x="19" y="29"/>
                    </a:cxn>
                    <a:cxn ang="0">
                      <a:pos x="19" y="29"/>
                    </a:cxn>
                    <a:cxn ang="0">
                      <a:pos x="23" y="13"/>
                    </a:cxn>
                    <a:cxn ang="0">
                      <a:pos x="34" y="3"/>
                    </a:cxn>
                    <a:cxn ang="0">
                      <a:pos x="52" y="0"/>
                    </a:cxn>
                    <a:cxn ang="0">
                      <a:pos x="52" y="0"/>
                    </a:cxn>
                    <a:cxn ang="0">
                      <a:pos x="55" y="0"/>
                    </a:cxn>
                    <a:cxn ang="0">
                      <a:pos x="59" y="1"/>
                    </a:cxn>
                    <a:cxn ang="0">
                      <a:pos x="62" y="1"/>
                    </a:cxn>
                    <a:cxn ang="0">
                      <a:pos x="62" y="1"/>
                    </a:cxn>
                    <a:cxn ang="0">
                      <a:pos x="62" y="20"/>
                    </a:cxn>
                    <a:cxn ang="0">
                      <a:pos x="62" y="20"/>
                    </a:cxn>
                    <a:cxn ang="0">
                      <a:pos x="59" y="20"/>
                    </a:cxn>
                    <a:cxn ang="0">
                      <a:pos x="56" y="20"/>
                    </a:cxn>
                    <a:cxn ang="0">
                      <a:pos x="53" y="20"/>
                    </a:cxn>
                    <a:cxn ang="0">
                      <a:pos x="53" y="20"/>
                    </a:cxn>
                    <a:cxn ang="0">
                      <a:pos x="46" y="21"/>
                    </a:cxn>
                    <a:cxn ang="0">
                      <a:pos x="42" y="26"/>
                    </a:cxn>
                    <a:cxn ang="0">
                      <a:pos x="40" y="35"/>
                    </a:cxn>
                    <a:cxn ang="0">
                      <a:pos x="40" y="35"/>
                    </a:cxn>
                    <a:cxn ang="0">
                      <a:pos x="40" y="52"/>
                    </a:cxn>
                    <a:cxn ang="0">
                      <a:pos x="62" y="52"/>
                    </a:cxn>
                    <a:cxn ang="0">
                      <a:pos x="62" y="70"/>
                    </a:cxn>
                    <a:cxn ang="0">
                      <a:pos x="40" y="70"/>
                    </a:cxn>
                    <a:cxn ang="0">
                      <a:pos x="40" y="70"/>
                    </a:cxn>
                  </a:cxnLst>
                  <a:rect l="0" t="0" r="r" b="b"/>
                  <a:pathLst>
                    <a:path w="62" h="182">
                      <a:moveTo>
                        <a:pt x="40" y="70"/>
                      </a:moveTo>
                      <a:lnTo>
                        <a:pt x="40" y="182"/>
                      </a:lnTo>
                      <a:lnTo>
                        <a:pt x="19" y="182"/>
                      </a:lnTo>
                      <a:lnTo>
                        <a:pt x="19" y="70"/>
                      </a:lnTo>
                      <a:lnTo>
                        <a:pt x="0" y="70"/>
                      </a:lnTo>
                      <a:lnTo>
                        <a:pt x="0" y="52"/>
                      </a:lnTo>
                      <a:lnTo>
                        <a:pt x="19" y="52"/>
                      </a:lnTo>
                      <a:lnTo>
                        <a:pt x="19" y="29"/>
                      </a:lnTo>
                      <a:lnTo>
                        <a:pt x="19" y="29"/>
                      </a:lnTo>
                      <a:lnTo>
                        <a:pt x="23" y="13"/>
                      </a:lnTo>
                      <a:lnTo>
                        <a:pt x="34" y="3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5" y="0"/>
                      </a:lnTo>
                      <a:lnTo>
                        <a:pt x="59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20"/>
                      </a:lnTo>
                      <a:lnTo>
                        <a:pt x="62" y="20"/>
                      </a:lnTo>
                      <a:lnTo>
                        <a:pt x="59" y="20"/>
                      </a:lnTo>
                      <a:lnTo>
                        <a:pt x="56" y="20"/>
                      </a:lnTo>
                      <a:lnTo>
                        <a:pt x="53" y="20"/>
                      </a:lnTo>
                      <a:lnTo>
                        <a:pt x="53" y="20"/>
                      </a:lnTo>
                      <a:lnTo>
                        <a:pt x="46" y="21"/>
                      </a:lnTo>
                      <a:lnTo>
                        <a:pt x="42" y="26"/>
                      </a:lnTo>
                      <a:lnTo>
                        <a:pt x="40" y="35"/>
                      </a:lnTo>
                      <a:lnTo>
                        <a:pt x="40" y="35"/>
                      </a:lnTo>
                      <a:lnTo>
                        <a:pt x="40" y="52"/>
                      </a:lnTo>
                      <a:lnTo>
                        <a:pt x="62" y="52"/>
                      </a:lnTo>
                      <a:lnTo>
                        <a:pt x="62" y="70"/>
                      </a:lnTo>
                      <a:lnTo>
                        <a:pt x="40" y="70"/>
                      </a:lnTo>
                      <a:lnTo>
                        <a:pt x="40" y="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184"/>
                <p:cNvSpPr>
                  <a:spLocks noChangeAspect="1" noEditPoints="1"/>
                </p:cNvSpPr>
                <p:nvPr/>
              </p:nvSpPr>
              <p:spPr bwMode="auto">
                <a:xfrm>
                  <a:off x="2899" y="3374"/>
                  <a:ext cx="58" cy="77"/>
                </a:xfrm>
                <a:custGeom>
                  <a:avLst/>
                  <a:gdLst/>
                  <a:ahLst/>
                  <a:cxnLst>
                    <a:cxn ang="0">
                      <a:pos x="38" y="182"/>
                    </a:cxn>
                    <a:cxn ang="0">
                      <a:pos x="14" y="184"/>
                    </a:cxn>
                    <a:cxn ang="0">
                      <a:pos x="0" y="5"/>
                    </a:cxn>
                    <a:cxn ang="0">
                      <a:pos x="81" y="0"/>
                    </a:cxn>
                    <a:cxn ang="0">
                      <a:pos x="81" y="0"/>
                    </a:cxn>
                    <a:cxn ang="0">
                      <a:pos x="110" y="4"/>
                    </a:cxn>
                    <a:cxn ang="0">
                      <a:pos x="130" y="21"/>
                    </a:cxn>
                    <a:cxn ang="0">
                      <a:pos x="137" y="46"/>
                    </a:cxn>
                    <a:cxn ang="0">
                      <a:pos x="137" y="46"/>
                    </a:cxn>
                    <a:cxn ang="0">
                      <a:pos x="133" y="72"/>
                    </a:cxn>
                    <a:cxn ang="0">
                      <a:pos x="119" y="93"/>
                    </a:cxn>
                    <a:cxn ang="0">
                      <a:pos x="88" y="103"/>
                    </a:cxn>
                    <a:cxn ang="0">
                      <a:pos x="88" y="103"/>
                    </a:cxn>
                    <a:cxn ang="0">
                      <a:pos x="32" y="107"/>
                    </a:cxn>
                    <a:cxn ang="0">
                      <a:pos x="38" y="182"/>
                    </a:cxn>
                    <a:cxn ang="0">
                      <a:pos x="38" y="182"/>
                    </a:cxn>
                    <a:cxn ang="0">
                      <a:pos x="31" y="86"/>
                    </a:cxn>
                    <a:cxn ang="0">
                      <a:pos x="78" y="83"/>
                    </a:cxn>
                    <a:cxn ang="0">
                      <a:pos x="78" y="83"/>
                    </a:cxn>
                    <a:cxn ang="0">
                      <a:pos x="98" y="79"/>
                    </a:cxn>
                    <a:cxn ang="0">
                      <a:pos x="110" y="68"/>
                    </a:cxn>
                    <a:cxn ang="0">
                      <a:pos x="113" y="48"/>
                    </a:cxn>
                    <a:cxn ang="0">
                      <a:pos x="113" y="48"/>
                    </a:cxn>
                    <a:cxn ang="0">
                      <a:pos x="107" y="30"/>
                    </a:cxn>
                    <a:cxn ang="0">
                      <a:pos x="94" y="22"/>
                    </a:cxn>
                    <a:cxn ang="0">
                      <a:pos x="75" y="21"/>
                    </a:cxn>
                    <a:cxn ang="0">
                      <a:pos x="75" y="21"/>
                    </a:cxn>
                    <a:cxn ang="0">
                      <a:pos x="27" y="24"/>
                    </a:cxn>
                    <a:cxn ang="0">
                      <a:pos x="31" y="86"/>
                    </a:cxn>
                    <a:cxn ang="0">
                      <a:pos x="31" y="86"/>
                    </a:cxn>
                  </a:cxnLst>
                  <a:rect l="0" t="0" r="r" b="b"/>
                  <a:pathLst>
                    <a:path w="137" h="184">
                      <a:moveTo>
                        <a:pt x="38" y="182"/>
                      </a:moveTo>
                      <a:lnTo>
                        <a:pt x="14" y="184"/>
                      </a:lnTo>
                      <a:lnTo>
                        <a:pt x="0" y="5"/>
                      </a:lnTo>
                      <a:lnTo>
                        <a:pt x="81" y="0"/>
                      </a:lnTo>
                      <a:lnTo>
                        <a:pt x="81" y="0"/>
                      </a:lnTo>
                      <a:lnTo>
                        <a:pt x="110" y="4"/>
                      </a:lnTo>
                      <a:lnTo>
                        <a:pt x="130" y="21"/>
                      </a:lnTo>
                      <a:lnTo>
                        <a:pt x="137" y="46"/>
                      </a:lnTo>
                      <a:lnTo>
                        <a:pt x="137" y="46"/>
                      </a:lnTo>
                      <a:lnTo>
                        <a:pt x="133" y="72"/>
                      </a:lnTo>
                      <a:lnTo>
                        <a:pt x="119" y="93"/>
                      </a:lnTo>
                      <a:lnTo>
                        <a:pt x="88" y="103"/>
                      </a:lnTo>
                      <a:lnTo>
                        <a:pt x="88" y="103"/>
                      </a:lnTo>
                      <a:lnTo>
                        <a:pt x="32" y="107"/>
                      </a:lnTo>
                      <a:lnTo>
                        <a:pt x="38" y="182"/>
                      </a:lnTo>
                      <a:lnTo>
                        <a:pt x="38" y="182"/>
                      </a:lnTo>
                      <a:close/>
                      <a:moveTo>
                        <a:pt x="31" y="86"/>
                      </a:moveTo>
                      <a:lnTo>
                        <a:pt x="78" y="83"/>
                      </a:lnTo>
                      <a:lnTo>
                        <a:pt x="78" y="83"/>
                      </a:lnTo>
                      <a:lnTo>
                        <a:pt x="98" y="79"/>
                      </a:lnTo>
                      <a:lnTo>
                        <a:pt x="110" y="68"/>
                      </a:lnTo>
                      <a:lnTo>
                        <a:pt x="113" y="48"/>
                      </a:lnTo>
                      <a:lnTo>
                        <a:pt x="113" y="48"/>
                      </a:lnTo>
                      <a:lnTo>
                        <a:pt x="107" y="30"/>
                      </a:lnTo>
                      <a:lnTo>
                        <a:pt x="94" y="22"/>
                      </a:lnTo>
                      <a:lnTo>
                        <a:pt x="75" y="21"/>
                      </a:lnTo>
                      <a:lnTo>
                        <a:pt x="75" y="21"/>
                      </a:lnTo>
                      <a:lnTo>
                        <a:pt x="27" y="24"/>
                      </a:lnTo>
                      <a:lnTo>
                        <a:pt x="31" y="86"/>
                      </a:lnTo>
                      <a:lnTo>
                        <a:pt x="31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185"/>
                <p:cNvSpPr>
                  <a:spLocks noChangeAspect="1"/>
                </p:cNvSpPr>
                <p:nvPr/>
              </p:nvSpPr>
              <p:spPr bwMode="auto">
                <a:xfrm>
                  <a:off x="2969" y="3387"/>
                  <a:ext cx="27" cy="58"/>
                </a:xfrm>
                <a:custGeom>
                  <a:avLst/>
                  <a:gdLst/>
                  <a:ahLst/>
                  <a:cxnLst>
                    <a:cxn ang="0">
                      <a:pos x="37" y="138"/>
                    </a:cxn>
                    <a:cxn ang="0">
                      <a:pos x="16" y="140"/>
                    </a:cxn>
                    <a:cxn ang="0">
                      <a:pos x="0" y="10"/>
                    </a:cxn>
                    <a:cxn ang="0">
                      <a:pos x="21" y="8"/>
                    </a:cxn>
                    <a:cxn ang="0">
                      <a:pos x="24" y="30"/>
                    </a:cxn>
                    <a:cxn ang="0">
                      <a:pos x="24" y="30"/>
                    </a:cxn>
                    <a:cxn ang="0">
                      <a:pos x="24" y="30"/>
                    </a:cxn>
                    <a:cxn ang="0">
                      <a:pos x="32" y="15"/>
                    </a:cxn>
                    <a:cxn ang="0">
                      <a:pos x="43" y="5"/>
                    </a:cxn>
                    <a:cxn ang="0">
                      <a:pos x="57" y="0"/>
                    </a:cxn>
                    <a:cxn ang="0">
                      <a:pos x="57" y="0"/>
                    </a:cxn>
                    <a:cxn ang="0">
                      <a:pos x="59" y="0"/>
                    </a:cxn>
                    <a:cxn ang="0">
                      <a:pos x="61" y="0"/>
                    </a:cxn>
                    <a:cxn ang="0">
                      <a:pos x="63" y="0"/>
                    </a:cxn>
                    <a:cxn ang="0">
                      <a:pos x="63" y="0"/>
                    </a:cxn>
                    <a:cxn ang="0">
                      <a:pos x="65" y="23"/>
                    </a:cxn>
                    <a:cxn ang="0">
                      <a:pos x="57" y="24"/>
                    </a:cxn>
                    <a:cxn ang="0">
                      <a:pos x="57" y="24"/>
                    </a:cxn>
                    <a:cxn ang="0">
                      <a:pos x="41" y="31"/>
                    </a:cxn>
                    <a:cxn ang="0">
                      <a:pos x="31" y="45"/>
                    </a:cxn>
                    <a:cxn ang="0">
                      <a:pos x="29" y="62"/>
                    </a:cxn>
                    <a:cxn ang="0">
                      <a:pos x="29" y="62"/>
                    </a:cxn>
                    <a:cxn ang="0">
                      <a:pos x="37" y="138"/>
                    </a:cxn>
                    <a:cxn ang="0">
                      <a:pos x="37" y="138"/>
                    </a:cxn>
                  </a:cxnLst>
                  <a:rect l="0" t="0" r="r" b="b"/>
                  <a:pathLst>
                    <a:path w="65" h="140">
                      <a:moveTo>
                        <a:pt x="37" y="138"/>
                      </a:moveTo>
                      <a:lnTo>
                        <a:pt x="16" y="140"/>
                      </a:lnTo>
                      <a:lnTo>
                        <a:pt x="0" y="10"/>
                      </a:lnTo>
                      <a:lnTo>
                        <a:pt x="21" y="8"/>
                      </a:lnTo>
                      <a:lnTo>
                        <a:pt x="24" y="30"/>
                      </a:lnTo>
                      <a:lnTo>
                        <a:pt x="24" y="30"/>
                      </a:lnTo>
                      <a:lnTo>
                        <a:pt x="24" y="30"/>
                      </a:lnTo>
                      <a:lnTo>
                        <a:pt x="32" y="15"/>
                      </a:lnTo>
                      <a:lnTo>
                        <a:pt x="43" y="5"/>
                      </a:lnTo>
                      <a:lnTo>
                        <a:pt x="57" y="0"/>
                      </a:lnTo>
                      <a:lnTo>
                        <a:pt x="57" y="0"/>
                      </a:lnTo>
                      <a:lnTo>
                        <a:pt x="59" y="0"/>
                      </a:lnTo>
                      <a:lnTo>
                        <a:pt x="61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5" y="23"/>
                      </a:lnTo>
                      <a:lnTo>
                        <a:pt x="57" y="24"/>
                      </a:lnTo>
                      <a:lnTo>
                        <a:pt x="57" y="24"/>
                      </a:lnTo>
                      <a:lnTo>
                        <a:pt x="41" y="31"/>
                      </a:lnTo>
                      <a:lnTo>
                        <a:pt x="31" y="45"/>
                      </a:lnTo>
                      <a:lnTo>
                        <a:pt x="29" y="62"/>
                      </a:lnTo>
                      <a:lnTo>
                        <a:pt x="29" y="62"/>
                      </a:lnTo>
                      <a:lnTo>
                        <a:pt x="37" y="138"/>
                      </a:lnTo>
                      <a:lnTo>
                        <a:pt x="37" y="1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186"/>
                <p:cNvSpPr>
                  <a:spLocks noChangeAspect="1" noEditPoints="1"/>
                </p:cNvSpPr>
                <p:nvPr/>
              </p:nvSpPr>
              <p:spPr bwMode="auto">
                <a:xfrm>
                  <a:off x="3003" y="3382"/>
                  <a:ext cx="51" cy="58"/>
                </a:xfrm>
                <a:custGeom>
                  <a:avLst/>
                  <a:gdLst/>
                  <a:ahLst/>
                  <a:cxnLst>
                    <a:cxn ang="0">
                      <a:pos x="49" y="0"/>
                    </a:cxn>
                    <a:cxn ang="0">
                      <a:pos x="85" y="5"/>
                    </a:cxn>
                    <a:cxn ang="0">
                      <a:pos x="109" y="27"/>
                    </a:cxn>
                    <a:cxn ang="0">
                      <a:pos x="120" y="59"/>
                    </a:cxn>
                    <a:cxn ang="0">
                      <a:pos x="120" y="59"/>
                    </a:cxn>
                    <a:cxn ang="0">
                      <a:pos x="119" y="92"/>
                    </a:cxn>
                    <a:cxn ang="0">
                      <a:pos x="103" y="121"/>
                    </a:cxn>
                    <a:cxn ang="0">
                      <a:pos x="70" y="137"/>
                    </a:cxn>
                    <a:cxn ang="0">
                      <a:pos x="70" y="137"/>
                    </a:cxn>
                    <a:cxn ang="0">
                      <a:pos x="35" y="132"/>
                    </a:cxn>
                    <a:cxn ang="0">
                      <a:pos x="12" y="110"/>
                    </a:cxn>
                    <a:cxn ang="0">
                      <a:pos x="0" y="78"/>
                    </a:cxn>
                    <a:cxn ang="0">
                      <a:pos x="0" y="78"/>
                    </a:cxn>
                    <a:cxn ang="0">
                      <a:pos x="1" y="45"/>
                    </a:cxn>
                    <a:cxn ang="0">
                      <a:pos x="17" y="16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67" y="118"/>
                    </a:cxn>
                    <a:cxn ang="0">
                      <a:pos x="90" y="105"/>
                    </a:cxn>
                    <a:cxn ang="0">
                      <a:pos x="98" y="83"/>
                    </a:cxn>
                    <a:cxn ang="0">
                      <a:pos x="98" y="63"/>
                    </a:cxn>
                    <a:cxn ang="0">
                      <a:pos x="98" y="63"/>
                    </a:cxn>
                    <a:cxn ang="0">
                      <a:pos x="92" y="43"/>
                    </a:cxn>
                    <a:cxn ang="0">
                      <a:pos x="77" y="24"/>
                    </a:cxn>
                    <a:cxn ang="0">
                      <a:pos x="52" y="19"/>
                    </a:cxn>
                    <a:cxn ang="0">
                      <a:pos x="52" y="19"/>
                    </a:cxn>
                    <a:cxn ang="0">
                      <a:pos x="30" y="32"/>
                    </a:cxn>
                    <a:cxn ang="0">
                      <a:pos x="22" y="54"/>
                    </a:cxn>
                    <a:cxn ang="0">
                      <a:pos x="23" y="74"/>
                    </a:cxn>
                    <a:cxn ang="0">
                      <a:pos x="23" y="74"/>
                    </a:cxn>
                    <a:cxn ang="0">
                      <a:pos x="29" y="94"/>
                    </a:cxn>
                    <a:cxn ang="0">
                      <a:pos x="43" y="113"/>
                    </a:cxn>
                    <a:cxn ang="0">
                      <a:pos x="67" y="118"/>
                    </a:cxn>
                    <a:cxn ang="0">
                      <a:pos x="67" y="118"/>
                    </a:cxn>
                  </a:cxnLst>
                  <a:rect l="0" t="0" r="r" b="b"/>
                  <a:pathLst>
                    <a:path w="120" h="137">
                      <a:moveTo>
                        <a:pt x="49" y="0"/>
                      </a:moveTo>
                      <a:lnTo>
                        <a:pt x="85" y="5"/>
                      </a:lnTo>
                      <a:lnTo>
                        <a:pt x="109" y="27"/>
                      </a:lnTo>
                      <a:lnTo>
                        <a:pt x="120" y="59"/>
                      </a:lnTo>
                      <a:lnTo>
                        <a:pt x="120" y="59"/>
                      </a:lnTo>
                      <a:lnTo>
                        <a:pt x="119" y="92"/>
                      </a:lnTo>
                      <a:lnTo>
                        <a:pt x="103" y="121"/>
                      </a:lnTo>
                      <a:lnTo>
                        <a:pt x="70" y="137"/>
                      </a:lnTo>
                      <a:lnTo>
                        <a:pt x="70" y="137"/>
                      </a:lnTo>
                      <a:lnTo>
                        <a:pt x="35" y="132"/>
                      </a:lnTo>
                      <a:lnTo>
                        <a:pt x="12" y="110"/>
                      </a:lnTo>
                      <a:lnTo>
                        <a:pt x="0" y="78"/>
                      </a:lnTo>
                      <a:lnTo>
                        <a:pt x="0" y="78"/>
                      </a:lnTo>
                      <a:lnTo>
                        <a:pt x="1" y="45"/>
                      </a:lnTo>
                      <a:lnTo>
                        <a:pt x="17" y="16"/>
                      </a:lnTo>
                      <a:lnTo>
                        <a:pt x="49" y="0"/>
                      </a:lnTo>
                      <a:lnTo>
                        <a:pt x="49" y="0"/>
                      </a:lnTo>
                      <a:close/>
                      <a:moveTo>
                        <a:pt x="67" y="118"/>
                      </a:moveTo>
                      <a:lnTo>
                        <a:pt x="90" y="105"/>
                      </a:lnTo>
                      <a:lnTo>
                        <a:pt x="98" y="83"/>
                      </a:lnTo>
                      <a:lnTo>
                        <a:pt x="98" y="63"/>
                      </a:lnTo>
                      <a:lnTo>
                        <a:pt x="98" y="63"/>
                      </a:lnTo>
                      <a:lnTo>
                        <a:pt x="92" y="43"/>
                      </a:lnTo>
                      <a:lnTo>
                        <a:pt x="77" y="24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30" y="32"/>
                      </a:lnTo>
                      <a:lnTo>
                        <a:pt x="22" y="54"/>
                      </a:lnTo>
                      <a:lnTo>
                        <a:pt x="23" y="74"/>
                      </a:lnTo>
                      <a:lnTo>
                        <a:pt x="23" y="74"/>
                      </a:lnTo>
                      <a:lnTo>
                        <a:pt x="29" y="94"/>
                      </a:lnTo>
                      <a:lnTo>
                        <a:pt x="43" y="113"/>
                      </a:lnTo>
                      <a:lnTo>
                        <a:pt x="67" y="118"/>
                      </a:lnTo>
                      <a:lnTo>
                        <a:pt x="67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187"/>
                <p:cNvSpPr>
                  <a:spLocks noChangeAspect="1" noEditPoints="1"/>
                </p:cNvSpPr>
                <p:nvPr/>
              </p:nvSpPr>
              <p:spPr bwMode="auto">
                <a:xfrm>
                  <a:off x="3061" y="3348"/>
                  <a:ext cx="55" cy="81"/>
                </a:xfrm>
                <a:custGeom>
                  <a:avLst/>
                  <a:gdLst/>
                  <a:ahLst/>
                  <a:cxnLst>
                    <a:cxn ang="0">
                      <a:pos x="128" y="176"/>
                    </a:cxn>
                    <a:cxn ang="0">
                      <a:pos x="108" y="180"/>
                    </a:cxn>
                    <a:cxn ang="0">
                      <a:pos x="104" y="162"/>
                    </a:cxn>
                    <a:cxn ang="0">
                      <a:pos x="103" y="162"/>
                    </a:cxn>
                    <a:cxn ang="0">
                      <a:pos x="103" y="162"/>
                    </a:cxn>
                    <a:cxn ang="0">
                      <a:pos x="95" y="178"/>
                    </a:cxn>
                    <a:cxn ang="0">
                      <a:pos x="84" y="187"/>
                    </a:cxn>
                    <a:cxn ang="0">
                      <a:pos x="72" y="192"/>
                    </a:cxn>
                    <a:cxn ang="0">
                      <a:pos x="72" y="192"/>
                    </a:cxn>
                    <a:cxn ang="0">
                      <a:pos x="36" y="186"/>
                    </a:cxn>
                    <a:cxn ang="0">
                      <a:pos x="12" y="163"/>
                    </a:cxn>
                    <a:cxn ang="0">
                      <a:pos x="1" y="132"/>
                    </a:cxn>
                    <a:cxn ang="0">
                      <a:pos x="1" y="132"/>
                    </a:cxn>
                    <a:cxn ang="0">
                      <a:pos x="0" y="98"/>
                    </a:cxn>
                    <a:cxn ang="0">
                      <a:pos x="13" y="71"/>
                    </a:cxn>
                    <a:cxn ang="0">
                      <a:pos x="41" y="57"/>
                    </a:cxn>
                    <a:cxn ang="0">
                      <a:pos x="41" y="57"/>
                    </a:cxn>
                    <a:cxn ang="0">
                      <a:pos x="61" y="57"/>
                    </a:cxn>
                    <a:cxn ang="0">
                      <a:pos x="75" y="63"/>
                    </a:cxn>
                    <a:cxn ang="0">
                      <a:pos x="83" y="71"/>
                    </a:cxn>
                    <a:cxn ang="0">
                      <a:pos x="83" y="71"/>
                    </a:cxn>
                    <a:cxn ang="0">
                      <a:pos x="83" y="69"/>
                    </a:cxn>
                    <a:cxn ang="0">
                      <a:pos x="70" y="5"/>
                    </a:cxn>
                    <a:cxn ang="0">
                      <a:pos x="92" y="0"/>
                    </a:cxn>
                    <a:cxn ang="0">
                      <a:pos x="128" y="176"/>
                    </a:cxn>
                    <a:cxn ang="0">
                      <a:pos x="128" y="176"/>
                    </a:cxn>
                    <a:cxn ang="0">
                      <a:pos x="68" y="172"/>
                    </a:cxn>
                    <a:cxn ang="0">
                      <a:pos x="83" y="166"/>
                    </a:cxn>
                    <a:cxn ang="0">
                      <a:pos x="94" y="150"/>
                    </a:cxn>
                    <a:cxn ang="0">
                      <a:pos x="94" y="123"/>
                    </a:cxn>
                    <a:cxn ang="0">
                      <a:pos x="94" y="123"/>
                    </a:cxn>
                    <a:cxn ang="0">
                      <a:pos x="87" y="99"/>
                    </a:cxn>
                    <a:cxn ang="0">
                      <a:pos x="73" y="80"/>
                    </a:cxn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27" y="89"/>
                    </a:cxn>
                    <a:cxn ang="0">
                      <a:pos x="21" y="111"/>
                    </a:cxn>
                    <a:cxn ang="0">
                      <a:pos x="23" y="131"/>
                    </a:cxn>
                    <a:cxn ang="0">
                      <a:pos x="23" y="131"/>
                    </a:cxn>
                    <a:cxn ang="0">
                      <a:pos x="33" y="155"/>
                    </a:cxn>
                    <a:cxn ang="0">
                      <a:pos x="48" y="170"/>
                    </a:cxn>
                    <a:cxn ang="0">
                      <a:pos x="68" y="172"/>
                    </a:cxn>
                    <a:cxn ang="0">
                      <a:pos x="68" y="172"/>
                    </a:cxn>
                  </a:cxnLst>
                  <a:rect l="0" t="0" r="r" b="b"/>
                  <a:pathLst>
                    <a:path w="128" h="192">
                      <a:moveTo>
                        <a:pt x="128" y="176"/>
                      </a:moveTo>
                      <a:lnTo>
                        <a:pt x="108" y="180"/>
                      </a:lnTo>
                      <a:lnTo>
                        <a:pt x="104" y="162"/>
                      </a:lnTo>
                      <a:lnTo>
                        <a:pt x="103" y="162"/>
                      </a:lnTo>
                      <a:lnTo>
                        <a:pt x="103" y="162"/>
                      </a:lnTo>
                      <a:lnTo>
                        <a:pt x="95" y="178"/>
                      </a:lnTo>
                      <a:lnTo>
                        <a:pt x="84" y="187"/>
                      </a:lnTo>
                      <a:lnTo>
                        <a:pt x="72" y="192"/>
                      </a:lnTo>
                      <a:lnTo>
                        <a:pt x="72" y="192"/>
                      </a:lnTo>
                      <a:lnTo>
                        <a:pt x="36" y="186"/>
                      </a:lnTo>
                      <a:lnTo>
                        <a:pt x="12" y="163"/>
                      </a:lnTo>
                      <a:lnTo>
                        <a:pt x="1" y="132"/>
                      </a:lnTo>
                      <a:lnTo>
                        <a:pt x="1" y="132"/>
                      </a:lnTo>
                      <a:lnTo>
                        <a:pt x="0" y="98"/>
                      </a:lnTo>
                      <a:lnTo>
                        <a:pt x="13" y="71"/>
                      </a:lnTo>
                      <a:lnTo>
                        <a:pt x="41" y="57"/>
                      </a:lnTo>
                      <a:lnTo>
                        <a:pt x="41" y="57"/>
                      </a:lnTo>
                      <a:lnTo>
                        <a:pt x="61" y="57"/>
                      </a:lnTo>
                      <a:lnTo>
                        <a:pt x="75" y="63"/>
                      </a:lnTo>
                      <a:lnTo>
                        <a:pt x="83" y="71"/>
                      </a:lnTo>
                      <a:lnTo>
                        <a:pt x="83" y="71"/>
                      </a:lnTo>
                      <a:lnTo>
                        <a:pt x="83" y="69"/>
                      </a:lnTo>
                      <a:lnTo>
                        <a:pt x="70" y="5"/>
                      </a:lnTo>
                      <a:lnTo>
                        <a:pt x="92" y="0"/>
                      </a:lnTo>
                      <a:lnTo>
                        <a:pt x="128" y="176"/>
                      </a:lnTo>
                      <a:lnTo>
                        <a:pt x="128" y="176"/>
                      </a:lnTo>
                      <a:close/>
                      <a:moveTo>
                        <a:pt x="68" y="172"/>
                      </a:moveTo>
                      <a:lnTo>
                        <a:pt x="83" y="166"/>
                      </a:lnTo>
                      <a:lnTo>
                        <a:pt x="94" y="150"/>
                      </a:lnTo>
                      <a:lnTo>
                        <a:pt x="94" y="123"/>
                      </a:lnTo>
                      <a:lnTo>
                        <a:pt x="94" y="123"/>
                      </a:lnTo>
                      <a:lnTo>
                        <a:pt x="87" y="99"/>
                      </a:lnTo>
                      <a:lnTo>
                        <a:pt x="73" y="80"/>
                      </a:lnTo>
                      <a:lnTo>
                        <a:pt x="49" y="75"/>
                      </a:lnTo>
                      <a:lnTo>
                        <a:pt x="49" y="75"/>
                      </a:lnTo>
                      <a:lnTo>
                        <a:pt x="27" y="89"/>
                      </a:lnTo>
                      <a:lnTo>
                        <a:pt x="21" y="111"/>
                      </a:lnTo>
                      <a:lnTo>
                        <a:pt x="23" y="131"/>
                      </a:lnTo>
                      <a:lnTo>
                        <a:pt x="23" y="131"/>
                      </a:lnTo>
                      <a:lnTo>
                        <a:pt x="33" y="155"/>
                      </a:lnTo>
                      <a:lnTo>
                        <a:pt x="48" y="170"/>
                      </a:lnTo>
                      <a:lnTo>
                        <a:pt x="68" y="172"/>
                      </a:lnTo>
                      <a:lnTo>
                        <a:pt x="68" y="1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188"/>
                <p:cNvSpPr>
                  <a:spLocks noChangeAspect="1"/>
                </p:cNvSpPr>
                <p:nvPr/>
              </p:nvSpPr>
              <p:spPr bwMode="auto">
                <a:xfrm>
                  <a:off x="3117" y="3354"/>
                  <a:ext cx="56" cy="62"/>
                </a:xfrm>
                <a:custGeom>
                  <a:avLst/>
                  <a:gdLst/>
                  <a:ahLst/>
                  <a:cxnLst>
                    <a:cxn ang="0">
                      <a:pos x="113" y="132"/>
                    </a:cxn>
                    <a:cxn ang="0">
                      <a:pos x="109" y="113"/>
                    </a:cxn>
                    <a:cxn ang="0">
                      <a:pos x="108" y="113"/>
                    </a:cxn>
                    <a:cxn ang="0">
                      <a:pos x="108" y="113"/>
                    </a:cxn>
                    <a:cxn ang="0">
                      <a:pos x="102" y="128"/>
                    </a:cxn>
                    <a:cxn ang="0">
                      <a:pos x="91" y="138"/>
                    </a:cxn>
                    <a:cxn ang="0">
                      <a:pos x="74" y="145"/>
                    </a:cxn>
                    <a:cxn ang="0">
                      <a:pos x="74" y="145"/>
                    </a:cxn>
                    <a:cxn ang="0">
                      <a:pos x="55" y="147"/>
                    </a:cxn>
                    <a:cxn ang="0">
                      <a:pos x="35" y="139"/>
                    </a:cxn>
                    <a:cxn ang="0">
                      <a:pos x="23" y="117"/>
                    </a:cxn>
                    <a:cxn ang="0">
                      <a:pos x="23" y="117"/>
                    </a:cxn>
                    <a:cxn ang="0">
                      <a:pos x="0" y="26"/>
                    </a:cxn>
                    <a:cxn ang="0">
                      <a:pos x="21" y="21"/>
                    </a:cxn>
                    <a:cxn ang="0">
                      <a:pos x="42" y="105"/>
                    </a:cxn>
                    <a:cxn ang="0">
                      <a:pos x="42" y="105"/>
                    </a:cxn>
                    <a:cxn ang="0">
                      <a:pos x="49" y="120"/>
                    </a:cxn>
                    <a:cxn ang="0">
                      <a:pos x="61" y="127"/>
                    </a:cxn>
                    <a:cxn ang="0">
                      <a:pos x="74" y="126"/>
                    </a:cxn>
                    <a:cxn ang="0">
                      <a:pos x="74" y="126"/>
                    </a:cxn>
                    <a:cxn ang="0">
                      <a:pos x="93" y="114"/>
                    </a:cxn>
                    <a:cxn ang="0">
                      <a:pos x="100" y="94"/>
                    </a:cxn>
                    <a:cxn ang="0">
                      <a:pos x="98" y="75"/>
                    </a:cxn>
                    <a:cxn ang="0">
                      <a:pos x="98" y="75"/>
                    </a:cxn>
                    <a:cxn ang="0">
                      <a:pos x="80" y="5"/>
                    </a:cxn>
                    <a:cxn ang="0">
                      <a:pos x="101" y="0"/>
                    </a:cxn>
                    <a:cxn ang="0">
                      <a:pos x="133" y="126"/>
                    </a:cxn>
                    <a:cxn ang="0">
                      <a:pos x="113" y="132"/>
                    </a:cxn>
                    <a:cxn ang="0">
                      <a:pos x="113" y="132"/>
                    </a:cxn>
                  </a:cxnLst>
                  <a:rect l="0" t="0" r="r" b="b"/>
                  <a:pathLst>
                    <a:path w="133" h="147">
                      <a:moveTo>
                        <a:pt x="113" y="132"/>
                      </a:moveTo>
                      <a:lnTo>
                        <a:pt x="109" y="113"/>
                      </a:lnTo>
                      <a:lnTo>
                        <a:pt x="108" y="113"/>
                      </a:lnTo>
                      <a:lnTo>
                        <a:pt x="108" y="113"/>
                      </a:lnTo>
                      <a:lnTo>
                        <a:pt x="102" y="128"/>
                      </a:lnTo>
                      <a:lnTo>
                        <a:pt x="91" y="138"/>
                      </a:lnTo>
                      <a:lnTo>
                        <a:pt x="74" y="145"/>
                      </a:lnTo>
                      <a:lnTo>
                        <a:pt x="74" y="145"/>
                      </a:lnTo>
                      <a:lnTo>
                        <a:pt x="55" y="147"/>
                      </a:lnTo>
                      <a:lnTo>
                        <a:pt x="35" y="139"/>
                      </a:lnTo>
                      <a:lnTo>
                        <a:pt x="23" y="117"/>
                      </a:lnTo>
                      <a:lnTo>
                        <a:pt x="23" y="117"/>
                      </a:lnTo>
                      <a:lnTo>
                        <a:pt x="0" y="26"/>
                      </a:lnTo>
                      <a:lnTo>
                        <a:pt x="21" y="21"/>
                      </a:lnTo>
                      <a:lnTo>
                        <a:pt x="42" y="105"/>
                      </a:lnTo>
                      <a:lnTo>
                        <a:pt x="42" y="105"/>
                      </a:lnTo>
                      <a:lnTo>
                        <a:pt x="49" y="120"/>
                      </a:lnTo>
                      <a:lnTo>
                        <a:pt x="61" y="127"/>
                      </a:lnTo>
                      <a:lnTo>
                        <a:pt x="74" y="126"/>
                      </a:lnTo>
                      <a:lnTo>
                        <a:pt x="74" y="126"/>
                      </a:lnTo>
                      <a:lnTo>
                        <a:pt x="93" y="114"/>
                      </a:lnTo>
                      <a:lnTo>
                        <a:pt x="100" y="94"/>
                      </a:lnTo>
                      <a:lnTo>
                        <a:pt x="98" y="75"/>
                      </a:lnTo>
                      <a:lnTo>
                        <a:pt x="98" y="75"/>
                      </a:lnTo>
                      <a:lnTo>
                        <a:pt x="80" y="5"/>
                      </a:lnTo>
                      <a:lnTo>
                        <a:pt x="101" y="0"/>
                      </a:lnTo>
                      <a:lnTo>
                        <a:pt x="133" y="126"/>
                      </a:lnTo>
                      <a:lnTo>
                        <a:pt x="113" y="132"/>
                      </a:lnTo>
                      <a:lnTo>
                        <a:pt x="113" y="1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189"/>
                <p:cNvSpPr>
                  <a:spLocks noChangeAspect="1"/>
                </p:cNvSpPr>
                <p:nvPr/>
              </p:nvSpPr>
              <p:spPr bwMode="auto">
                <a:xfrm>
                  <a:off x="3176" y="3343"/>
                  <a:ext cx="48" cy="57"/>
                </a:xfrm>
                <a:custGeom>
                  <a:avLst/>
                  <a:gdLst/>
                  <a:ahLst/>
                  <a:cxnLst>
                    <a:cxn ang="0">
                      <a:pos x="84" y="38"/>
                    </a:cxn>
                    <a:cxn ang="0">
                      <a:pos x="73" y="25"/>
                    </a:cxn>
                    <a:cxn ang="0">
                      <a:pos x="61" y="19"/>
                    </a:cxn>
                    <a:cxn ang="0">
                      <a:pos x="45" y="21"/>
                    </a:cxn>
                    <a:cxn ang="0">
                      <a:pos x="45" y="21"/>
                    </a:cxn>
                    <a:cxn ang="0">
                      <a:pos x="27" y="34"/>
                    </a:cxn>
                    <a:cxn ang="0">
                      <a:pos x="22" y="56"/>
                    </a:cxn>
                    <a:cxn ang="0">
                      <a:pos x="26" y="78"/>
                    </a:cxn>
                    <a:cxn ang="0">
                      <a:pos x="26" y="78"/>
                    </a:cxn>
                    <a:cxn ang="0">
                      <a:pos x="35" y="99"/>
                    </a:cxn>
                    <a:cxn ang="0">
                      <a:pos x="50" y="114"/>
                    </a:cxn>
                    <a:cxn ang="0">
                      <a:pos x="75" y="115"/>
                    </a:cxn>
                    <a:cxn ang="0">
                      <a:pos x="75" y="115"/>
                    </a:cxn>
                    <a:cxn ang="0">
                      <a:pos x="87" y="108"/>
                    </a:cxn>
                    <a:cxn ang="0">
                      <a:pos x="94" y="95"/>
                    </a:cxn>
                    <a:cxn ang="0">
                      <a:pos x="95" y="77"/>
                    </a:cxn>
                    <a:cxn ang="0">
                      <a:pos x="95" y="77"/>
                    </a:cxn>
                    <a:cxn ang="0">
                      <a:pos x="115" y="71"/>
                    </a:cxn>
                    <a:cxn ang="0">
                      <a:pos x="115" y="71"/>
                    </a:cxn>
                    <a:cxn ang="0">
                      <a:pos x="116" y="94"/>
                    </a:cxn>
                    <a:cxn ang="0">
                      <a:pos x="105" y="117"/>
                    </a:cxn>
                    <a:cxn ang="0">
                      <a:pos x="79" y="134"/>
                    </a:cxn>
                    <a:cxn ang="0">
                      <a:pos x="79" y="134"/>
                    </a:cxn>
                    <a:cxn ang="0">
                      <a:pos x="46" y="135"/>
                    </a:cxn>
                    <a:cxn ang="0">
                      <a:pos x="21" y="118"/>
                    </a:cxn>
                    <a:cxn ang="0">
                      <a:pos x="4" y="88"/>
                    </a:cxn>
                    <a:cxn ang="0">
                      <a:pos x="4" y="88"/>
                    </a:cxn>
                    <a:cxn ang="0">
                      <a:pos x="0" y="52"/>
                    </a:cxn>
                    <a:cxn ang="0">
                      <a:pos x="12" y="20"/>
                    </a:cxn>
                    <a:cxn ang="0">
                      <a:pos x="43" y="1"/>
                    </a:cxn>
                    <a:cxn ang="0">
                      <a:pos x="43" y="1"/>
                    </a:cxn>
                    <a:cxn ang="0">
                      <a:pos x="71" y="0"/>
                    </a:cxn>
                    <a:cxn ang="0">
                      <a:pos x="92" y="12"/>
                    </a:cxn>
                    <a:cxn ang="0">
                      <a:pos x="104" y="32"/>
                    </a:cxn>
                    <a:cxn ang="0">
                      <a:pos x="104" y="32"/>
                    </a:cxn>
                    <a:cxn ang="0">
                      <a:pos x="84" y="38"/>
                    </a:cxn>
                    <a:cxn ang="0">
                      <a:pos x="84" y="38"/>
                    </a:cxn>
                  </a:cxnLst>
                  <a:rect l="0" t="0" r="r" b="b"/>
                  <a:pathLst>
                    <a:path w="116" h="135">
                      <a:moveTo>
                        <a:pt x="84" y="38"/>
                      </a:moveTo>
                      <a:lnTo>
                        <a:pt x="73" y="25"/>
                      </a:lnTo>
                      <a:lnTo>
                        <a:pt x="61" y="19"/>
                      </a:lnTo>
                      <a:lnTo>
                        <a:pt x="45" y="21"/>
                      </a:lnTo>
                      <a:lnTo>
                        <a:pt x="45" y="21"/>
                      </a:lnTo>
                      <a:lnTo>
                        <a:pt x="27" y="34"/>
                      </a:lnTo>
                      <a:lnTo>
                        <a:pt x="22" y="56"/>
                      </a:lnTo>
                      <a:lnTo>
                        <a:pt x="26" y="78"/>
                      </a:lnTo>
                      <a:lnTo>
                        <a:pt x="26" y="78"/>
                      </a:lnTo>
                      <a:lnTo>
                        <a:pt x="35" y="99"/>
                      </a:lnTo>
                      <a:lnTo>
                        <a:pt x="50" y="114"/>
                      </a:lnTo>
                      <a:lnTo>
                        <a:pt x="75" y="115"/>
                      </a:lnTo>
                      <a:lnTo>
                        <a:pt x="75" y="115"/>
                      </a:lnTo>
                      <a:lnTo>
                        <a:pt x="87" y="108"/>
                      </a:lnTo>
                      <a:lnTo>
                        <a:pt x="94" y="95"/>
                      </a:lnTo>
                      <a:lnTo>
                        <a:pt x="95" y="77"/>
                      </a:lnTo>
                      <a:lnTo>
                        <a:pt x="95" y="77"/>
                      </a:lnTo>
                      <a:lnTo>
                        <a:pt x="115" y="71"/>
                      </a:lnTo>
                      <a:lnTo>
                        <a:pt x="115" y="71"/>
                      </a:lnTo>
                      <a:lnTo>
                        <a:pt x="116" y="94"/>
                      </a:lnTo>
                      <a:lnTo>
                        <a:pt x="105" y="117"/>
                      </a:lnTo>
                      <a:lnTo>
                        <a:pt x="79" y="134"/>
                      </a:lnTo>
                      <a:lnTo>
                        <a:pt x="79" y="134"/>
                      </a:lnTo>
                      <a:lnTo>
                        <a:pt x="46" y="135"/>
                      </a:lnTo>
                      <a:lnTo>
                        <a:pt x="21" y="11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0" y="52"/>
                      </a:lnTo>
                      <a:lnTo>
                        <a:pt x="12" y="20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71" y="0"/>
                      </a:lnTo>
                      <a:lnTo>
                        <a:pt x="92" y="12"/>
                      </a:lnTo>
                      <a:lnTo>
                        <a:pt x="104" y="32"/>
                      </a:lnTo>
                      <a:lnTo>
                        <a:pt x="104" y="32"/>
                      </a:lnTo>
                      <a:lnTo>
                        <a:pt x="84" y="38"/>
                      </a:lnTo>
                      <a:lnTo>
                        <a:pt x="8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190"/>
                <p:cNvSpPr>
                  <a:spLocks noChangeAspect="1"/>
                </p:cNvSpPr>
                <p:nvPr/>
              </p:nvSpPr>
              <p:spPr bwMode="auto">
                <a:xfrm>
                  <a:off x="3218" y="3318"/>
                  <a:ext cx="42" cy="67"/>
                </a:xfrm>
                <a:custGeom>
                  <a:avLst/>
                  <a:gdLst/>
                  <a:ahLst/>
                  <a:cxnLst>
                    <a:cxn ang="0">
                      <a:pos x="42" y="52"/>
                    </a:cxn>
                    <a:cxn ang="0">
                      <a:pos x="70" y="132"/>
                    </a:cxn>
                    <a:cxn ang="0">
                      <a:pos x="70" y="132"/>
                    </a:cxn>
                    <a:cxn ang="0">
                      <a:pos x="75" y="138"/>
                    </a:cxn>
                    <a:cxn ang="0">
                      <a:pos x="81" y="139"/>
                    </a:cxn>
                    <a:cxn ang="0">
                      <a:pos x="86" y="138"/>
                    </a:cxn>
                    <a:cxn ang="0">
                      <a:pos x="86" y="138"/>
                    </a:cxn>
                    <a:cxn ang="0">
                      <a:pos x="93" y="135"/>
                    </a:cxn>
                    <a:cxn ang="0">
                      <a:pos x="98" y="151"/>
                    </a:cxn>
                    <a:cxn ang="0">
                      <a:pos x="98" y="151"/>
                    </a:cxn>
                    <a:cxn ang="0">
                      <a:pos x="92" y="154"/>
                    </a:cxn>
                    <a:cxn ang="0">
                      <a:pos x="87" y="157"/>
                    </a:cxn>
                    <a:cxn ang="0">
                      <a:pos x="84" y="158"/>
                    </a:cxn>
                    <a:cxn ang="0">
                      <a:pos x="84" y="158"/>
                    </a:cxn>
                    <a:cxn ang="0">
                      <a:pos x="67" y="160"/>
                    </a:cxn>
                    <a:cxn ang="0">
                      <a:pos x="56" y="153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22" y="59"/>
                    </a:cxn>
                    <a:cxn ang="0">
                      <a:pos x="5" y="64"/>
                    </a:cxn>
                    <a:cxn ang="0">
                      <a:pos x="0" y="47"/>
                    </a:cxn>
                    <a:cxn ang="0">
                      <a:pos x="16" y="42"/>
                    </a:cxn>
                    <a:cxn ang="0">
                      <a:pos x="5" y="7"/>
                    </a:cxn>
                    <a:cxn ang="0">
                      <a:pos x="25" y="0"/>
                    </a:cxn>
                    <a:cxn ang="0">
                      <a:pos x="37" y="35"/>
                    </a:cxn>
                    <a:cxn ang="0">
                      <a:pos x="57" y="27"/>
                    </a:cxn>
                    <a:cxn ang="0">
                      <a:pos x="63" y="45"/>
                    </a:cxn>
                    <a:cxn ang="0">
                      <a:pos x="42" y="52"/>
                    </a:cxn>
                    <a:cxn ang="0">
                      <a:pos x="42" y="52"/>
                    </a:cxn>
                  </a:cxnLst>
                  <a:rect l="0" t="0" r="r" b="b"/>
                  <a:pathLst>
                    <a:path w="98" h="160">
                      <a:moveTo>
                        <a:pt x="42" y="52"/>
                      </a:moveTo>
                      <a:lnTo>
                        <a:pt x="70" y="132"/>
                      </a:lnTo>
                      <a:lnTo>
                        <a:pt x="70" y="132"/>
                      </a:lnTo>
                      <a:lnTo>
                        <a:pt x="75" y="138"/>
                      </a:lnTo>
                      <a:lnTo>
                        <a:pt x="81" y="139"/>
                      </a:lnTo>
                      <a:lnTo>
                        <a:pt x="86" y="138"/>
                      </a:lnTo>
                      <a:lnTo>
                        <a:pt x="86" y="138"/>
                      </a:lnTo>
                      <a:lnTo>
                        <a:pt x="93" y="135"/>
                      </a:lnTo>
                      <a:lnTo>
                        <a:pt x="98" y="151"/>
                      </a:lnTo>
                      <a:lnTo>
                        <a:pt x="98" y="151"/>
                      </a:lnTo>
                      <a:lnTo>
                        <a:pt x="92" y="154"/>
                      </a:lnTo>
                      <a:lnTo>
                        <a:pt x="87" y="157"/>
                      </a:lnTo>
                      <a:lnTo>
                        <a:pt x="84" y="158"/>
                      </a:lnTo>
                      <a:lnTo>
                        <a:pt x="84" y="158"/>
                      </a:lnTo>
                      <a:lnTo>
                        <a:pt x="67" y="160"/>
                      </a:lnTo>
                      <a:lnTo>
                        <a:pt x="56" y="153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22" y="59"/>
                      </a:lnTo>
                      <a:lnTo>
                        <a:pt x="5" y="64"/>
                      </a:lnTo>
                      <a:lnTo>
                        <a:pt x="0" y="47"/>
                      </a:lnTo>
                      <a:lnTo>
                        <a:pt x="16" y="42"/>
                      </a:lnTo>
                      <a:lnTo>
                        <a:pt x="5" y="7"/>
                      </a:lnTo>
                      <a:lnTo>
                        <a:pt x="25" y="0"/>
                      </a:lnTo>
                      <a:lnTo>
                        <a:pt x="37" y="35"/>
                      </a:lnTo>
                      <a:lnTo>
                        <a:pt x="57" y="27"/>
                      </a:lnTo>
                      <a:lnTo>
                        <a:pt x="63" y="45"/>
                      </a:lnTo>
                      <a:lnTo>
                        <a:pt x="42" y="52"/>
                      </a:lnTo>
                      <a:lnTo>
                        <a:pt x="42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191"/>
                <p:cNvSpPr>
                  <a:spLocks noChangeAspect="1" noEditPoints="1"/>
                </p:cNvSpPr>
                <p:nvPr/>
              </p:nvSpPr>
              <p:spPr bwMode="auto">
                <a:xfrm>
                  <a:off x="3243" y="3304"/>
                  <a:ext cx="34" cy="74"/>
                </a:xfrm>
                <a:custGeom>
                  <a:avLst/>
                  <a:gdLst/>
                  <a:ahLst/>
                  <a:cxnLst>
                    <a:cxn ang="0">
                      <a:pos x="81" y="169"/>
                    </a:cxn>
                    <a:cxn ang="0">
                      <a:pos x="60" y="176"/>
                    </a:cxn>
                    <a:cxn ang="0">
                      <a:pos x="16" y="53"/>
                    </a:cxn>
                    <a:cxn ang="0">
                      <a:pos x="37" y="46"/>
                    </a:cxn>
                    <a:cxn ang="0">
                      <a:pos x="81" y="169"/>
                    </a:cxn>
                    <a:cxn ang="0">
                      <a:pos x="81" y="169"/>
                    </a:cxn>
                    <a:cxn ang="0">
                      <a:pos x="8" y="31"/>
                    </a:cxn>
                    <a:cxn ang="0">
                      <a:pos x="0" y="8"/>
                    </a:cxn>
                    <a:cxn ang="0">
                      <a:pos x="21" y="0"/>
                    </a:cxn>
                    <a:cxn ang="0">
                      <a:pos x="29" y="24"/>
                    </a:cxn>
                    <a:cxn ang="0">
                      <a:pos x="8" y="31"/>
                    </a:cxn>
                    <a:cxn ang="0">
                      <a:pos x="8" y="31"/>
                    </a:cxn>
                  </a:cxnLst>
                  <a:rect l="0" t="0" r="r" b="b"/>
                  <a:pathLst>
                    <a:path w="81" h="176">
                      <a:moveTo>
                        <a:pt x="81" y="169"/>
                      </a:moveTo>
                      <a:lnTo>
                        <a:pt x="60" y="176"/>
                      </a:lnTo>
                      <a:lnTo>
                        <a:pt x="16" y="53"/>
                      </a:lnTo>
                      <a:lnTo>
                        <a:pt x="37" y="46"/>
                      </a:lnTo>
                      <a:lnTo>
                        <a:pt x="81" y="169"/>
                      </a:lnTo>
                      <a:lnTo>
                        <a:pt x="81" y="169"/>
                      </a:lnTo>
                      <a:close/>
                      <a:moveTo>
                        <a:pt x="8" y="31"/>
                      </a:moveTo>
                      <a:lnTo>
                        <a:pt x="0" y="8"/>
                      </a:lnTo>
                      <a:lnTo>
                        <a:pt x="21" y="0"/>
                      </a:lnTo>
                      <a:lnTo>
                        <a:pt x="29" y="24"/>
                      </a:lnTo>
                      <a:lnTo>
                        <a:pt x="8" y="31"/>
                      </a:lnTo>
                      <a:lnTo>
                        <a:pt x="8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192"/>
                <p:cNvSpPr>
                  <a:spLocks noChangeAspect="1" noEditPoints="1"/>
                </p:cNvSpPr>
                <p:nvPr/>
              </p:nvSpPr>
              <p:spPr bwMode="auto">
                <a:xfrm>
                  <a:off x="3276" y="3308"/>
                  <a:ext cx="52" cy="56"/>
                </a:xfrm>
                <a:custGeom>
                  <a:avLst/>
                  <a:gdLst/>
                  <a:ahLst/>
                  <a:cxnLst>
                    <a:cxn ang="0">
                      <a:pos x="37" y="3"/>
                    </a:cxn>
                    <a:cxn ang="0">
                      <a:pos x="72" y="0"/>
                    </a:cxn>
                    <a:cxn ang="0">
                      <a:pos x="100" y="17"/>
                    </a:cxn>
                    <a:cxn ang="0">
                      <a:pos x="118" y="45"/>
                    </a:cxn>
                    <a:cxn ang="0">
                      <a:pos x="118" y="45"/>
                    </a:cxn>
                    <a:cxn ang="0">
                      <a:pos x="124" y="78"/>
                    </a:cxn>
                    <a:cxn ang="0">
                      <a:pos x="115" y="109"/>
                    </a:cxn>
                    <a:cxn ang="0">
                      <a:pos x="87" y="132"/>
                    </a:cxn>
                    <a:cxn ang="0">
                      <a:pos x="87" y="132"/>
                    </a:cxn>
                    <a:cxn ang="0">
                      <a:pos x="51" y="135"/>
                    </a:cxn>
                    <a:cxn ang="0">
                      <a:pos x="23" y="117"/>
                    </a:cxn>
                    <a:cxn ang="0">
                      <a:pos x="6" y="89"/>
                    </a:cxn>
                    <a:cxn ang="0">
                      <a:pos x="6" y="89"/>
                    </a:cxn>
                    <a:cxn ang="0">
                      <a:pos x="0" y="57"/>
                    </a:cxn>
                    <a:cxn ang="0">
                      <a:pos x="9" y="25"/>
                    </a:cxn>
                    <a:cxn ang="0">
                      <a:pos x="37" y="3"/>
                    </a:cxn>
                    <a:cxn ang="0">
                      <a:pos x="37" y="3"/>
                    </a:cxn>
                    <a:cxn ang="0">
                      <a:pos x="80" y="113"/>
                    </a:cxn>
                    <a:cxn ang="0">
                      <a:pos x="99" y="96"/>
                    </a:cxn>
                    <a:cxn ang="0">
                      <a:pos x="102" y="74"/>
                    </a:cxn>
                    <a:cxn ang="0">
                      <a:pos x="97" y="54"/>
                    </a:cxn>
                    <a:cxn ang="0">
                      <a:pos x="97" y="54"/>
                    </a:cxn>
                    <a:cxn ang="0">
                      <a:pos x="87" y="35"/>
                    </a:cxn>
                    <a:cxn ang="0">
                      <a:pos x="68" y="20"/>
                    </a:cxn>
                    <a:cxn ang="0">
                      <a:pos x="43" y="21"/>
                    </a:cxn>
                    <a:cxn ang="0">
                      <a:pos x="43" y="21"/>
                    </a:cxn>
                    <a:cxn ang="0">
                      <a:pos x="25" y="38"/>
                    </a:cxn>
                    <a:cxn ang="0">
                      <a:pos x="22" y="61"/>
                    </a:cxn>
                    <a:cxn ang="0">
                      <a:pos x="26" y="81"/>
                    </a:cxn>
                    <a:cxn ang="0">
                      <a:pos x="26" y="81"/>
                    </a:cxn>
                    <a:cxn ang="0">
                      <a:pos x="36" y="99"/>
                    </a:cxn>
                    <a:cxn ang="0">
                      <a:pos x="54" y="114"/>
                    </a:cxn>
                    <a:cxn ang="0">
                      <a:pos x="80" y="113"/>
                    </a:cxn>
                    <a:cxn ang="0">
                      <a:pos x="80" y="113"/>
                    </a:cxn>
                  </a:cxnLst>
                  <a:rect l="0" t="0" r="r" b="b"/>
                  <a:pathLst>
                    <a:path w="124" h="135">
                      <a:moveTo>
                        <a:pt x="37" y="3"/>
                      </a:moveTo>
                      <a:lnTo>
                        <a:pt x="72" y="0"/>
                      </a:lnTo>
                      <a:lnTo>
                        <a:pt x="100" y="17"/>
                      </a:lnTo>
                      <a:lnTo>
                        <a:pt x="118" y="45"/>
                      </a:lnTo>
                      <a:lnTo>
                        <a:pt x="118" y="45"/>
                      </a:lnTo>
                      <a:lnTo>
                        <a:pt x="124" y="78"/>
                      </a:lnTo>
                      <a:lnTo>
                        <a:pt x="115" y="109"/>
                      </a:lnTo>
                      <a:lnTo>
                        <a:pt x="87" y="132"/>
                      </a:lnTo>
                      <a:lnTo>
                        <a:pt x="87" y="132"/>
                      </a:lnTo>
                      <a:lnTo>
                        <a:pt x="51" y="135"/>
                      </a:lnTo>
                      <a:lnTo>
                        <a:pt x="23" y="117"/>
                      </a:lnTo>
                      <a:lnTo>
                        <a:pt x="6" y="89"/>
                      </a:lnTo>
                      <a:lnTo>
                        <a:pt x="6" y="89"/>
                      </a:lnTo>
                      <a:lnTo>
                        <a:pt x="0" y="57"/>
                      </a:lnTo>
                      <a:lnTo>
                        <a:pt x="9" y="25"/>
                      </a:lnTo>
                      <a:lnTo>
                        <a:pt x="37" y="3"/>
                      </a:lnTo>
                      <a:lnTo>
                        <a:pt x="37" y="3"/>
                      </a:lnTo>
                      <a:close/>
                      <a:moveTo>
                        <a:pt x="80" y="113"/>
                      </a:moveTo>
                      <a:lnTo>
                        <a:pt x="99" y="96"/>
                      </a:lnTo>
                      <a:lnTo>
                        <a:pt x="102" y="74"/>
                      </a:lnTo>
                      <a:lnTo>
                        <a:pt x="97" y="54"/>
                      </a:lnTo>
                      <a:lnTo>
                        <a:pt x="97" y="54"/>
                      </a:lnTo>
                      <a:lnTo>
                        <a:pt x="87" y="35"/>
                      </a:lnTo>
                      <a:lnTo>
                        <a:pt x="68" y="20"/>
                      </a:lnTo>
                      <a:lnTo>
                        <a:pt x="43" y="21"/>
                      </a:lnTo>
                      <a:lnTo>
                        <a:pt x="43" y="21"/>
                      </a:lnTo>
                      <a:lnTo>
                        <a:pt x="25" y="38"/>
                      </a:lnTo>
                      <a:lnTo>
                        <a:pt x="22" y="61"/>
                      </a:lnTo>
                      <a:lnTo>
                        <a:pt x="26" y="81"/>
                      </a:lnTo>
                      <a:lnTo>
                        <a:pt x="26" y="81"/>
                      </a:lnTo>
                      <a:lnTo>
                        <a:pt x="36" y="99"/>
                      </a:lnTo>
                      <a:lnTo>
                        <a:pt x="54" y="114"/>
                      </a:lnTo>
                      <a:lnTo>
                        <a:pt x="80" y="113"/>
                      </a:lnTo>
                      <a:lnTo>
                        <a:pt x="80" y="1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193"/>
                <p:cNvSpPr>
                  <a:spLocks noChangeAspect="1"/>
                </p:cNvSpPr>
                <p:nvPr/>
              </p:nvSpPr>
              <p:spPr bwMode="auto">
                <a:xfrm>
                  <a:off x="3325" y="3284"/>
                  <a:ext cx="64" cy="63"/>
                </a:xfrm>
                <a:custGeom>
                  <a:avLst/>
                  <a:gdLst/>
                  <a:ahLst/>
                  <a:cxnLst>
                    <a:cxn ang="0">
                      <a:pos x="150" y="110"/>
                    </a:cxn>
                    <a:cxn ang="0">
                      <a:pos x="130" y="119"/>
                    </a:cxn>
                    <a:cxn ang="0">
                      <a:pos x="97" y="45"/>
                    </a:cxn>
                    <a:cxn ang="0">
                      <a:pos x="97" y="45"/>
                    </a:cxn>
                    <a:cxn ang="0">
                      <a:pos x="87" y="28"/>
                    </a:cxn>
                    <a:cxn ang="0">
                      <a:pos x="75" y="21"/>
                    </a:cxn>
                    <a:cxn ang="0">
                      <a:pos x="58" y="25"/>
                    </a:cxn>
                    <a:cxn ang="0">
                      <a:pos x="58" y="25"/>
                    </a:cxn>
                    <a:cxn ang="0">
                      <a:pos x="47" y="34"/>
                    </a:cxn>
                    <a:cxn ang="0">
                      <a:pos x="38" y="52"/>
                    </a:cxn>
                    <a:cxn ang="0">
                      <a:pos x="44" y="78"/>
                    </a:cxn>
                    <a:cxn ang="0">
                      <a:pos x="44" y="78"/>
                    </a:cxn>
                    <a:cxn ang="0">
                      <a:pos x="73" y="144"/>
                    </a:cxn>
                    <a:cxn ang="0">
                      <a:pos x="53" y="152"/>
                    </a:cxn>
                    <a:cxn ang="0">
                      <a:pos x="0" y="33"/>
                    </a:cxn>
                    <a:cxn ang="0">
                      <a:pos x="19" y="24"/>
                    </a:cxn>
                    <a:cxn ang="0">
                      <a:pos x="26" y="42"/>
                    </a:cxn>
                    <a:cxn ang="0">
                      <a:pos x="27" y="42"/>
                    </a:cxn>
                    <a:cxn ang="0">
                      <a:pos x="27" y="42"/>
                    </a:cxn>
                    <a:cxn ang="0">
                      <a:pos x="30" y="30"/>
                    </a:cxn>
                    <a:cxn ang="0">
                      <a:pos x="38" y="16"/>
                    </a:cxn>
                    <a:cxn ang="0">
                      <a:pos x="54" y="5"/>
                    </a:cxn>
                    <a:cxn ang="0">
                      <a:pos x="54" y="5"/>
                    </a:cxn>
                    <a:cxn ang="0">
                      <a:pos x="75" y="0"/>
                    </a:cxn>
                    <a:cxn ang="0">
                      <a:pos x="96" y="5"/>
                    </a:cxn>
                    <a:cxn ang="0">
                      <a:pos x="114" y="28"/>
                    </a:cxn>
                    <a:cxn ang="0">
                      <a:pos x="114" y="28"/>
                    </a:cxn>
                    <a:cxn ang="0">
                      <a:pos x="150" y="110"/>
                    </a:cxn>
                    <a:cxn ang="0">
                      <a:pos x="150" y="110"/>
                    </a:cxn>
                  </a:cxnLst>
                  <a:rect l="0" t="0" r="r" b="b"/>
                  <a:pathLst>
                    <a:path w="150" h="152">
                      <a:moveTo>
                        <a:pt x="150" y="110"/>
                      </a:moveTo>
                      <a:lnTo>
                        <a:pt x="130" y="119"/>
                      </a:lnTo>
                      <a:lnTo>
                        <a:pt x="97" y="45"/>
                      </a:lnTo>
                      <a:lnTo>
                        <a:pt x="97" y="45"/>
                      </a:lnTo>
                      <a:lnTo>
                        <a:pt x="87" y="28"/>
                      </a:lnTo>
                      <a:lnTo>
                        <a:pt x="75" y="21"/>
                      </a:lnTo>
                      <a:lnTo>
                        <a:pt x="58" y="25"/>
                      </a:lnTo>
                      <a:lnTo>
                        <a:pt x="58" y="25"/>
                      </a:lnTo>
                      <a:lnTo>
                        <a:pt x="47" y="34"/>
                      </a:lnTo>
                      <a:lnTo>
                        <a:pt x="38" y="52"/>
                      </a:lnTo>
                      <a:lnTo>
                        <a:pt x="44" y="78"/>
                      </a:lnTo>
                      <a:lnTo>
                        <a:pt x="44" y="78"/>
                      </a:lnTo>
                      <a:lnTo>
                        <a:pt x="73" y="144"/>
                      </a:lnTo>
                      <a:lnTo>
                        <a:pt x="53" y="152"/>
                      </a:lnTo>
                      <a:lnTo>
                        <a:pt x="0" y="33"/>
                      </a:lnTo>
                      <a:lnTo>
                        <a:pt x="19" y="24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30" y="30"/>
                      </a:lnTo>
                      <a:lnTo>
                        <a:pt x="38" y="1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75" y="0"/>
                      </a:lnTo>
                      <a:lnTo>
                        <a:pt x="96" y="5"/>
                      </a:lnTo>
                      <a:lnTo>
                        <a:pt x="114" y="28"/>
                      </a:lnTo>
                      <a:lnTo>
                        <a:pt x="114" y="28"/>
                      </a:lnTo>
                      <a:lnTo>
                        <a:pt x="150" y="110"/>
                      </a:lnTo>
                      <a:lnTo>
                        <a:pt x="150" y="1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76732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Human and Non-Human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There two classes of productive resources:</a:t>
            </a:r>
          </a:p>
          <a:p>
            <a:pPr marL="631825" lvl="1" indent="-231775"/>
            <a:r>
              <a:rPr lang="en-US" b="1" i="1" dirty="0">
                <a:solidFill>
                  <a:srgbClr val="32302A"/>
                </a:solidFill>
              </a:rPr>
              <a:t>Non-human resources</a:t>
            </a:r>
            <a:r>
              <a:rPr lang="en-US" dirty="0">
                <a:solidFill>
                  <a:srgbClr val="32302A"/>
                </a:solidFill>
              </a:rPr>
              <a:t>: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Physical capital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Land 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Natural resources</a:t>
            </a:r>
          </a:p>
          <a:p>
            <a:pPr marL="631825" lvl="1" indent="-231775"/>
            <a:r>
              <a:rPr lang="en-US" b="1" i="1" dirty="0">
                <a:solidFill>
                  <a:srgbClr val="32302A"/>
                </a:solidFill>
              </a:rPr>
              <a:t>Human resources</a:t>
            </a:r>
            <a:r>
              <a:rPr lang="en-US" dirty="0">
                <a:solidFill>
                  <a:srgbClr val="32302A"/>
                </a:solidFill>
              </a:rPr>
              <a:t>: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Composed of the skills, knowledge,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and </a:t>
            </a:r>
            <a:r>
              <a:rPr lang="en-US" dirty="0">
                <a:solidFill>
                  <a:srgbClr val="32302A"/>
                </a:solidFill>
              </a:rPr>
              <a:t>experience of workers.</a:t>
            </a:r>
          </a:p>
        </p:txBody>
      </p:sp>
    </p:spTree>
    <p:extLst>
      <p:ext uri="{BB962C8B-B14F-4D97-AF65-F5344CB8AC3E}">
        <p14:creationId xmlns:p14="http://schemas.microsoft.com/office/powerpoint/2010/main" val="3506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Human and Non-Human Resources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Investment in human capital </a:t>
            </a:r>
            <a:r>
              <a:rPr lang="en-US" sz="2600" dirty="0">
                <a:solidFill>
                  <a:schemeClr val="tx1"/>
                </a:solidFill>
              </a:rPr>
              <a:t>refers to activities that increase the human capital </a:t>
            </a:r>
            <a:r>
              <a:rPr lang="en-US" sz="2600" dirty="0" smtClean="0">
                <a:solidFill>
                  <a:schemeClr val="tx1"/>
                </a:solidFill>
              </a:rPr>
              <a:t>and </a:t>
            </a:r>
            <a:r>
              <a:rPr lang="en-US" sz="2600" dirty="0">
                <a:solidFill>
                  <a:schemeClr val="tx1"/>
                </a:solidFill>
              </a:rPr>
              <a:t>productivity of individuals.</a:t>
            </a:r>
          </a:p>
          <a:p>
            <a:pPr marL="631825" lvl="1" indent="-231775"/>
            <a:r>
              <a:rPr lang="en-US" i="1" dirty="0">
                <a:solidFill>
                  <a:schemeClr val="tx1"/>
                </a:solidFill>
              </a:rPr>
              <a:t>Examples</a:t>
            </a:r>
            <a:r>
              <a:rPr lang="en-US" dirty="0">
                <a:solidFill>
                  <a:schemeClr val="tx1"/>
                </a:solidFill>
              </a:rPr>
              <a:t>:  education, training, experience.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Human resources differ from non-human resources in </a:t>
            </a:r>
            <a:r>
              <a:rPr lang="en-US" sz="2600" dirty="0" smtClean="0">
                <a:solidFill>
                  <a:schemeClr val="tx1"/>
                </a:solidFill>
              </a:rPr>
              <a:t>a few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key </a:t>
            </a:r>
            <a:r>
              <a:rPr lang="en-US" sz="2600" dirty="0">
                <a:solidFill>
                  <a:schemeClr val="tx1"/>
                </a:solidFill>
              </a:rPr>
              <a:t>ways: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Human capital is embodied in the individual.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Human resources can’t be bought or sold.</a:t>
            </a:r>
          </a:p>
          <a:p>
            <a:pPr marL="1031875" lvl="2" indent="-231775"/>
            <a:r>
              <a:rPr lang="en-US" dirty="0">
                <a:solidFill>
                  <a:schemeClr val="tx1"/>
                </a:solidFill>
              </a:rPr>
              <a:t>Only their labor services can be sold.</a:t>
            </a:r>
          </a:p>
        </p:txBody>
      </p:sp>
    </p:spTree>
    <p:extLst>
      <p:ext uri="{BB962C8B-B14F-4D97-AF65-F5344CB8AC3E}">
        <p14:creationId xmlns:p14="http://schemas.microsoft.com/office/powerpoint/2010/main" val="1376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Demand for Resources</a:t>
            </a:r>
          </a:p>
        </p:txBody>
      </p:sp>
    </p:spTree>
    <p:extLst>
      <p:ext uri="{BB962C8B-B14F-4D97-AF65-F5344CB8AC3E}">
        <p14:creationId xmlns:p14="http://schemas.microsoft.com/office/powerpoint/2010/main" val="25846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The Demand for Resources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en-US" sz="2600" b="1" i="1" dirty="0">
                <a:solidFill>
                  <a:schemeClr val="tx1"/>
                </a:solidFill>
              </a:rPr>
              <a:t>demand for resources </a:t>
            </a:r>
            <a:r>
              <a:rPr lang="en-US" sz="2600" dirty="0">
                <a:solidFill>
                  <a:schemeClr val="tx1"/>
                </a:solidFill>
              </a:rPr>
              <a:t>is derived from the demand for the products that the resources help produce.</a:t>
            </a:r>
          </a:p>
          <a:p>
            <a:pPr marL="631825" lvl="1" indent="-231775"/>
            <a:r>
              <a:rPr lang="en-US" i="1" dirty="0">
                <a:solidFill>
                  <a:schemeClr val="tx1"/>
                </a:solidFill>
              </a:rPr>
              <a:t>Example</a:t>
            </a:r>
            <a:r>
              <a:rPr lang="en-US" dirty="0">
                <a:solidFill>
                  <a:schemeClr val="tx1"/>
                </a:solidFill>
              </a:rPr>
              <a:t>: 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 repair shop hires mechanics because of their customers’ demand for maintenance and repair services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4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64071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The Demand for Resources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722376"/>
            <a:ext cx="8932985" cy="519379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722376"/>
            <a:ext cx="8883750" cy="5084064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chemeClr val="tx1"/>
                </a:solidFill>
              </a:rPr>
              <a:t>The quantity demanded of a resource is negatively related to </a:t>
            </a:r>
            <a:r>
              <a:rPr lang="en-US" sz="2500" dirty="0" smtClean="0">
                <a:solidFill>
                  <a:schemeClr val="tx1"/>
                </a:solidFill>
              </a:rPr>
              <a:t>its </a:t>
            </a:r>
            <a:r>
              <a:rPr lang="en-US" sz="2500" dirty="0">
                <a:solidFill>
                  <a:schemeClr val="tx1"/>
                </a:solidFill>
              </a:rPr>
              <a:t>price for two reasons:</a:t>
            </a:r>
          </a:p>
          <a:p>
            <a:pPr marL="631825" lvl="1" indent="-231775"/>
            <a:r>
              <a:rPr lang="en-US" sz="2500" b="1" i="1" dirty="0">
                <a:solidFill>
                  <a:schemeClr val="tx1"/>
                </a:solidFill>
              </a:rPr>
              <a:t>Substitution in production</a:t>
            </a:r>
            <a:r>
              <a:rPr lang="en-US" sz="2500" dirty="0">
                <a:solidFill>
                  <a:schemeClr val="tx1"/>
                </a:solidFill>
              </a:rPr>
              <a:t>:</a:t>
            </a:r>
          </a:p>
          <a:p>
            <a:pPr marL="1031875" lvl="2" indent="-231775"/>
            <a:r>
              <a:rPr lang="en-US" sz="2500" dirty="0">
                <a:solidFill>
                  <a:schemeClr val="tx1"/>
                </a:solidFill>
              </a:rPr>
              <a:t>If one resource input becomes more expensive, producers will shift to </a:t>
            </a:r>
            <a:r>
              <a:rPr lang="en-US" sz="2500" dirty="0" smtClean="0">
                <a:solidFill>
                  <a:schemeClr val="tx1"/>
                </a:solidFill>
              </a:rPr>
              <a:t>lower-cost </a:t>
            </a:r>
            <a:r>
              <a:rPr lang="en-US" sz="2500" dirty="0">
                <a:solidFill>
                  <a:schemeClr val="tx1"/>
                </a:solidFill>
              </a:rPr>
              <a:t>substitute inputs.</a:t>
            </a:r>
          </a:p>
          <a:p>
            <a:pPr marL="1031875" lvl="2" indent="-231775"/>
            <a:r>
              <a:rPr lang="en-US" sz="2500" dirty="0">
                <a:solidFill>
                  <a:schemeClr val="tx1"/>
                </a:solidFill>
              </a:rPr>
              <a:t>The better the substitute inputs, the more elastic the demand for the resource.</a:t>
            </a:r>
          </a:p>
          <a:p>
            <a:pPr marL="631825" lvl="1" indent="-231775"/>
            <a:r>
              <a:rPr lang="en-US" sz="2500" b="1" i="1" dirty="0">
                <a:solidFill>
                  <a:schemeClr val="tx1"/>
                </a:solidFill>
              </a:rPr>
              <a:t>Substitution in consumption</a:t>
            </a:r>
            <a:r>
              <a:rPr lang="en-US" sz="2500" dirty="0">
                <a:solidFill>
                  <a:schemeClr val="tx1"/>
                </a:solidFill>
              </a:rPr>
              <a:t>:</a:t>
            </a:r>
          </a:p>
          <a:p>
            <a:pPr marL="1031875" lvl="2" indent="-231775"/>
            <a:r>
              <a:rPr lang="en-US" sz="2500" dirty="0">
                <a:solidFill>
                  <a:schemeClr val="tx1"/>
                </a:solidFill>
              </a:rPr>
              <a:t>A higher resource price will raise the product price and consumers will substitute toward other goods.</a:t>
            </a:r>
          </a:p>
          <a:p>
            <a:pPr marL="1031875" lvl="2" indent="-231775"/>
            <a:r>
              <a:rPr lang="en-US" sz="2500" dirty="0">
                <a:solidFill>
                  <a:schemeClr val="tx1"/>
                </a:solidFill>
              </a:rPr>
              <a:t>The more elastic the product’s demand, the more elastic is the demand for the resource.</a:t>
            </a:r>
          </a:p>
        </p:txBody>
      </p:sp>
    </p:spTree>
    <p:extLst>
      <p:ext uri="{BB962C8B-B14F-4D97-AF65-F5344CB8AC3E}">
        <p14:creationId xmlns:p14="http://schemas.microsoft.com/office/powerpoint/2010/main" val="11124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26443</TotalTime>
  <Words>1529</Words>
  <Application>Microsoft Office PowerPoint</Application>
  <PresentationFormat>On-screen Show (4:3)</PresentationFormat>
  <Paragraphs>370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The Supply and Demand  for Productive Resources</vt:lpstr>
      <vt:lpstr>Human and Nonhuman Resources</vt:lpstr>
      <vt:lpstr>Introduction</vt:lpstr>
      <vt:lpstr>When a Monopolist Incurs Losses </vt:lpstr>
      <vt:lpstr>Human and Non-Human Resources</vt:lpstr>
      <vt:lpstr>PowerPoint Presentation</vt:lpstr>
      <vt:lpstr>The Demand for Resources</vt:lpstr>
      <vt:lpstr>PowerPoint Presentation</vt:lpstr>
      <vt:lpstr>PowerPoint Presentation</vt:lpstr>
      <vt:lpstr>The Demand for Resources</vt:lpstr>
      <vt:lpstr>Time and the Demand for Resources</vt:lpstr>
      <vt:lpstr>PowerPoint Presentation</vt:lpstr>
      <vt:lpstr>Marginal Productivity and  the Firm’s Hiring Decision</vt:lpstr>
      <vt:lpstr>Hiring Decision</vt:lpstr>
      <vt:lpstr>PowerPoint Presentation</vt:lpstr>
      <vt:lpstr>The Demand for Resources</vt:lpstr>
      <vt:lpstr>Multiple Inputs</vt:lpstr>
      <vt:lpstr>Questions for Thought: </vt:lpstr>
      <vt:lpstr>The Supply of Resources</vt:lpstr>
      <vt:lpstr>PowerPoint Presentation</vt:lpstr>
      <vt:lpstr>Time and Resource Supply Elasticity</vt:lpstr>
      <vt:lpstr>Time and Resource Supply Elasticity</vt:lpstr>
      <vt:lpstr>Supply, Demand,  and Resource Prices</vt:lpstr>
      <vt:lpstr>Resource Prices</vt:lpstr>
      <vt:lpstr>Equilibrium in a Resource Market</vt:lpstr>
      <vt:lpstr>Adjusting to Dynamic Change</vt:lpstr>
      <vt:lpstr>Adjusting to Dynamic Change</vt:lpstr>
      <vt:lpstr>The Coordinating Function of Resource Prices</vt:lpstr>
      <vt:lpstr>The Coordinating Function  of Resource Prices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</dc:title>
  <dc:subject>Money and the Banking System</dc:subject>
  <dc:creator>Dr. Chuck D. Skipton</dc:creator>
  <cp:keywords>The Supply and Demand for Productive Resources</cp:keywords>
  <cp:lastModifiedBy>Todd Myers</cp:lastModifiedBy>
  <cp:revision>1175</cp:revision>
  <cp:lastPrinted>2011-12-29T00:01:54Z</cp:lastPrinted>
  <dcterms:created xsi:type="dcterms:W3CDTF">2011-12-23T16:39:02Z</dcterms:created>
  <dcterms:modified xsi:type="dcterms:W3CDTF">2012-08-20T19:04:39Z</dcterms:modified>
</cp:coreProperties>
</file>