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BA97-8EBC-D043-A501-91F41A9D7FB1}" type="datetimeFigureOut">
              <a:rPr lang="en-US" smtClean="0"/>
              <a:t>3/2/12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4EBC-AE3C-7748-8767-A317D043EE1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BA97-8EBC-D043-A501-91F41A9D7FB1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4EBC-AE3C-7748-8767-A317D043E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BA97-8EBC-D043-A501-91F41A9D7FB1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4EBC-AE3C-7748-8767-A317D043E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BA97-8EBC-D043-A501-91F41A9D7FB1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4EBC-AE3C-7748-8767-A317D043E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BA97-8EBC-D043-A501-91F41A9D7FB1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4EBC-AE3C-7748-8767-A317D043EE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BA97-8EBC-D043-A501-91F41A9D7FB1}" type="datetimeFigureOut">
              <a:rPr lang="en-US" smtClean="0"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4EBC-AE3C-7748-8767-A317D043E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BA97-8EBC-D043-A501-91F41A9D7FB1}" type="datetimeFigureOut">
              <a:rPr lang="en-US" smtClean="0"/>
              <a:t>3/2/12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4EBC-AE3C-7748-8767-A317D043EE1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BA97-8EBC-D043-A501-91F41A9D7FB1}" type="datetimeFigureOut">
              <a:rPr lang="en-US" smtClean="0"/>
              <a:t>3/2/12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4EBC-AE3C-7748-8767-A317D043E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BA97-8EBC-D043-A501-91F41A9D7FB1}" type="datetimeFigureOut">
              <a:rPr lang="en-US" smtClean="0"/>
              <a:t>3/2/12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4EBC-AE3C-7748-8767-A317D043E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BA97-8EBC-D043-A501-91F41A9D7FB1}" type="datetimeFigureOut">
              <a:rPr lang="en-US" smtClean="0"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4EBC-AE3C-7748-8767-A317D043E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BC4BA97-8EBC-D043-A501-91F41A9D7FB1}" type="datetimeFigureOut">
              <a:rPr lang="en-US" smtClean="0"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C5EA4EBC-AE3C-7748-8767-A317D043E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1BC4BA97-8EBC-D043-A501-91F41A9D7FB1}" type="datetimeFigureOut">
              <a:rPr lang="en-US" smtClean="0"/>
              <a:t>3/2/12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EA4EBC-AE3C-7748-8767-A317D043EE1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Elusive Democracy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Decay of One-Party Rule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Congress, Liberal Democratic, and Chinese Communist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Origins and Structures – Congress and CCP have origins in Nationalist movements, have been led charismatic leaders, but have differed in their commitments to multi-party democracy</a:t>
            </a:r>
          </a:p>
          <a:p>
            <a:r>
              <a:rPr lang="en-US" dirty="0" smtClean="0"/>
              <a:t>The Congress Party – Dominated politics from </a:t>
            </a:r>
            <a:r>
              <a:rPr lang="en-US" dirty="0" err="1" smtClean="0"/>
              <a:t>Swaraj</a:t>
            </a:r>
            <a:r>
              <a:rPr lang="en-US" dirty="0" smtClean="0"/>
              <a:t> to 1967 – India a one party dominant system until BJP won plurality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in the 1990s – Congress aggregated followers interests – Goals of party could be divided on policy but built consensus on staying in power – tensions emerged between forces of change and tradition</a:t>
            </a:r>
          </a:p>
          <a:p>
            <a:r>
              <a:rPr lang="en-US" dirty="0" smtClean="0"/>
              <a:t>The Chinese Communist Party – Unlike Congress controlled party membership and made internal cohesion a higher priority – CCP membership a path to better educational and job opportunities – Relatively small proportion of population – Recent recruitment efforts have focused on increasing the number of educated individuals within the party – Development of wealth with economic reforms created alternative sources of opportunities and influence – Jiang </a:t>
            </a:r>
            <a:r>
              <a:rPr lang="en-US" dirty="0" err="1" smtClean="0"/>
              <a:t>Zemin</a:t>
            </a:r>
            <a:r>
              <a:rPr lang="en-US" dirty="0" smtClean="0"/>
              <a:t> reforms focused on bringing these new sources of power and influence into the party</a:t>
            </a:r>
          </a:p>
          <a:p>
            <a:r>
              <a:rPr lang="en-US" dirty="0" smtClean="0"/>
              <a:t>The Liberal Democratic Party – LDP successfully aggregated interests from the 1950’s to 1990’s – Conservative parties merged in 1955 to create LDP as bulwark against unification of Socialists parties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Intraparty Factionalism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LDP Factions – Factions emphasized loyalty and line members up on the basis of superior-inferior with one person being on top of the hierarchy – </a:t>
            </a:r>
            <a:r>
              <a:rPr lang="en-US" dirty="0" err="1" smtClean="0"/>
              <a:t>koenkai</a:t>
            </a:r>
            <a:r>
              <a:rPr lang="en-US" dirty="0" smtClean="0"/>
              <a:t> are local support groups for factions – Koizumi bypassed factions weakening their influence but factions remain a part of the Japanese political system</a:t>
            </a:r>
          </a:p>
          <a:p>
            <a:r>
              <a:rPr lang="en-US" dirty="0" smtClean="0"/>
              <a:t>Congress Party Factions – Traditional values have supported factions – factions expanded to maintain power and expanded across class and caste – Unlike her father, </a:t>
            </a:r>
            <a:r>
              <a:rPr lang="en-US" dirty="0" err="1" smtClean="0"/>
              <a:t>Indira</a:t>
            </a:r>
            <a:r>
              <a:rPr lang="en-US" dirty="0" smtClean="0"/>
              <a:t> Gandhi did not successfully mediate factional struggles and split the party – after 1999 with succession of Rajiv Gandhi’s widow, Sonia to lead the party Congress “was no longer a party but an undifferentiated, unanchored medley of individuals sustained by patronage</a:t>
            </a:r>
          </a:p>
          <a:p>
            <a:r>
              <a:rPr lang="en-US" dirty="0" smtClean="0"/>
              <a:t>CCP Factions – Lowell Dittmer describes 1980s as era of Elite conflicts culminating with the sacking of Zhao </a:t>
            </a:r>
            <a:r>
              <a:rPr lang="en-US" dirty="0" err="1" smtClean="0"/>
              <a:t>Ziyang</a:t>
            </a:r>
            <a:r>
              <a:rPr lang="en-US" dirty="0" smtClean="0"/>
              <a:t> in 1989 – Jing Huang identified factions being associated with decentralized base area during Chinese Civil War – </a:t>
            </a:r>
            <a:r>
              <a:rPr lang="en-US" dirty="0" err="1" smtClean="0"/>
              <a:t>Mishu</a:t>
            </a:r>
            <a:r>
              <a:rPr lang="en-US" dirty="0" smtClean="0"/>
              <a:t> – Guangxi – problem of corruption</a:t>
            </a:r>
          </a:p>
          <a:p>
            <a:r>
              <a:rPr lang="en-US" dirty="0" smtClean="0"/>
              <a:t>Factionalism, Party Stability, and Decline – Splits lead to decline of one party rule – Kanemaru Shin’s factions disintegration led to first non LDP government in Japan – 1993 – Factions officially prohibited in CCP but interest groups are accepted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Japan: Parties of the Left and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Socialists and Communists – Japanese Socialist Party founded in 1945 – split 1951 over peace treaty with U.S. – reunited 1955 – split in 1960 over factional issues – Opposition in 1970s-80s with 20% of vote in Diet elections – better in some local elections – gained seats in 1989 House of </a:t>
            </a:r>
            <a:r>
              <a:rPr lang="en-US" dirty="0" err="1" smtClean="0"/>
              <a:t>Councillors</a:t>
            </a:r>
            <a:r>
              <a:rPr lang="en-US" dirty="0" smtClean="0"/>
              <a:t> elections - transformed itself into the Japanese Social Democratic Party 1991 -1996 and joined coalition government in 1994 – abandoned opposition to Self Defense Forces – made some gains in getting compensation for atomic bomb victims and comfort women – Japanese Communist Party established in 1922 – never did better than 12% of votes in Diet elections – bellwether of voter dissatisfaction with establishment parties – Both left wing parties have declining memberships and aging leadership</a:t>
            </a:r>
          </a:p>
          <a:p>
            <a:r>
              <a:rPr lang="en-US" dirty="0" smtClean="0"/>
              <a:t>Buddhists and “Democrats” in the Floating Center – </a:t>
            </a:r>
            <a:r>
              <a:rPr lang="en-US" dirty="0" err="1" smtClean="0"/>
              <a:t>Komeito</a:t>
            </a:r>
            <a:r>
              <a:rPr lang="en-US" dirty="0" smtClean="0"/>
              <a:t> established in mid 1960s as offshoot of </a:t>
            </a:r>
            <a:r>
              <a:rPr lang="en-US" dirty="0" err="1" smtClean="0"/>
              <a:t>Soka</a:t>
            </a:r>
            <a:r>
              <a:rPr lang="en-US" dirty="0" smtClean="0"/>
              <a:t> </a:t>
            </a:r>
            <a:r>
              <a:rPr lang="en-US" dirty="0" err="1" smtClean="0"/>
              <a:t>Gakkai</a:t>
            </a:r>
            <a:r>
              <a:rPr lang="en-US" dirty="0" smtClean="0"/>
              <a:t> as a political party hoping to infuse Buddhist values into politics – voters included less educated, low income, and female voters – joined Hosokawa government in coalition in 1993 and </a:t>
            </a:r>
            <a:r>
              <a:rPr lang="en-US" dirty="0" err="1" smtClean="0"/>
              <a:t>Shinshinto</a:t>
            </a:r>
            <a:r>
              <a:rPr lang="en-US" dirty="0" smtClean="0"/>
              <a:t> in mid 1990s – Party reestablished as New </a:t>
            </a:r>
            <a:r>
              <a:rPr lang="en-US" dirty="0" err="1" smtClean="0"/>
              <a:t>Komeito</a:t>
            </a:r>
            <a:r>
              <a:rPr lang="en-US" dirty="0" smtClean="0"/>
              <a:t> in 1999 and have been coalition partner for LDP-led governments – Religious Corporation Law passed in 1995 as possible attack on </a:t>
            </a:r>
            <a:r>
              <a:rPr lang="en-US" dirty="0" err="1" smtClean="0"/>
              <a:t>Soka</a:t>
            </a:r>
            <a:r>
              <a:rPr lang="en-US" dirty="0" smtClean="0"/>
              <a:t> </a:t>
            </a:r>
            <a:r>
              <a:rPr lang="en-US" dirty="0" err="1" smtClean="0"/>
              <a:t>Gakkai’s</a:t>
            </a:r>
            <a:r>
              <a:rPr lang="en-US" dirty="0" smtClean="0"/>
              <a:t> links to New </a:t>
            </a:r>
            <a:r>
              <a:rPr lang="en-US" dirty="0" err="1" smtClean="0"/>
              <a:t>Komeito</a:t>
            </a:r>
            <a:endParaRPr lang="en-US" dirty="0" smtClean="0"/>
          </a:p>
          <a:p>
            <a:r>
              <a:rPr lang="en-US" dirty="0" smtClean="0"/>
              <a:t>The Democratic Party of Japan (DPJ) – Democratic Party of Japan was created in the 90s as an offshoot of an LDP faction led by Ozawa Ichiro – reorganized in 2003 by combining with small liberal party – 5 different Presidents between 2003 -2008 – Won majority in House of </a:t>
            </a:r>
            <a:r>
              <a:rPr lang="en-US" dirty="0" err="1" smtClean="0"/>
              <a:t>Councillors</a:t>
            </a:r>
            <a:r>
              <a:rPr lang="en-US" dirty="0" smtClean="0"/>
              <a:t> in 2007 – LDP replaced by DPJ in 2009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India: The BJP – From Opposition to Coalition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Over 50 parties contested 2009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Elections</a:t>
            </a:r>
          </a:p>
          <a:p>
            <a:r>
              <a:rPr lang="en-US" dirty="0" err="1" smtClean="0"/>
              <a:t>Bharatiya</a:t>
            </a:r>
            <a:r>
              <a:rPr lang="en-US" dirty="0" smtClean="0"/>
              <a:t> </a:t>
            </a:r>
            <a:r>
              <a:rPr lang="en-US" dirty="0" err="1" smtClean="0"/>
              <a:t>Janata</a:t>
            </a:r>
            <a:r>
              <a:rPr lang="en-US" dirty="0" smtClean="0"/>
              <a:t> Party (BJP) – Established 1980 – emphasize cultural themes (</a:t>
            </a:r>
            <a:r>
              <a:rPr lang="en-US" dirty="0" err="1" smtClean="0"/>
              <a:t>Hindutva</a:t>
            </a:r>
            <a:r>
              <a:rPr lang="en-US" dirty="0" smtClean="0"/>
              <a:t> and </a:t>
            </a:r>
            <a:r>
              <a:rPr lang="en-US" dirty="0" err="1" smtClean="0"/>
              <a:t>swadeshi</a:t>
            </a:r>
            <a:r>
              <a:rPr lang="en-US" dirty="0" smtClean="0"/>
              <a:t>) – High point in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elections with 25.6% of vote – support heavily concentrated in North, west, and central states – strengths include clearly stated principles, cohesiveness of organization and probity, grassroots mobilization, and ability to exploit religious sentiments – anti-minority, Chauvinistic party – lost leadership of governing coalition to Congress in 2004 elections – largest opposition party to Congress</a:t>
            </a:r>
          </a:p>
          <a:p>
            <a:r>
              <a:rPr lang="en-US" dirty="0" smtClean="0"/>
              <a:t>Coalition Partners: Class, Caste, and Region – Coalition parties a fact of life for the future – Communist Party of India and Communist Party of India Marxist are two durable parties along with other culture/language and caste based parties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Coalition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Parties moderate platforms to hold coalitions together</a:t>
            </a:r>
          </a:p>
          <a:p>
            <a:r>
              <a:rPr lang="en-US" dirty="0" smtClean="0"/>
              <a:t>Prime Minister Vajpayee held back on legislation to permit construction and held hard line positions on foreign policy issues to meet needs of coalitions</a:t>
            </a:r>
          </a:p>
          <a:p>
            <a:r>
              <a:rPr lang="en-US" dirty="0" smtClean="0"/>
              <a:t>Even under one of Japan’s strongest Prime Ministers, </a:t>
            </a:r>
            <a:r>
              <a:rPr lang="en-US" dirty="0" err="1" smtClean="0"/>
              <a:t>Junichiro</a:t>
            </a:r>
            <a:r>
              <a:rPr lang="en-US" dirty="0" smtClean="0"/>
              <a:t> Koizumi, </a:t>
            </a:r>
            <a:r>
              <a:rPr lang="en-US" dirty="0" err="1"/>
              <a:t>i</a:t>
            </a:r>
            <a:r>
              <a:rPr lang="en-US" dirty="0" err="1" smtClean="0"/>
              <a:t>mmobilism</a:t>
            </a:r>
            <a:r>
              <a:rPr lang="en-US" dirty="0" smtClean="0"/>
              <a:t> occurred in Japan preventing needed economic reforms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China’s Other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Democratic parties under the leadership of the Communist party are part of Chinese Constitution – Reinforced in 1993 by National People’s Congress</a:t>
            </a:r>
          </a:p>
          <a:p>
            <a:r>
              <a:rPr lang="en-US" dirty="0" smtClean="0"/>
              <a:t>Eight small democratic parties with pre-1949 roots</a:t>
            </a:r>
          </a:p>
          <a:p>
            <a:r>
              <a:rPr lang="en-US" dirty="0" smtClean="0"/>
              <a:t>CCP ideology, Confucian tradition and commitment to harmony and bad experience with multi-party style democracy are impediments to development of a genuine multi-party system</a:t>
            </a:r>
          </a:p>
          <a:p>
            <a:r>
              <a:rPr lang="en-US" dirty="0" smtClean="0"/>
              <a:t>Chinese Democratic Party found in 1998 but by the end of 1999 its leaders were in jail under charges for trying to overthrow the government</a:t>
            </a:r>
          </a:p>
          <a:p>
            <a:r>
              <a:rPr lang="en-US" dirty="0" smtClean="0"/>
              <a:t>NPC reaffirmed </a:t>
            </a:r>
            <a:r>
              <a:rPr lang="en-US" dirty="0" err="1" smtClean="0"/>
              <a:t>CCPs</a:t>
            </a:r>
            <a:r>
              <a:rPr lang="en-US" dirty="0" smtClean="0"/>
              <a:t> monopoly on power in 2009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FPTP in India – First past the post electoral system in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benefits Congress – it is possible for a party to win more seats than votes – in 1999 this dynamic benefited BJP at Congresses expense</a:t>
            </a:r>
          </a:p>
          <a:p>
            <a:r>
              <a:rPr lang="en-US" dirty="0" smtClean="0"/>
              <a:t>Controversy in Japan – Multi-member districts believed to perpetuate factionalism and money in politics – 1996 house election system used single member districts/ proportional representation system with 300 SMC seats and 200 PR seats</a:t>
            </a:r>
          </a:p>
          <a:p>
            <a:r>
              <a:rPr lang="en-US" dirty="0" smtClean="0"/>
              <a:t>Local Elections in China – Local elections meant to enhance legitimacy and credibility of one party system – 1979, 1987, and 1998 election laws produced – What expectations do voters bring to these elections – elections may lead to corruption or to strengthening the rule of law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Self-interest, corruption, and factionalism have stifled governance in India, Japan, and China</a:t>
            </a:r>
          </a:p>
          <a:p>
            <a:r>
              <a:rPr lang="en-US" dirty="0" smtClean="0"/>
              <a:t>Local election open promise for China</a:t>
            </a:r>
          </a:p>
          <a:p>
            <a:r>
              <a:rPr lang="en-US" dirty="0" smtClean="0"/>
              <a:t>Multi-party elections in India give voice to millions</a:t>
            </a:r>
          </a:p>
          <a:p>
            <a:r>
              <a:rPr lang="en-US" dirty="0" smtClean="0"/>
              <a:t>Japan has maintained a model of multiparty democracy despite </a:t>
            </a:r>
            <a:r>
              <a:rPr lang="en-US" dirty="0" err="1" smtClean="0"/>
              <a:t>immobilism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1419</TotalTime>
  <Words>1202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Elusive Democracy</vt:lpstr>
      <vt:lpstr>The Congress, Liberal Democratic, and Chinese Communist Parties</vt:lpstr>
      <vt:lpstr>Intraparty Factionalism</vt:lpstr>
      <vt:lpstr>Japan: Parties of the Left and Center</vt:lpstr>
      <vt:lpstr>India: The BJP – From Opposition to Coalition Governments</vt:lpstr>
      <vt:lpstr>Coalition Politics</vt:lpstr>
      <vt:lpstr>China’s Other Parties</vt:lpstr>
      <vt:lpstr>Election Dynamics</vt:lpstr>
      <vt:lpstr>Summary</vt:lpstr>
    </vt:vector>
  </TitlesOfParts>
  <Company>Grossmont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Elusive Democracy</dc:title>
  <dc:creator>Todd Myers</dc:creator>
  <cp:lastModifiedBy>Todd Myers</cp:lastModifiedBy>
  <cp:revision>11</cp:revision>
  <dcterms:created xsi:type="dcterms:W3CDTF">2012-03-03T05:10:18Z</dcterms:created>
  <dcterms:modified xsi:type="dcterms:W3CDTF">2012-03-04T04:49:38Z</dcterms:modified>
</cp:coreProperties>
</file>