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448F-42E1-4447-A471-67D7EE210761}" type="datetimeFigureOut">
              <a:rPr lang="en-US" smtClean="0"/>
              <a:t>1/22/12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2BC-A69E-CC41-BFD6-0786BA5772C9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448F-42E1-4447-A471-67D7EE210761}" type="datetimeFigureOut">
              <a:rPr lang="en-US" smtClean="0"/>
              <a:t>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2BC-A69E-CC41-BFD6-0786BA577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448F-42E1-4447-A471-67D7EE210761}" type="datetimeFigureOut">
              <a:rPr lang="en-US" smtClean="0"/>
              <a:t>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2BC-A69E-CC41-BFD6-0786BA577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448F-42E1-4447-A471-67D7EE210761}" type="datetimeFigureOut">
              <a:rPr lang="en-US" smtClean="0"/>
              <a:t>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2BC-A69E-CC41-BFD6-0786BA577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448F-42E1-4447-A471-67D7EE210761}" type="datetimeFigureOut">
              <a:rPr lang="en-US" smtClean="0"/>
              <a:t>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2BC-A69E-CC41-BFD6-0786BA5772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448F-42E1-4447-A471-67D7EE210761}" type="datetimeFigureOut">
              <a:rPr lang="en-US" smtClean="0"/>
              <a:t>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2BC-A69E-CC41-BFD6-0786BA577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448F-42E1-4447-A471-67D7EE210761}" type="datetimeFigureOut">
              <a:rPr lang="en-US" smtClean="0"/>
              <a:t>1/22/12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2BC-A69E-CC41-BFD6-0786BA5772C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448F-42E1-4447-A471-67D7EE210761}" type="datetimeFigureOut">
              <a:rPr lang="en-US" smtClean="0"/>
              <a:t>1/22/12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2BC-A69E-CC41-BFD6-0786BA577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448F-42E1-4447-A471-67D7EE210761}" type="datetimeFigureOut">
              <a:rPr lang="en-US" smtClean="0"/>
              <a:t>1/22/12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2BC-A69E-CC41-BFD6-0786BA577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448F-42E1-4447-A471-67D7EE210761}" type="datetimeFigureOut">
              <a:rPr lang="en-US" smtClean="0"/>
              <a:t>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2BC-A69E-CC41-BFD6-0786BA577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56D0448F-42E1-4447-A471-67D7EE210761}" type="datetimeFigureOut">
              <a:rPr lang="en-US" smtClean="0"/>
              <a:t>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2D48E2BC-A69E-CC41-BFD6-0786BA577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56D0448F-42E1-4447-A471-67D7EE210761}" type="datetimeFigureOut">
              <a:rPr lang="en-US" smtClean="0"/>
              <a:t>1/22/12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48E2BC-A69E-CC41-BFD6-0786BA5772C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Themes in Asian Politics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Asia?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Asian Century and 3 Billion New Capitalists</a:t>
            </a:r>
          </a:p>
          <a:p>
            <a:r>
              <a:rPr lang="en-US" dirty="0" smtClean="0"/>
              <a:t>The problems of large societies can be examined by looking at China and India</a:t>
            </a:r>
          </a:p>
          <a:p>
            <a:r>
              <a:rPr lang="en-US" dirty="0" smtClean="0"/>
              <a:t>Japan, India, and China are all important for understanding geopolitics</a:t>
            </a:r>
          </a:p>
          <a:p>
            <a:r>
              <a:rPr lang="en-US" dirty="0" smtClean="0"/>
              <a:t>Historically rich traditions of governance as well as enduring worldviews that offer the possibility of wisdom as well as excellent case studies for comparative work.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Themes in Asian Politics: Culture and Tradition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Endurance and use of traditional culture in present political contexts</a:t>
            </a:r>
          </a:p>
          <a:p>
            <a:r>
              <a:rPr lang="en-US" dirty="0" smtClean="0"/>
              <a:t>Intermingling and grafting of Asian traditions</a:t>
            </a:r>
          </a:p>
          <a:p>
            <a:pPr lvl="1"/>
            <a:r>
              <a:rPr lang="en-US" dirty="0" smtClean="0"/>
              <a:t>Persia to India</a:t>
            </a:r>
          </a:p>
          <a:p>
            <a:pPr lvl="1"/>
            <a:r>
              <a:rPr lang="en-US" dirty="0" smtClean="0"/>
              <a:t>Islam to South and Southeast Asia</a:t>
            </a:r>
          </a:p>
          <a:p>
            <a:pPr lvl="1"/>
            <a:r>
              <a:rPr lang="en-US" dirty="0" smtClean="0"/>
              <a:t>Buddhism from India to South, Southeast, and East Asia</a:t>
            </a:r>
          </a:p>
          <a:p>
            <a:pPr lvl="1"/>
            <a:r>
              <a:rPr lang="en-US" dirty="0" smtClean="0"/>
              <a:t>Confucianism from China to Korea and Japan and Southeast Asia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Themes in Asian Politics: Culture and Tradition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Intermingling of and grafting of Asian traditions</a:t>
            </a:r>
          </a:p>
          <a:p>
            <a:pPr lvl="1"/>
            <a:r>
              <a:rPr lang="en-US" dirty="0" smtClean="0"/>
              <a:t>Asian Values and Lee </a:t>
            </a:r>
            <a:r>
              <a:rPr lang="en-US" dirty="0" err="1" smtClean="0"/>
              <a:t>Kuan</a:t>
            </a:r>
            <a:r>
              <a:rPr lang="en-US" dirty="0" smtClean="0"/>
              <a:t> Yew</a:t>
            </a:r>
          </a:p>
          <a:p>
            <a:pPr lvl="1"/>
            <a:r>
              <a:rPr lang="en-US" dirty="0" smtClean="0"/>
              <a:t>Political problems of ethnic Chinese , Muslims, and Tamils</a:t>
            </a:r>
          </a:p>
          <a:p>
            <a:pPr lvl="1"/>
            <a:r>
              <a:rPr lang="en-US" dirty="0" smtClean="0"/>
              <a:t>Political activists </a:t>
            </a:r>
          </a:p>
          <a:p>
            <a:r>
              <a:rPr lang="en-US" dirty="0" smtClean="0"/>
              <a:t>Influence of Western Values and Institutions in Asia</a:t>
            </a:r>
          </a:p>
          <a:p>
            <a:pPr lvl="1"/>
            <a:r>
              <a:rPr lang="en-US" dirty="0" smtClean="0"/>
              <a:t>European conquest and exploration in 15</a:t>
            </a:r>
            <a:r>
              <a:rPr lang="en-US" baseline="30000" dirty="0" smtClean="0"/>
              <a:t>th</a:t>
            </a:r>
            <a:r>
              <a:rPr lang="en-US" dirty="0" smtClean="0"/>
              <a:t> to seventeenth century.</a:t>
            </a:r>
          </a:p>
          <a:p>
            <a:pPr lvl="1"/>
            <a:r>
              <a:rPr lang="en-US" dirty="0" smtClean="0"/>
              <a:t>European penetration and colonization of the region during the 18</a:t>
            </a:r>
            <a:r>
              <a:rPr lang="en-US" baseline="30000" dirty="0" smtClean="0"/>
              <a:t>th</a:t>
            </a:r>
            <a:r>
              <a:rPr lang="en-US" dirty="0" smtClean="0"/>
              <a:t> -20</a:t>
            </a:r>
            <a:r>
              <a:rPr lang="en-US" baseline="30000" dirty="0" smtClean="0"/>
              <a:t>th</a:t>
            </a:r>
            <a:r>
              <a:rPr lang="en-US" dirty="0" smtClean="0"/>
              <a:t> centuries culminating in the dismemberment of China, the opening of Japan, and the subjugation of India.</a:t>
            </a:r>
          </a:p>
          <a:p>
            <a:pPr lvl="1"/>
            <a:r>
              <a:rPr lang="en-US" dirty="0" smtClean="0"/>
              <a:t>Institutions of India mirroring English Institution, institutions of Japan echoing Western influence, and China embracing a dissenting Western ideology for the core of its state institutions.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Themes in Asian Politics: Development, State, and Nation in International Context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Socioeconomic development and political change</a:t>
            </a:r>
          </a:p>
          <a:p>
            <a:r>
              <a:rPr lang="en-US" dirty="0" smtClean="0"/>
              <a:t>Relationship between individual and the institutions of state</a:t>
            </a:r>
          </a:p>
          <a:p>
            <a:r>
              <a:rPr lang="en-US" dirty="0" smtClean="0"/>
              <a:t>National Identity and Nationalism</a:t>
            </a:r>
          </a:p>
          <a:p>
            <a:r>
              <a:rPr lang="en-US" dirty="0" smtClean="0"/>
              <a:t>The importance of the international context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Orientalism</a:t>
            </a:r>
            <a:r>
              <a:rPr lang="en-US" dirty="0" smtClean="0"/>
              <a:t> – Edward Said – The division of us and other creates a distortion of political understanding – dualistic mind set</a:t>
            </a:r>
          </a:p>
          <a:p>
            <a:pPr lvl="1"/>
            <a:r>
              <a:rPr lang="en-US" dirty="0" smtClean="0"/>
              <a:t>Eurocentric</a:t>
            </a:r>
          </a:p>
          <a:p>
            <a:pPr lvl="1"/>
            <a:r>
              <a:rPr lang="en-US" dirty="0" smtClean="0"/>
              <a:t>Brutality</a:t>
            </a:r>
          </a:p>
          <a:p>
            <a:pPr lvl="1"/>
            <a:r>
              <a:rPr lang="en-US" dirty="0" smtClean="0"/>
              <a:t>Terrorists</a:t>
            </a:r>
          </a:p>
          <a:p>
            <a:pPr lvl="1"/>
            <a:r>
              <a:rPr lang="en-US" dirty="0" smtClean="0"/>
              <a:t>Exotic</a:t>
            </a:r>
          </a:p>
          <a:p>
            <a:r>
              <a:rPr lang="en-US" dirty="0" smtClean="0"/>
              <a:t>Anti-</a:t>
            </a:r>
            <a:r>
              <a:rPr lang="en-US" dirty="0" err="1" smtClean="0"/>
              <a:t>Orientalism</a:t>
            </a:r>
            <a:r>
              <a:rPr lang="en-US" dirty="0" smtClean="0"/>
              <a:t> – Bernard Lewis defended traditional scholarship.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Scholarship, Politics, and “Truth”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Chinese Communist Party controlled research programs</a:t>
            </a:r>
          </a:p>
          <a:p>
            <a:r>
              <a:rPr lang="en-US" dirty="0" smtClean="0"/>
              <a:t>India bans objectionable films and books that could stir up communal violence</a:t>
            </a:r>
          </a:p>
          <a:p>
            <a:r>
              <a:rPr lang="en-US" dirty="0" smtClean="0"/>
              <a:t>Thailand has a </a:t>
            </a:r>
            <a:r>
              <a:rPr lang="en-US" dirty="0" err="1" smtClean="0"/>
              <a:t>lese</a:t>
            </a:r>
            <a:r>
              <a:rPr lang="en-US" dirty="0" smtClean="0"/>
              <a:t> </a:t>
            </a:r>
            <a:r>
              <a:rPr lang="en-US" dirty="0" err="1" smtClean="0"/>
              <a:t>majeste</a:t>
            </a:r>
            <a:r>
              <a:rPr lang="en-US" dirty="0" smtClean="0"/>
              <a:t> law that prohibits saying anything that may appear to insult the monarch</a:t>
            </a:r>
          </a:p>
          <a:p>
            <a:r>
              <a:rPr lang="en-US" dirty="0" smtClean="0"/>
              <a:t>Tight controls and censorship in North Korea</a:t>
            </a:r>
          </a:p>
          <a:p>
            <a:r>
              <a:rPr lang="en-US" dirty="0" smtClean="0"/>
              <a:t>China Watching and Cold War politics</a:t>
            </a:r>
          </a:p>
          <a:p>
            <a:r>
              <a:rPr lang="en-US" dirty="0" smtClean="0"/>
              <a:t>Japanese Text book case study – Nanjing Massacre, MOE, </a:t>
            </a:r>
            <a:r>
              <a:rPr lang="en-US" dirty="0" err="1" smtClean="0"/>
              <a:t>Inega</a:t>
            </a:r>
            <a:r>
              <a:rPr lang="en-US" dirty="0" smtClean="0"/>
              <a:t> </a:t>
            </a:r>
            <a:r>
              <a:rPr lang="en-US" dirty="0" err="1" smtClean="0"/>
              <a:t>Saburo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 meanings that can be hidden from outside observers</a:t>
            </a:r>
          </a:p>
          <a:p>
            <a:r>
              <a:rPr lang="en-US" dirty="0" smtClean="0"/>
              <a:t>Meanings of words change over time within a culture</a:t>
            </a:r>
          </a:p>
          <a:p>
            <a:r>
              <a:rPr lang="en-US" dirty="0" smtClean="0"/>
              <a:t>The question of what is </a:t>
            </a:r>
            <a:r>
              <a:rPr lang="en-US" dirty="0" err="1" smtClean="0"/>
              <a:t>kami</a:t>
            </a:r>
            <a:r>
              <a:rPr lang="en-US" dirty="0" smtClean="0"/>
              <a:t> – a God – a divine spirit – a remarkable event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and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and Politics</a:t>
            </a:r>
          </a:p>
          <a:p>
            <a:r>
              <a:rPr lang="en-US" dirty="0" smtClean="0"/>
              <a:t>Foundation of Politics</a:t>
            </a:r>
          </a:p>
          <a:p>
            <a:r>
              <a:rPr lang="en-US" dirty="0" smtClean="0"/>
              <a:t>Government Structures: Form and Substance</a:t>
            </a:r>
          </a:p>
          <a:p>
            <a:r>
              <a:rPr lang="en-US" dirty="0" smtClean="0"/>
              <a:t>The Individual </a:t>
            </a:r>
            <a:r>
              <a:rPr lang="en-US" smtClean="0"/>
              <a:t>and State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73</TotalTime>
  <Words>430</Words>
  <Application>Microsoft Macintosh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Introduction</vt:lpstr>
      <vt:lpstr>Why Asia?</vt:lpstr>
      <vt:lpstr>Themes in Asian Politics: Culture and Tradition</vt:lpstr>
      <vt:lpstr>Themes in Asian Politics: Culture and Tradition</vt:lpstr>
      <vt:lpstr>Themes in Asian Politics: Development, State, and Nation in International Context</vt:lpstr>
      <vt:lpstr>Lenses</vt:lpstr>
      <vt:lpstr>Scholarship, Politics, and “Truth”</vt:lpstr>
      <vt:lpstr>Language</vt:lpstr>
      <vt:lpstr>Organization and Approach</vt:lpstr>
    </vt:vector>
  </TitlesOfParts>
  <Company>Grossmont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Todd Myers</dc:creator>
  <cp:lastModifiedBy>Todd Myers</cp:lastModifiedBy>
  <cp:revision>1</cp:revision>
  <dcterms:created xsi:type="dcterms:W3CDTF">2012-01-23T04:49:11Z</dcterms:created>
  <dcterms:modified xsi:type="dcterms:W3CDTF">2012-01-23T06:02:50Z</dcterms:modified>
</cp:coreProperties>
</file>