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996F25A5-DACA-A94E-8B58-BEBA13D2D4A5}" type="datetimeFigureOut">
              <a:rPr lang="en-US" smtClean="0"/>
              <a:t>4/30/12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C62642-EE82-0D40-85CB-0907C386CB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.ph/the-republic/the-president/benigno-simeon-cojuangco-aquino-iii/platform-of-governme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Philippines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Formally democratic</a:t>
            </a:r>
          </a:p>
          <a:p>
            <a:r>
              <a:rPr lang="en-US" dirty="0" smtClean="0"/>
              <a:t>Informally oligarchic</a:t>
            </a:r>
          </a:p>
          <a:p>
            <a:r>
              <a:rPr lang="en-US" dirty="0" smtClean="0"/>
              <a:t>Threats to legitimacy come from allegations of corruption, deteriorating standards of living, and possible challenges from the military</a:t>
            </a:r>
          </a:p>
          <a:p>
            <a:r>
              <a:rPr lang="en-US" dirty="0" smtClean="0">
                <a:hlinkClick r:id="rId2"/>
              </a:rPr>
              <a:t>http://www.gov.ph/the-republic/the-president/benigno-simeon-cojuangco-aquino-iii/platform-of-government</a:t>
            </a:r>
            <a:r>
              <a:rPr lang="en-US" dirty="0" smtClean="0">
                <a:hlinkClick r:id="rId2"/>
              </a:rPr>
              <a:t>/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Philippines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 Spanish and American Colony</a:t>
            </a:r>
          </a:p>
          <a:p>
            <a:r>
              <a:rPr lang="en-US" dirty="0" smtClean="0"/>
              <a:t>Devastated by Japanese Occupation</a:t>
            </a:r>
          </a:p>
          <a:p>
            <a:r>
              <a:rPr lang="en-US" dirty="0" smtClean="0"/>
              <a:t>Achieved Independence in 1946</a:t>
            </a:r>
          </a:p>
          <a:p>
            <a:r>
              <a:rPr lang="en-US" dirty="0" smtClean="0"/>
              <a:t>Ramon Magsaysay worked to further democracy and civil liberties but ultimately failed to unseat elite families and private armies by his death in 1957.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Philippines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1965 – 1986 – Ferdinand Marcos ruled as first President re-elected in post-colonial era – 1972 proclaimed martial law to avoid term limits and address Communist and Muslim insurgencies – mismanaged economy (crony capitalism) – abused civil rights – ran fraudulent elections – assassination of political rival </a:t>
            </a:r>
            <a:r>
              <a:rPr lang="en-US" dirty="0" err="1" smtClean="0"/>
              <a:t>Benigno</a:t>
            </a:r>
            <a:r>
              <a:rPr lang="en-US" dirty="0" smtClean="0"/>
              <a:t> Aquino – Defeated by his widow by People </a:t>
            </a:r>
            <a:r>
              <a:rPr lang="en-US" dirty="0"/>
              <a:t>P</a:t>
            </a:r>
            <a:r>
              <a:rPr lang="en-US" dirty="0" smtClean="0"/>
              <a:t>ower movement after 1986 elections contested</a:t>
            </a:r>
          </a:p>
          <a:p>
            <a:r>
              <a:rPr lang="en-US" dirty="0" smtClean="0"/>
              <a:t>Corazon Aquino established civil liberties and democratic constitution but failed to address land reform or consolidate her victory into an institutionalized party – survived numerous coup attempts – Major natural disasters plagued this period including eruption of Mount Pinatubo, typhoons and tropical storms</a:t>
            </a:r>
          </a:p>
          <a:p>
            <a:r>
              <a:rPr lang="en-US" dirty="0" smtClean="0"/>
              <a:t>1992 - 1998 Fidel Ramos succeeded Aquino and enacted economic reforms and attempted to strengthen institutions at expense of dynastic families but ultimately was overwhelmed by circumstances</a:t>
            </a:r>
          </a:p>
          <a:p>
            <a:r>
              <a:rPr lang="en-US" dirty="0" smtClean="0"/>
              <a:t>Joseph Estrada succeeded Ramos but was removed from power in 2001 by popular protests over corruption issues</a:t>
            </a:r>
          </a:p>
          <a:p>
            <a:r>
              <a:rPr lang="en-US" dirty="0" smtClean="0"/>
              <a:t>His vice President Gloria </a:t>
            </a:r>
            <a:r>
              <a:rPr lang="en-US" dirty="0" err="1" smtClean="0"/>
              <a:t>Macapagal</a:t>
            </a:r>
            <a:r>
              <a:rPr lang="en-US" dirty="0" smtClean="0"/>
              <a:t> Arroyo moved into office, survived Oakland Mutiny and ran for re-election in 2004 – Concerns over </a:t>
            </a:r>
            <a:r>
              <a:rPr lang="en-US" dirty="0" err="1" smtClean="0"/>
              <a:t>personalism</a:t>
            </a:r>
            <a:r>
              <a:rPr lang="en-US" dirty="0" smtClean="0"/>
              <a:t> and oligarchic rule continued to plague the country including a false impeachment scheme to derail a legitimate attempt.</a:t>
            </a:r>
          </a:p>
          <a:p>
            <a:r>
              <a:rPr lang="en-US" dirty="0" err="1" smtClean="0"/>
              <a:t>Benigno</a:t>
            </a:r>
            <a:r>
              <a:rPr lang="en-US" dirty="0" smtClean="0"/>
              <a:t> Aquino III became president in 2010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and Social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Patron-Client Relations – </a:t>
            </a:r>
            <a:r>
              <a:rPr lang="en-US" i="1" dirty="0" err="1" smtClean="0"/>
              <a:t>Utang</a:t>
            </a:r>
            <a:r>
              <a:rPr lang="en-US" i="1" dirty="0" smtClean="0"/>
              <a:t> Na </a:t>
            </a:r>
            <a:r>
              <a:rPr lang="en-US" i="1" dirty="0" err="1" smtClean="0"/>
              <a:t>Loob</a:t>
            </a:r>
            <a:r>
              <a:rPr lang="en-US" i="1" dirty="0" smtClean="0"/>
              <a:t> </a:t>
            </a:r>
            <a:r>
              <a:rPr lang="en-US" dirty="0" smtClean="0"/>
              <a:t>indebtedness cements patronage relationships – Marcos took this to extremes – Ramos tried to strengthen institutions and laws – continues as a powerful force in Filipino politics</a:t>
            </a:r>
          </a:p>
          <a:p>
            <a:r>
              <a:rPr lang="en-US" dirty="0" smtClean="0"/>
              <a:t>Constitutions – 1899 </a:t>
            </a:r>
            <a:r>
              <a:rPr lang="en-US" dirty="0" err="1" smtClean="0"/>
              <a:t>Malolos</a:t>
            </a:r>
            <a:r>
              <a:rPr lang="en-US" dirty="0" smtClean="0"/>
              <a:t> Constitution, 1935 Constitution based on U.S. Presidential Model, 1973 Constitution attempted to shift to parliamentary system under Marcos’ absolute stewardship, and 1986 Constitution shifted more power to democracy</a:t>
            </a:r>
          </a:p>
          <a:p>
            <a:r>
              <a:rPr lang="en-US" dirty="0" smtClean="0"/>
              <a:t>The Legislature – 1986 constitution separated powers between executive and bicameral legislature that is dominated by major families</a:t>
            </a:r>
          </a:p>
          <a:p>
            <a:r>
              <a:rPr lang="en-US" dirty="0" smtClean="0"/>
              <a:t>Political Parties – two party system from 1946-1972 – Liberal and </a:t>
            </a:r>
            <a:r>
              <a:rPr lang="en-US" dirty="0" err="1" smtClean="0"/>
              <a:t>Nacionalista</a:t>
            </a:r>
            <a:r>
              <a:rPr lang="en-US" dirty="0" smtClean="0"/>
              <a:t> parties – Marcos New Society Movement (</a:t>
            </a:r>
            <a:r>
              <a:rPr lang="en-US" dirty="0" err="1" smtClean="0"/>
              <a:t>Kilusang</a:t>
            </a:r>
            <a:r>
              <a:rPr lang="en-US" dirty="0" smtClean="0"/>
              <a:t> </a:t>
            </a:r>
            <a:r>
              <a:rPr lang="en-US" dirty="0" err="1" smtClean="0"/>
              <a:t>Bagong</a:t>
            </a:r>
            <a:r>
              <a:rPr lang="en-US" dirty="0" smtClean="0"/>
              <a:t> </a:t>
            </a:r>
            <a:r>
              <a:rPr lang="en-US" dirty="0" err="1" smtClean="0"/>
              <a:t>Lipunan</a:t>
            </a:r>
            <a:r>
              <a:rPr lang="en-US" dirty="0" smtClean="0"/>
              <a:t>) was a non-competitive authoritarian party – UNIDO and LABAN supported Corazon Aquino’s ascendance to power but no permanent party formed around her.  Personality dominates Presidential elections.</a:t>
            </a:r>
          </a:p>
          <a:p>
            <a:r>
              <a:rPr lang="en-US" dirty="0" smtClean="0"/>
              <a:t>The Military – Military has been subordinate to civilian leadership though played a role in removing Marcos and some military members attempted coups during Aquino’s Presidency.  Fidel Ramos is the sole military figure to hold the highest office.</a:t>
            </a:r>
          </a:p>
          <a:p>
            <a:r>
              <a:rPr lang="en-US" dirty="0" smtClean="0"/>
              <a:t>Women – Traditional barriers have kept women out of politics – Aquino and Arroyo have played political roles because of family ties</a:t>
            </a:r>
          </a:p>
          <a:p>
            <a:r>
              <a:rPr lang="en-US" dirty="0" smtClean="0"/>
              <a:t>The Church – Church has acted as an advocate for the poor and peaceful social change but stands in the way of family planning policies that could improve Filipinos standard of living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and Social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Communist Insurgents – The Communist Party of the Philippines is the largest Communist Party in ASEAN apart from the parties in Vietnam and Laos – Oversees the New People’s Army including about 5,000 fighters throughout the archipelago – Amnesty Proclamation 1377 issued by Gloria </a:t>
            </a:r>
            <a:r>
              <a:rPr lang="en-US" dirty="0" err="1" smtClean="0"/>
              <a:t>Macapagal</a:t>
            </a:r>
            <a:r>
              <a:rPr lang="en-US" dirty="0" smtClean="0"/>
              <a:t>-Arroyo – Struggle continues</a:t>
            </a:r>
          </a:p>
          <a:p>
            <a:r>
              <a:rPr lang="en-US" dirty="0" smtClean="0"/>
              <a:t>Moro Islamic Separatists – Moro National Liberation Front established in 1972 and gained recognition from Organization of the Islamic Conference in 1975 – 1984 leadership struggle produced the Moro Islamic Liberation Front – Abu </a:t>
            </a:r>
            <a:r>
              <a:rPr lang="en-US" dirty="0" err="1" smtClean="0"/>
              <a:t>Sayyaf</a:t>
            </a:r>
            <a:r>
              <a:rPr lang="en-US" dirty="0" smtClean="0"/>
              <a:t> – emerged during this time period as well – In 1996 Autonomous region in Muslim </a:t>
            </a:r>
            <a:r>
              <a:rPr lang="en-US" dirty="0" err="1" smtClean="0"/>
              <a:t>Mindano</a:t>
            </a:r>
            <a:r>
              <a:rPr lang="en-US" dirty="0" smtClean="0"/>
              <a:t> was established as part of peace settlement with MNLF – 9/11 brought U.S. interests into this equation – 2007 MNLF and MILF reconciled opening doors for political resolution with Arroyo government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Philippine’s once known as Asia’s showcase of democracy</a:t>
            </a:r>
          </a:p>
          <a:p>
            <a:r>
              <a:rPr lang="en-US" dirty="0" smtClean="0"/>
              <a:t>Dynastic families dominate the system and client patron relations have appeared to cement this dominance</a:t>
            </a:r>
          </a:p>
          <a:p>
            <a:r>
              <a:rPr lang="en-US" dirty="0" smtClean="0"/>
              <a:t>Popular revolts throw corrupt leaders out, but dynastic families fill the gap maintaining oligarchic rule and failing to engage in needed reforms</a:t>
            </a:r>
          </a:p>
          <a:p>
            <a:r>
              <a:rPr lang="en-US" dirty="0" smtClean="0"/>
              <a:t>In 2006, Reporters without Borders listed the Philippines as the second most dangerous country in which a journalist can work after Iraq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Compares poorly with Thailand – In mid 70s both countries had GD</a:t>
            </a:r>
            <a:r>
              <a:rPr lang="en-US" dirty="0"/>
              <a:t>P</a:t>
            </a:r>
            <a:r>
              <a:rPr lang="en-US" dirty="0" smtClean="0"/>
              <a:t> per capita hovering around 300 dollars – In 2007 the Philippines had $1,192 per capita GDP and Thailand had $2,750 per capita.</a:t>
            </a:r>
          </a:p>
          <a:p>
            <a:r>
              <a:rPr lang="en-US" dirty="0" smtClean="0"/>
              <a:t>War ravaged society with feudal structure adopted Import Substitution Strategy that benefited small group of financiers and industrialist connected to state leadership</a:t>
            </a:r>
          </a:p>
          <a:p>
            <a:r>
              <a:rPr lang="en-US" dirty="0" smtClean="0"/>
              <a:t>Weak democratic institutions failed to redistribute income or create opportunities for the average Filipino</a:t>
            </a:r>
          </a:p>
          <a:p>
            <a:r>
              <a:rPr lang="en-US" dirty="0" smtClean="0"/>
              <a:t>Export Oriented Industrialization continued to benefit well connected political families – a world oil crisis and attempts to address workers concerns created pressures for the removal of Marcos</a:t>
            </a:r>
          </a:p>
          <a:p>
            <a:r>
              <a:rPr lang="en-US" dirty="0" smtClean="0"/>
              <a:t>The economy has improved since removal of Marcos, experiencing higher growth rates but was plagued by high oil prices, inflation, and the Asian Financial Crises</a:t>
            </a:r>
          </a:p>
          <a:p>
            <a:r>
              <a:rPr lang="en-US" dirty="0" smtClean="0"/>
              <a:t>Filipinos sent 14 billion dollars home (10% of GDP) making the Philippines the 4</a:t>
            </a:r>
            <a:r>
              <a:rPr lang="en-US" baseline="30000" dirty="0" smtClean="0"/>
              <a:t>th</a:t>
            </a:r>
            <a:r>
              <a:rPr lang="en-US" dirty="0" smtClean="0"/>
              <a:t> largest recipient of foreign remittances</a:t>
            </a:r>
          </a:p>
          <a:p>
            <a:r>
              <a:rPr lang="en-US" dirty="0" smtClean="0"/>
              <a:t>After failure of Joseph Estrada, Gloria Arroyo implemented economic policies that have contributed to growth drawing in foreign capital and increasing the dynamism of the Philippine business community</a:t>
            </a:r>
          </a:p>
          <a:p>
            <a:r>
              <a:rPr lang="en-US" dirty="0" smtClean="0"/>
              <a:t>Standard of living remains one of the lowest in Southeast Asia and country lags behind with Burma in meeting UN Millennium Development Goals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Philippine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State pre-requisites include massive social dislocation, external support, and </a:t>
            </a:r>
            <a:r>
              <a:rPr lang="en-US" dirty="0" err="1" smtClean="0"/>
              <a:t>antisystemic</a:t>
            </a:r>
            <a:r>
              <a:rPr lang="en-US" dirty="0" smtClean="0"/>
              <a:t> insurgency</a:t>
            </a:r>
          </a:p>
          <a:p>
            <a:r>
              <a:rPr lang="en-US" dirty="0" err="1" smtClean="0"/>
              <a:t>Personalistic</a:t>
            </a:r>
            <a:r>
              <a:rPr lang="en-US" dirty="0" smtClean="0"/>
              <a:t> nature of rule, ineffective leadership, and low capacity to meet people’s needs have weakened the state’s legitimacy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Filipino ambivalence about the United States as both exploiter and land of promise</a:t>
            </a:r>
          </a:p>
          <a:p>
            <a:r>
              <a:rPr lang="en-US" dirty="0" smtClean="0"/>
              <a:t>Missteps in supporting Marcos were not completely healed by support of movement to remove Marcos</a:t>
            </a:r>
          </a:p>
          <a:p>
            <a:r>
              <a:rPr lang="en-US" dirty="0" smtClean="0"/>
              <a:t>Subic Bay and Clark Air Force Base Controversy</a:t>
            </a:r>
          </a:p>
          <a:p>
            <a:r>
              <a:rPr lang="en-US" dirty="0" smtClean="0"/>
              <a:t>Spratly Islands controversy and 2002 ASEAN and 2004 agreement with Vietnam and China to jointly explore for oil and natural gas has reduced tensions</a:t>
            </a:r>
          </a:p>
          <a:p>
            <a:r>
              <a:rPr lang="en-US" dirty="0" smtClean="0"/>
              <a:t>9/11 and activities of Abu </a:t>
            </a:r>
            <a:r>
              <a:rPr lang="en-US" dirty="0" err="1" smtClean="0"/>
              <a:t>Sayyaf</a:t>
            </a:r>
            <a:r>
              <a:rPr lang="en-US" dirty="0" smtClean="0"/>
              <a:t> and </a:t>
            </a:r>
            <a:r>
              <a:rPr lang="en-US" dirty="0" err="1" smtClean="0"/>
              <a:t>Jemaah</a:t>
            </a:r>
            <a:r>
              <a:rPr lang="en-US" dirty="0" smtClean="0"/>
              <a:t> </a:t>
            </a:r>
            <a:r>
              <a:rPr lang="en-US" dirty="0" err="1" smtClean="0"/>
              <a:t>Islamiyah</a:t>
            </a:r>
            <a:r>
              <a:rPr lang="en-US" dirty="0" smtClean="0"/>
              <a:t> have brought Americans back into region through the Joint Special Operations Task Force Philippines (JSOTF-P).  Possible return of the U.S. with military bases in South have raised controversy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1336</TotalTime>
  <Words>1119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Philippines</vt:lpstr>
      <vt:lpstr>Philippines History</vt:lpstr>
      <vt:lpstr>Philippines History</vt:lpstr>
      <vt:lpstr>Institutions and Social Groups</vt:lpstr>
      <vt:lpstr>Institutions and Social Groups</vt:lpstr>
      <vt:lpstr>Democratization</vt:lpstr>
      <vt:lpstr>Economic Development</vt:lpstr>
      <vt:lpstr>The Philippine State</vt:lpstr>
      <vt:lpstr>Foreign Policy</vt:lpstr>
      <vt:lpstr>Conclusion</vt:lpstr>
    </vt:vector>
  </TitlesOfParts>
  <Company>Grossmont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Philippines</dc:title>
  <dc:creator>Todd Myers</dc:creator>
  <cp:lastModifiedBy>Todd Myers</cp:lastModifiedBy>
  <cp:revision>10</cp:revision>
  <dcterms:created xsi:type="dcterms:W3CDTF">2012-05-01T05:45:18Z</dcterms:created>
  <dcterms:modified xsi:type="dcterms:W3CDTF">2012-05-02T04:02:14Z</dcterms:modified>
</cp:coreProperties>
</file>