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B8B0D3E0-F583-C44A-BFEF-54F481DDECF1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E561F8-3720-1C4D-A4EE-F7AC202042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Indonesian Political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Fragile parliamentary governance under Sukarno, 1950-1957</a:t>
            </a:r>
          </a:p>
          <a:p>
            <a:r>
              <a:rPr lang="en-US" dirty="0" smtClean="0"/>
              <a:t>Guided democracy under Sukarno, 1959 -1965</a:t>
            </a:r>
          </a:p>
          <a:p>
            <a:r>
              <a:rPr lang="en-US" dirty="0" smtClean="0"/>
              <a:t>The New Order under Suharto 1967-1998</a:t>
            </a:r>
          </a:p>
          <a:p>
            <a:r>
              <a:rPr lang="en-US" dirty="0" smtClean="0"/>
              <a:t>Liberal democratic reform under multiple presidents, 1999-present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Constitution – 1945 Constitution in place throughout republic – hybrid presidential/parliamentary system – People’s Consultative Assembly – Bicameral Legislature –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(lower house) –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Daerah (Provincial representation) – Proportional Representation – Divided Government Possible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– Belief in One God – Humanitarianism – Nationalism (</a:t>
            </a:r>
            <a:r>
              <a:rPr lang="en-US" dirty="0" err="1" smtClean="0"/>
              <a:t>Bhinneka</a:t>
            </a:r>
            <a:r>
              <a:rPr lang="en-US" dirty="0" smtClean="0"/>
              <a:t> Tunggal </a:t>
            </a:r>
            <a:r>
              <a:rPr lang="en-US" dirty="0" err="1" smtClean="0"/>
              <a:t>Ika</a:t>
            </a:r>
            <a:r>
              <a:rPr lang="en-US" dirty="0" smtClean="0"/>
              <a:t>) – Democracy – Social Justice</a:t>
            </a:r>
          </a:p>
          <a:p>
            <a:r>
              <a:rPr lang="en-US" dirty="0" smtClean="0"/>
              <a:t>Political Parties – </a:t>
            </a:r>
            <a:r>
              <a:rPr lang="en-US" dirty="0" err="1" smtClean="0"/>
              <a:t>Golkar</a:t>
            </a:r>
            <a:r>
              <a:rPr lang="en-US" dirty="0" smtClean="0"/>
              <a:t> – United Development Party (PPP), Indonesian Democratic Party (PDI),  PDI – P, National Awakening Party – twenty-one parties split the remainder 49.3% of vote</a:t>
            </a:r>
          </a:p>
          <a:p>
            <a:r>
              <a:rPr lang="en-US" dirty="0" smtClean="0"/>
              <a:t>Political Islam – </a:t>
            </a:r>
            <a:r>
              <a:rPr lang="en-US" dirty="0" err="1" smtClean="0"/>
              <a:t>santri/abangan</a:t>
            </a:r>
            <a:r>
              <a:rPr lang="en-US" dirty="0" smtClean="0"/>
              <a:t> divide – Suharto co-opted Islam by becoming a hajji and creating Indonesian Association of Muslim Intellectuals – Islamic political parties PPP and Prosperous Justice Party (PKS) earned 16 million votes – smaller than NGO groups such as </a:t>
            </a:r>
            <a:r>
              <a:rPr lang="en-US" dirty="0" err="1" smtClean="0"/>
              <a:t>Nahdlatul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and </a:t>
            </a:r>
            <a:r>
              <a:rPr lang="en-US" dirty="0" err="1" smtClean="0"/>
              <a:t>Muhammadiyah</a:t>
            </a:r>
            <a:r>
              <a:rPr lang="en-US" dirty="0" smtClean="0"/>
              <a:t> – actions have been take by government against groups associated with violence such </a:t>
            </a:r>
            <a:r>
              <a:rPr lang="en-US" dirty="0" err="1" smtClean="0"/>
              <a:t>Jemaah</a:t>
            </a:r>
            <a:r>
              <a:rPr lang="en-US" dirty="0" smtClean="0"/>
              <a:t> </a:t>
            </a:r>
            <a:r>
              <a:rPr lang="en-US" dirty="0" err="1" smtClean="0"/>
              <a:t>Islamiyah</a:t>
            </a:r>
            <a:endParaRPr lang="en-US" dirty="0" smtClean="0"/>
          </a:p>
          <a:p>
            <a:r>
              <a:rPr lang="en-US" dirty="0" smtClean="0"/>
              <a:t>Military – Professionalizing the military and abandoning a dual functioning model of providing security and a political/ social function has been the goal of the </a:t>
            </a:r>
            <a:r>
              <a:rPr lang="en-US" dirty="0" err="1" smtClean="0"/>
              <a:t>reformasi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1950-1957 - Initial experiment with multi party democracy failed</a:t>
            </a:r>
          </a:p>
          <a:p>
            <a:r>
              <a:rPr lang="en-US" dirty="0" smtClean="0"/>
              <a:t>Sukarno instituted guided democracy as something more in attunement with Javanese culture</a:t>
            </a:r>
          </a:p>
          <a:p>
            <a:r>
              <a:rPr lang="en-US" dirty="0" smtClean="0"/>
              <a:t>Suharto continued bureaucratic authoritarian state</a:t>
            </a:r>
          </a:p>
          <a:p>
            <a:r>
              <a:rPr lang="en-US" dirty="0" smtClean="0"/>
              <a:t>Post Suharto era generated respect for rule of law and successful transitions of power – good prerequisites for flourishing democracy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Largest economy in region, relatively high per capita income – setback by Asian Financial Crisis – average GDP growth at about 6%</a:t>
            </a:r>
          </a:p>
          <a:p>
            <a:r>
              <a:rPr lang="en-US" dirty="0" smtClean="0"/>
              <a:t>Sukarno’s revolutionary economic system under guided democracy was xenophobic and isolationist</a:t>
            </a:r>
          </a:p>
          <a:p>
            <a:r>
              <a:rPr lang="en-US" dirty="0" smtClean="0"/>
              <a:t>Suharto’s New Order system instituted five year plans to improve public welfare, benefit from oil resources, build infrastructure and rely on private sector for capital, structural change, and productivity – difficulties encountered included income disparity, corruption, and mismanaged industries – over dependence on oil caused problems in 1986</a:t>
            </a:r>
          </a:p>
          <a:p>
            <a:r>
              <a:rPr lang="en-US" dirty="0" smtClean="0"/>
              <a:t>Market oriented reforms adopted - Import substitution policies replaced by export and openness to foreign investment – the New Order would witness swings between liberalization and protection of conglomerates owned Suharto family and cronies</a:t>
            </a:r>
          </a:p>
          <a:p>
            <a:r>
              <a:rPr lang="en-US" dirty="0" smtClean="0"/>
              <a:t>Asian Financial Crises created stresses that brought out the weakness of this system and the severity of the IMF austerity package led to downfall of Suharto</a:t>
            </a:r>
          </a:p>
          <a:p>
            <a:r>
              <a:rPr lang="en-US" dirty="0" err="1" smtClean="0"/>
              <a:t>Habibie</a:t>
            </a:r>
            <a:r>
              <a:rPr lang="en-US" dirty="0" smtClean="0"/>
              <a:t> and Wahid administrations failed to stabilize economy but Sukarnoputri and </a:t>
            </a:r>
            <a:r>
              <a:rPr lang="en-US" dirty="0" err="1" smtClean="0"/>
              <a:t>Yudhoyono</a:t>
            </a:r>
            <a:r>
              <a:rPr lang="en-US" dirty="0" smtClean="0"/>
              <a:t> improved economic conditions though Indonesia maintains a reputation as a place difficult for foreign investment</a:t>
            </a:r>
          </a:p>
          <a:p>
            <a:r>
              <a:rPr lang="en-US" dirty="0" smtClean="0"/>
              <a:t>Over past forty years life expectancy has improved, those living below poverty have decreased, and improvement on the HDI have occurred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Indonesian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Colonization, Revolution, and anti-communist purge created conditions of social dislocation to create a strong state</a:t>
            </a:r>
          </a:p>
          <a:p>
            <a:r>
              <a:rPr lang="en-US" dirty="0" smtClean="0"/>
              <a:t>State’s legitimacy connected to Suharto’s ability to meet economic needs of citizenry</a:t>
            </a:r>
          </a:p>
          <a:p>
            <a:r>
              <a:rPr lang="en-US" dirty="0" smtClean="0"/>
              <a:t>Organic development of </a:t>
            </a:r>
            <a:r>
              <a:rPr lang="en-US" dirty="0" err="1" smtClean="0"/>
              <a:t>Pancasila</a:t>
            </a:r>
            <a:r>
              <a:rPr lang="en-US" dirty="0" smtClean="0"/>
              <a:t> within a polity of contesting interest is allowing for the development of a Post-Suharto approach to legitimacy</a:t>
            </a:r>
          </a:p>
          <a:p>
            <a:r>
              <a:rPr lang="en-US" dirty="0" smtClean="0"/>
              <a:t>Present state is weaker than earlier bureaucratic authoritarian state but constitutionalism and pluralism may strengthen the state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Sukarno opposed to the old established forces and allied with the newly emerging forces – </a:t>
            </a:r>
            <a:r>
              <a:rPr lang="en-US" dirty="0" err="1" smtClean="0"/>
              <a:t>Konfrontasi</a:t>
            </a:r>
            <a:r>
              <a:rPr lang="en-US" dirty="0" smtClean="0"/>
              <a:t> against Malaysia – supported by PKI in struggle against neocolonialism, colonialism, and imperialism</a:t>
            </a:r>
          </a:p>
          <a:p>
            <a:r>
              <a:rPr lang="en-US" dirty="0" smtClean="0"/>
              <a:t>Suharto ended </a:t>
            </a:r>
            <a:r>
              <a:rPr lang="en-US" dirty="0" err="1" smtClean="0"/>
              <a:t>Konfrontasi</a:t>
            </a:r>
            <a:r>
              <a:rPr lang="en-US" dirty="0" smtClean="0"/>
              <a:t> and began New Order and quiet support of ASEAN and the zone of peace, freedom, and neutrality in Southeast Asia – lower profile in international relations – Invasion of East Timor in 1975 exception to this rule</a:t>
            </a:r>
          </a:p>
          <a:p>
            <a:r>
              <a:rPr lang="en-US" dirty="0" smtClean="0"/>
              <a:t>Gradual improvement of relations with PRC with formal establishment of diplomatic relations in 1990 – Megawati Sukarnoputri made significant efforts to improve bilateral relations – main trading partners have been with U.S., Japan, and Singapore as well as European and other Asian countries</a:t>
            </a:r>
          </a:p>
          <a:p>
            <a:r>
              <a:rPr lang="en-US" dirty="0" smtClean="0"/>
              <a:t>Skeptical relation to war on terror though accepting of U.S. humanitarian aid and counterterrorism support</a:t>
            </a:r>
          </a:p>
          <a:p>
            <a:r>
              <a:rPr lang="en-US" dirty="0" smtClean="0"/>
              <a:t>Relationship has improved with the election of President Obama and the exploration of strategic partnership</a:t>
            </a:r>
          </a:p>
          <a:p>
            <a:r>
              <a:rPr lang="en-US" dirty="0" smtClean="0"/>
              <a:t>Indonesia plays a role as a regional moderator and is a moderating voice within the Organization of the Islamic Conference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crisis may have paid a democratic dividend</a:t>
            </a:r>
          </a:p>
          <a:p>
            <a:r>
              <a:rPr lang="en-US" dirty="0" smtClean="0"/>
              <a:t>The New Order had improved the life of the average Indonesian though revelations of corruption and the burden of IMF policies disrupted this order</a:t>
            </a:r>
          </a:p>
          <a:p>
            <a:r>
              <a:rPr lang="en-US" dirty="0" smtClean="0"/>
              <a:t>New institutions offer hope for Indonesia’s development of a </a:t>
            </a:r>
            <a:r>
              <a:rPr lang="en-US" smtClean="0"/>
              <a:t>sustainable democracy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2736</TotalTime>
  <Words>783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Indonesia</vt:lpstr>
      <vt:lpstr>Indonesian Political History</vt:lpstr>
      <vt:lpstr>Institutions and Social Groups</vt:lpstr>
      <vt:lpstr>Democratization</vt:lpstr>
      <vt:lpstr>Economic Development</vt:lpstr>
      <vt:lpstr>The Indonesian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Indonesia</dc:title>
  <dc:creator>Todd Myers</dc:creator>
  <cp:lastModifiedBy>Todd Myers</cp:lastModifiedBy>
  <cp:revision>10</cp:revision>
  <dcterms:created xsi:type="dcterms:W3CDTF">2012-05-01T05:53:15Z</dcterms:created>
  <dcterms:modified xsi:type="dcterms:W3CDTF">2012-04-09T03:57:17Z</dcterms:modified>
</cp:coreProperties>
</file>