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4B47-59C1-BC4D-A4B1-763A77825153}" type="datetimeFigureOut">
              <a:rPr lang="en-US" smtClean="0"/>
              <a:t>4/29/12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BB14-E49A-E347-B382-F1EEBB73A329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4B47-59C1-BC4D-A4B1-763A77825153}" type="datetimeFigureOut">
              <a:rPr lang="en-US" smtClean="0"/>
              <a:t>4/29/12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BB14-E49A-E347-B382-F1EEBB73A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4B47-59C1-BC4D-A4B1-763A77825153}" type="datetimeFigureOut">
              <a:rPr lang="en-US" smtClean="0"/>
              <a:t>4/29/12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BB14-E49A-E347-B382-F1EEBB73A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4B47-59C1-BC4D-A4B1-763A77825153}" type="datetimeFigureOut">
              <a:rPr lang="en-US" smtClean="0"/>
              <a:t>4/29/12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BB14-E49A-E347-B382-F1EEBB73A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4B47-59C1-BC4D-A4B1-763A77825153}" type="datetimeFigureOut">
              <a:rPr lang="en-US" smtClean="0"/>
              <a:t>4/29/12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BB14-E49A-E347-B382-F1EEBB73A3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4B47-59C1-BC4D-A4B1-763A77825153}" type="datetimeFigureOut">
              <a:rPr lang="en-US" smtClean="0"/>
              <a:t>4/29/12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BB14-E49A-E347-B382-F1EEBB73A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4B47-59C1-BC4D-A4B1-763A77825153}" type="datetimeFigureOut">
              <a:rPr lang="en-US" smtClean="0"/>
              <a:t>4/29/12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BB14-E49A-E347-B382-F1EEBB73A32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4B47-59C1-BC4D-A4B1-763A77825153}" type="datetimeFigureOut">
              <a:rPr lang="en-US" smtClean="0"/>
              <a:t>4/29/12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BB14-E49A-E347-B382-F1EEBB73A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4B47-59C1-BC4D-A4B1-763A77825153}" type="datetimeFigureOut">
              <a:rPr lang="en-US" smtClean="0"/>
              <a:t>4/29/12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BB14-E49A-E347-B382-F1EEBB73A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4B47-59C1-BC4D-A4B1-763A77825153}" type="datetimeFigureOut">
              <a:rPr lang="en-US" smtClean="0"/>
              <a:t>4/29/12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BB14-E49A-E347-B382-F1EEBB73A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50C94B47-59C1-BC4D-A4B1-763A77825153}" type="datetimeFigureOut">
              <a:rPr lang="en-US" smtClean="0"/>
              <a:t>4/29/12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A163BB14-E49A-E347-B382-F1EEBB73A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50C94B47-59C1-BC4D-A4B1-763A77825153}" type="datetimeFigureOut">
              <a:rPr lang="en-US" smtClean="0"/>
              <a:t>4/29/12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63BB14-E49A-E347-B382-F1EEBB73A32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Vietnam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and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87 million people</a:t>
            </a:r>
          </a:p>
          <a:p>
            <a:r>
              <a:rPr lang="en-US" dirty="0" smtClean="0"/>
              <a:t>1000 year occupation by the Chinese from 111 BC to 939 AD</a:t>
            </a:r>
          </a:p>
          <a:p>
            <a:r>
              <a:rPr lang="en-US" dirty="0" smtClean="0"/>
              <a:t>Different cultures in Tonkin, Annam, and Cochin China</a:t>
            </a:r>
          </a:p>
          <a:p>
            <a:r>
              <a:rPr lang="en-US" dirty="0" smtClean="0"/>
              <a:t>Colonized by French in late 1800s and thrown out by 1954</a:t>
            </a:r>
          </a:p>
          <a:p>
            <a:r>
              <a:rPr lang="en-US" dirty="0" smtClean="0"/>
              <a:t>Geneva Accords of 1954 set country for unification but were ignored by southern regime under Ngo </a:t>
            </a:r>
            <a:r>
              <a:rPr lang="en-US" dirty="0" err="1" smtClean="0"/>
              <a:t>Dinh</a:t>
            </a:r>
            <a:r>
              <a:rPr lang="en-US" dirty="0" smtClean="0"/>
              <a:t> Diem and emperor </a:t>
            </a:r>
            <a:r>
              <a:rPr lang="en-US" dirty="0" err="1" smtClean="0"/>
              <a:t>Bao</a:t>
            </a:r>
            <a:r>
              <a:rPr lang="en-US" dirty="0" smtClean="0"/>
              <a:t> Dai</a:t>
            </a:r>
          </a:p>
          <a:p>
            <a:r>
              <a:rPr lang="en-US" dirty="0" smtClean="0"/>
              <a:t>Diem regime encountered internal resistance from Viet Cong and received support from U.S. that eventually supported his removal from power by military coup</a:t>
            </a:r>
          </a:p>
          <a:p>
            <a:r>
              <a:rPr lang="en-US" dirty="0" smtClean="0"/>
              <a:t>1968 Half-million American forces on the ground – </a:t>
            </a:r>
            <a:r>
              <a:rPr lang="en-US" dirty="0" err="1" smtClean="0"/>
              <a:t>Tet</a:t>
            </a:r>
            <a:r>
              <a:rPr lang="en-US" dirty="0" smtClean="0"/>
              <a:t> Offensive proved the staying power of the Vietnamese – Nixon begins </a:t>
            </a:r>
            <a:r>
              <a:rPr lang="en-US" dirty="0" err="1" smtClean="0"/>
              <a:t>Vietnamization</a:t>
            </a:r>
            <a:r>
              <a:rPr lang="en-US" dirty="0" smtClean="0"/>
              <a:t> of conflict and expanded conflict into Cambodia – 1973 Paris Peace Accords pull the United States out of conflict</a:t>
            </a:r>
          </a:p>
          <a:p>
            <a:r>
              <a:rPr lang="en-US" dirty="0" smtClean="0"/>
              <a:t>1978 Vietnam invades Cambodia</a:t>
            </a:r>
          </a:p>
          <a:p>
            <a:r>
              <a:rPr lang="en-US" dirty="0" smtClean="0"/>
              <a:t>1979 China/Vietnamese conflict</a:t>
            </a:r>
          </a:p>
          <a:p>
            <a:r>
              <a:rPr lang="en-US" dirty="0" smtClean="0"/>
              <a:t>1986 </a:t>
            </a:r>
            <a:r>
              <a:rPr lang="en-US" dirty="0" err="1" smtClean="0"/>
              <a:t>Doi</a:t>
            </a:r>
            <a:r>
              <a:rPr lang="en-US" dirty="0" smtClean="0"/>
              <a:t> </a:t>
            </a:r>
            <a:r>
              <a:rPr lang="en-US" dirty="0" err="1" smtClean="0"/>
              <a:t>Moi</a:t>
            </a:r>
            <a:r>
              <a:rPr lang="en-US" dirty="0" smtClean="0"/>
              <a:t> Renovation </a:t>
            </a:r>
          </a:p>
          <a:p>
            <a:r>
              <a:rPr lang="en-US" dirty="0" smtClean="0"/>
              <a:t>1995 joined ASEAN and normalized relations with United States</a:t>
            </a:r>
          </a:p>
          <a:p>
            <a:r>
              <a:rPr lang="en-US" dirty="0" smtClean="0"/>
              <a:t>Economic development in Vietnam has generated less inequality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Institutions and Social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Ho Chi Minh – Committed communist and founding father whose thought and image are central to conception of legitimacy in Vietnam</a:t>
            </a:r>
          </a:p>
          <a:p>
            <a:r>
              <a:rPr lang="en-US" dirty="0" smtClean="0"/>
              <a:t>Communist Party of Vietnam – 3 percent of the population or about 3 million members – bung </a:t>
            </a:r>
            <a:r>
              <a:rPr lang="en-US" dirty="0" err="1" smtClean="0"/>
              <a:t>di</a:t>
            </a:r>
            <a:r>
              <a:rPr lang="en-US" dirty="0" smtClean="0"/>
              <a:t> – factionalism: reformers, neoconservatives, bureaucrats, and the military – </a:t>
            </a:r>
            <a:r>
              <a:rPr lang="en-US" dirty="0" err="1" smtClean="0"/>
              <a:t>doi</a:t>
            </a:r>
            <a:r>
              <a:rPr lang="en-US" dirty="0" smtClean="0"/>
              <a:t> </a:t>
            </a:r>
            <a:r>
              <a:rPr lang="en-US" dirty="0" err="1" smtClean="0"/>
              <a:t>moi</a:t>
            </a:r>
            <a:r>
              <a:rPr lang="en-US" dirty="0" smtClean="0"/>
              <a:t> – consistent with Ho’s views – Ruling Triumvirate include Party Secretary </a:t>
            </a:r>
            <a:r>
              <a:rPr lang="en-US" dirty="0" err="1" smtClean="0"/>
              <a:t>Nong</a:t>
            </a:r>
            <a:r>
              <a:rPr lang="en-US" dirty="0" smtClean="0"/>
              <a:t> </a:t>
            </a:r>
            <a:r>
              <a:rPr lang="en-US" dirty="0" err="1" smtClean="0"/>
              <a:t>Duc</a:t>
            </a:r>
            <a:r>
              <a:rPr lang="en-US" dirty="0" smtClean="0"/>
              <a:t> </a:t>
            </a:r>
            <a:r>
              <a:rPr lang="en-US" dirty="0" err="1" smtClean="0"/>
              <a:t>Manh</a:t>
            </a:r>
            <a:r>
              <a:rPr lang="en-US" dirty="0" smtClean="0"/>
              <a:t> (northerner), President Nguyen Minh </a:t>
            </a:r>
            <a:r>
              <a:rPr lang="en-US" dirty="0" err="1" smtClean="0"/>
              <a:t>Triet</a:t>
            </a:r>
            <a:r>
              <a:rPr lang="en-US" dirty="0" smtClean="0"/>
              <a:t> (southerner), Prime Minister Nguyen Tan Dung (southerner)</a:t>
            </a:r>
          </a:p>
          <a:p>
            <a:r>
              <a:rPr lang="en-US" dirty="0" smtClean="0"/>
              <a:t>The National Assembly – Increased attention to rule of law has increased role of National Assembly in politics – CPV dominates selection process for candidates to the assembly – Ho Chi Minh ideology is pre-requisite for elections</a:t>
            </a:r>
          </a:p>
          <a:p>
            <a:r>
              <a:rPr lang="en-US" dirty="0" smtClean="0"/>
              <a:t>Military – 4.4 million man army is the largest in Southeast Asia – remains subordinate to party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1989 President Nguyen Van </a:t>
            </a:r>
            <a:r>
              <a:rPr lang="en-US" dirty="0" err="1" smtClean="0"/>
              <a:t>Linh</a:t>
            </a:r>
            <a:r>
              <a:rPr lang="en-US" dirty="0" smtClean="0"/>
              <a:t> stated the party rejected, “bourgeois liberalization, pluralism, political plurality, and </a:t>
            </a:r>
            <a:r>
              <a:rPr lang="en-US" dirty="0" err="1" smtClean="0"/>
              <a:t>multiopposition</a:t>
            </a:r>
            <a:r>
              <a:rPr lang="en-US" dirty="0" smtClean="0"/>
              <a:t> parties aimed at denying Marxism-Leninism, socialism, and the party’s leadership.”</a:t>
            </a:r>
          </a:p>
          <a:p>
            <a:r>
              <a:rPr lang="en-US" dirty="0" smtClean="0"/>
              <a:t>Democratic instability in Thailand, the Philippines, and Indonesia supported Vietnamese critique</a:t>
            </a:r>
          </a:p>
          <a:p>
            <a:r>
              <a:rPr lang="en-US" dirty="0" smtClean="0"/>
              <a:t>No history of democracy and Confucian tradition emphasizing hierarchy and order complements dominance of Communist party</a:t>
            </a:r>
          </a:p>
          <a:p>
            <a:r>
              <a:rPr lang="en-US" dirty="0" smtClean="0"/>
              <a:t>Mixed record on civil liberties – Buddhism </a:t>
            </a:r>
            <a:r>
              <a:rPr lang="en-US" dirty="0" err="1" smtClean="0"/>
              <a:t>v</a:t>
            </a:r>
            <a:r>
              <a:rPr lang="en-US" dirty="0" smtClean="0"/>
              <a:t>. Communist party = tensions, better relations with Catholic Church, Freedom of expression does not exist; labor rights improving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After the end of the </a:t>
            </a:r>
            <a:r>
              <a:rPr lang="en-US" dirty="0"/>
              <a:t>w</a:t>
            </a:r>
            <a:r>
              <a:rPr lang="en-US" dirty="0" smtClean="0"/>
              <a:t>ar in 1975, Vietnamese economy declined for a full fifteen years. Poor infrastructure, weak banking system, and switched from an exporter of rice to an importer of rice – war devastation and creation of dependent economy in the South combined with efforts toward collectivization contributed to abysmal state of Vietnamese economy</a:t>
            </a:r>
          </a:p>
          <a:p>
            <a:r>
              <a:rPr lang="en-US" dirty="0" err="1" smtClean="0"/>
              <a:t>Doi</a:t>
            </a:r>
            <a:r>
              <a:rPr lang="en-US" dirty="0" smtClean="0"/>
              <a:t> </a:t>
            </a:r>
            <a:r>
              <a:rPr lang="en-US" dirty="0" err="1" smtClean="0"/>
              <a:t>Moi</a:t>
            </a:r>
            <a:r>
              <a:rPr lang="en-US" dirty="0" smtClean="0"/>
              <a:t> reforms instituted in 1986 creating incentives to develop; Investment code revised in 1987 as well – Development occurred more rapidly in South than in the North – unemployment remained high</a:t>
            </a:r>
          </a:p>
          <a:p>
            <a:r>
              <a:rPr lang="en-US" dirty="0" smtClean="0"/>
              <a:t>Improvement of relations with United States increased foreign investment and contributed to boom in foreign investment – growth rates accelerated to 9.6% but slowed to 7% with Asian Financial Crisis and dissatisfaction with layers of bureaucracy and corruption to do business in Vietnam</a:t>
            </a:r>
          </a:p>
          <a:p>
            <a:r>
              <a:rPr lang="en-US" dirty="0" smtClean="0"/>
              <a:t>Vietnamese economy climbed back to 8% growth rate by 2005 and is sustained as Vietnam joined the World Trade Organization.  Vietnamese stock market grows at rapid rate and then crashes just as rapidly in 2008 – Government raises interest rates, bans importation of gold, increases taxes on luxuries, and devalues dong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Vietnamese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Until recently, the Vietnamese Communist Party has been the state</a:t>
            </a:r>
          </a:p>
          <a:p>
            <a:r>
              <a:rPr lang="en-US" dirty="0" smtClean="0"/>
              <a:t>History of social dislocation set forth the conditions for a strong state</a:t>
            </a:r>
          </a:p>
          <a:p>
            <a:r>
              <a:rPr lang="en-US" dirty="0" smtClean="0"/>
              <a:t>Since 1986, new institutions such as the National Assembly has emerged as bearers of power</a:t>
            </a:r>
          </a:p>
          <a:p>
            <a:r>
              <a:rPr lang="en-US" dirty="0" smtClean="0"/>
              <a:t>Legitimacy of state built upon successful revolutionary struggle and on performance in delivering economic goods</a:t>
            </a:r>
          </a:p>
          <a:p>
            <a:r>
              <a:rPr lang="en-US" dirty="0" smtClean="0"/>
              <a:t>Top governmental officials are generally top party officials</a:t>
            </a:r>
          </a:p>
          <a:p>
            <a:r>
              <a:rPr lang="en-US" dirty="0" smtClean="0"/>
              <a:t>Transferred over one hundred companies from the military to civilian control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Before 1986, Vietnam foreign policy revolved around securing sovereignty against all aggressors</a:t>
            </a:r>
          </a:p>
          <a:p>
            <a:r>
              <a:rPr lang="en-US" dirty="0" smtClean="0"/>
              <a:t>In post 1975 period Vietnamese foreign policy was framed by fundamental Marxist-Leninist Principles focused on statements of superior virtue rather than interests</a:t>
            </a:r>
          </a:p>
          <a:p>
            <a:r>
              <a:rPr lang="en-US" dirty="0" smtClean="0"/>
              <a:t>Withdrew from Cambodia in 1989 but did not gain diplomatic credit for act until 1990</a:t>
            </a:r>
          </a:p>
          <a:p>
            <a:r>
              <a:rPr lang="en-US" dirty="0" smtClean="0"/>
              <a:t>Normalized relations with China in 1991</a:t>
            </a:r>
          </a:p>
          <a:p>
            <a:r>
              <a:rPr lang="en-US" dirty="0" smtClean="0"/>
              <a:t>U.S. embargo lifted in 1994</a:t>
            </a:r>
          </a:p>
          <a:p>
            <a:r>
              <a:rPr lang="en-US" dirty="0" smtClean="0"/>
              <a:t>Relations with the U.S. established in 1995</a:t>
            </a:r>
          </a:p>
          <a:p>
            <a:r>
              <a:rPr lang="en-US" dirty="0" smtClean="0"/>
              <a:t>Hosted APEC in 2006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Vietnam’s future depends upon the ability of the Vietnamese communist party to balance economic development and one-party rule</a:t>
            </a:r>
          </a:p>
          <a:p>
            <a:r>
              <a:rPr lang="en-US" dirty="0" smtClean="0"/>
              <a:t>Rich natural resources, disciplined workforce, and tradition of entrepreneurship are favorable features for development</a:t>
            </a:r>
          </a:p>
          <a:p>
            <a:r>
              <a:rPr lang="en-US" dirty="0" smtClean="0"/>
              <a:t>Oppressive policies of the past prevented realization of this potential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199</TotalTime>
  <Words>806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Vietnam</vt:lpstr>
      <vt:lpstr>Statistics and History</vt:lpstr>
      <vt:lpstr>Institutions and Social Groups</vt:lpstr>
      <vt:lpstr>Democratization</vt:lpstr>
      <vt:lpstr>Economic Development</vt:lpstr>
      <vt:lpstr>The Vietnamese State</vt:lpstr>
      <vt:lpstr>Foreign Policy</vt:lpstr>
      <vt:lpstr>Conclusion</vt:lpstr>
    </vt:vector>
  </TitlesOfParts>
  <Company>Grossmont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Vietnam</dc:title>
  <dc:creator>Todd Myers</dc:creator>
  <cp:lastModifiedBy>Todd Myers</cp:lastModifiedBy>
  <cp:revision>6</cp:revision>
  <dcterms:created xsi:type="dcterms:W3CDTF">2012-04-30T01:32:37Z</dcterms:created>
  <dcterms:modified xsi:type="dcterms:W3CDTF">2012-04-30T04:51:57Z</dcterms:modified>
</cp:coreProperties>
</file>