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84A0-BE85-ED4D-AB41-C0BE275A7597}" type="datetimeFigureOut">
              <a:rPr lang="en-US" smtClean="0"/>
              <a:t>4/29/12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B540-23E9-4E48-9E19-7B7A46A6ECF5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84A0-BE85-ED4D-AB41-C0BE275A7597}" type="datetimeFigureOut">
              <a:rPr lang="en-US" smtClean="0"/>
              <a:t>4/29/12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B540-23E9-4E48-9E19-7B7A46A6E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84A0-BE85-ED4D-AB41-C0BE275A7597}" type="datetimeFigureOut">
              <a:rPr lang="en-US" smtClean="0"/>
              <a:t>4/29/12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B540-23E9-4E48-9E19-7B7A46A6E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84A0-BE85-ED4D-AB41-C0BE275A7597}" type="datetimeFigureOut">
              <a:rPr lang="en-US" smtClean="0"/>
              <a:t>4/29/12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B540-23E9-4E48-9E19-7B7A46A6E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84A0-BE85-ED4D-AB41-C0BE275A7597}" type="datetimeFigureOut">
              <a:rPr lang="en-US" smtClean="0"/>
              <a:t>4/29/12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B540-23E9-4E48-9E19-7B7A46A6ECF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84A0-BE85-ED4D-AB41-C0BE275A7597}" type="datetimeFigureOut">
              <a:rPr lang="en-US" smtClean="0"/>
              <a:t>4/29/12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B540-23E9-4E48-9E19-7B7A46A6E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84A0-BE85-ED4D-AB41-C0BE275A7597}" type="datetimeFigureOut">
              <a:rPr lang="en-US" smtClean="0"/>
              <a:t>4/29/12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B540-23E9-4E48-9E19-7B7A46A6ECF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84A0-BE85-ED4D-AB41-C0BE275A7597}" type="datetimeFigureOut">
              <a:rPr lang="en-US" smtClean="0"/>
              <a:t>4/29/12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B540-23E9-4E48-9E19-7B7A46A6E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84A0-BE85-ED4D-AB41-C0BE275A7597}" type="datetimeFigureOut">
              <a:rPr lang="en-US" smtClean="0"/>
              <a:t>4/29/12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B540-23E9-4E48-9E19-7B7A46A6E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84A0-BE85-ED4D-AB41-C0BE275A7597}" type="datetimeFigureOut">
              <a:rPr lang="en-US" smtClean="0"/>
              <a:t>4/29/12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B540-23E9-4E48-9E19-7B7A46A6E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9FAF84A0-BE85-ED4D-AB41-C0BE275A7597}" type="datetimeFigureOut">
              <a:rPr lang="en-US" smtClean="0"/>
              <a:t>4/29/12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DD40B540-23E9-4E48-9E19-7B7A46A6E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9FAF84A0-BE85-ED4D-AB41-C0BE275A7597}" type="datetimeFigureOut">
              <a:rPr lang="en-US" smtClean="0"/>
              <a:t>4/29/12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40B540-23E9-4E48-9E19-7B7A46A6ECF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Cambodia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and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Rich history and played the role of a dominant regional power in the 12</a:t>
            </a:r>
            <a:r>
              <a:rPr lang="en-US" baseline="30000" dirty="0" smtClean="0"/>
              <a:t>th</a:t>
            </a:r>
            <a:r>
              <a:rPr lang="en-US" dirty="0" smtClean="0"/>
              <a:t> and 15</a:t>
            </a:r>
            <a:r>
              <a:rPr lang="en-US" baseline="30000" dirty="0" smtClean="0"/>
              <a:t>th</a:t>
            </a:r>
            <a:r>
              <a:rPr lang="en-US" dirty="0" smtClean="0"/>
              <a:t> century when it was conquered by Ayutthaya… Subsequent kingdoms suffered pressure and instability until the French took a weak Cambodia as a protectorate in 1864</a:t>
            </a:r>
          </a:p>
          <a:p>
            <a:r>
              <a:rPr lang="en-US" dirty="0" smtClean="0"/>
              <a:t>1954 Kingdom of Cambodia becomes independent under leadership of Prince Sihanouk</a:t>
            </a:r>
          </a:p>
          <a:p>
            <a:r>
              <a:rPr lang="en-US" dirty="0" smtClean="0"/>
              <a:t>1970 Prince Sihanouk removed from power by a military coup led by Lon </a:t>
            </a:r>
            <a:r>
              <a:rPr lang="en-US" dirty="0" err="1" smtClean="0"/>
              <a:t>Nol</a:t>
            </a:r>
            <a:r>
              <a:rPr lang="en-US" dirty="0" smtClean="0"/>
              <a:t> due to inability to control Vietnamese infringements of Cambodian sovereignty</a:t>
            </a:r>
          </a:p>
          <a:p>
            <a:r>
              <a:rPr lang="en-US" dirty="0" smtClean="0"/>
              <a:t>U.S. massive bombing campaign and intervention in Cambodia contributed to instability that fueled a five year civil culminating with the victory of Khmer Rouge and the founding of Democratic Kampuchea</a:t>
            </a:r>
          </a:p>
          <a:p>
            <a:r>
              <a:rPr lang="en-US" dirty="0" err="1" smtClean="0"/>
              <a:t>Pol</a:t>
            </a:r>
            <a:r>
              <a:rPr lang="en-US" dirty="0" smtClean="0"/>
              <a:t> Pot launched an unprecedented reform of Cambodian society that was in accordance with an agrarian vision of the nation that resulted in over one million and a half deaths and massive displacements – Cambodian Holocaust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and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1978 Vietnamese invasion of Cambodia displaces Khmer Rouge and instates </a:t>
            </a:r>
            <a:r>
              <a:rPr lang="en-US" dirty="0" err="1" smtClean="0"/>
              <a:t>Heng</a:t>
            </a:r>
            <a:r>
              <a:rPr lang="en-US" dirty="0" smtClean="0"/>
              <a:t> </a:t>
            </a:r>
            <a:r>
              <a:rPr lang="en-US" dirty="0" err="1" smtClean="0"/>
              <a:t>Samrin</a:t>
            </a:r>
            <a:r>
              <a:rPr lang="en-US" dirty="0" smtClean="0"/>
              <a:t> and Hun </a:t>
            </a:r>
            <a:r>
              <a:rPr lang="en-US" dirty="0" err="1" smtClean="0"/>
              <a:t>Sen</a:t>
            </a:r>
            <a:r>
              <a:rPr lang="en-US" dirty="0" smtClean="0"/>
              <a:t> as leaders of the People’s Republic of Kampuchea – Government undid some of the more repressive features of Khmer Rouge regime</a:t>
            </a:r>
          </a:p>
          <a:p>
            <a:r>
              <a:rPr lang="en-US" dirty="0" smtClean="0"/>
              <a:t>Faction of </a:t>
            </a:r>
            <a:r>
              <a:rPr lang="en-US" dirty="0" err="1" smtClean="0"/>
              <a:t>Sihanoukists</a:t>
            </a:r>
            <a:r>
              <a:rPr lang="en-US" dirty="0" smtClean="0"/>
              <a:t>, the Khmer People’s National Liberation Front, and Khmer Rouge form the Coalition Government of Democratic Kampuchean and gain UN recognition</a:t>
            </a:r>
          </a:p>
          <a:p>
            <a:r>
              <a:rPr lang="en-US" dirty="0" smtClean="0"/>
              <a:t>Vietnam withdraws from Cambodia</a:t>
            </a:r>
          </a:p>
          <a:p>
            <a:r>
              <a:rPr lang="en-US" dirty="0" smtClean="0"/>
              <a:t>UN Transitional Authority and establish virtual government and run elections – Prince </a:t>
            </a:r>
            <a:r>
              <a:rPr lang="en-US" dirty="0" err="1" smtClean="0"/>
              <a:t>Ranariddh’s</a:t>
            </a:r>
            <a:r>
              <a:rPr lang="en-US" dirty="0" smtClean="0"/>
              <a:t> United National Front for an Independent, Peaceful and Cooperative Cambodia (FUCINPEC) and Hun </a:t>
            </a:r>
            <a:r>
              <a:rPr lang="en-US" dirty="0" err="1" smtClean="0"/>
              <a:t>Sen’s</a:t>
            </a:r>
            <a:r>
              <a:rPr lang="en-US" dirty="0" smtClean="0"/>
              <a:t> Cambodian People’s Party – election goes breaks down with 45% for FUCINPEC and CPP with 38.6% - Hun </a:t>
            </a:r>
            <a:r>
              <a:rPr lang="en-US" dirty="0" err="1" smtClean="0"/>
              <a:t>Sen</a:t>
            </a:r>
            <a:r>
              <a:rPr lang="en-US" dirty="0" smtClean="0"/>
              <a:t> forces himself into role of second prime minister</a:t>
            </a:r>
          </a:p>
          <a:p>
            <a:r>
              <a:rPr lang="en-US" dirty="0" smtClean="0"/>
              <a:t>1997 Hun </a:t>
            </a:r>
            <a:r>
              <a:rPr lang="en-US" dirty="0" err="1" smtClean="0"/>
              <a:t>Sen</a:t>
            </a:r>
            <a:r>
              <a:rPr lang="en-US" dirty="0" smtClean="0"/>
              <a:t> launches coup against </a:t>
            </a:r>
            <a:r>
              <a:rPr lang="en-US" dirty="0" err="1" smtClean="0"/>
              <a:t>Ranariddh</a:t>
            </a:r>
            <a:r>
              <a:rPr lang="en-US" dirty="0" smtClean="0"/>
              <a:t> – post coup elections were marred by corruption, intimidation, and assassination but yielded CPP 41% and FUNCIPEC 32%</a:t>
            </a:r>
          </a:p>
          <a:p>
            <a:r>
              <a:rPr lang="en-US" dirty="0" smtClean="0"/>
              <a:t>Hun </a:t>
            </a:r>
            <a:r>
              <a:rPr lang="en-US" dirty="0" err="1" smtClean="0"/>
              <a:t>Sen</a:t>
            </a:r>
            <a:r>
              <a:rPr lang="en-US" dirty="0" smtClean="0"/>
              <a:t> still in power and uses a variety of Machiavellian techniques to balance internal forces and external forces including the international aid community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Institutions and Social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King Sihanouk – powerful player in politics but regrets the course of his life – son King </a:t>
            </a:r>
            <a:r>
              <a:rPr lang="en-US" dirty="0" err="1" smtClean="0"/>
              <a:t>Sahamoni</a:t>
            </a:r>
            <a:r>
              <a:rPr lang="en-US" dirty="0" smtClean="0"/>
              <a:t> building reputation</a:t>
            </a:r>
          </a:p>
          <a:p>
            <a:r>
              <a:rPr lang="en-US" dirty="0" smtClean="0"/>
              <a:t>Hun </a:t>
            </a:r>
            <a:r>
              <a:rPr lang="en-US" dirty="0" err="1" smtClean="0"/>
              <a:t>Sen</a:t>
            </a:r>
            <a:r>
              <a:rPr lang="en-US" dirty="0" smtClean="0"/>
              <a:t> – Khmer Rouge veteran who sided with Vietnamese and presently presides over the country</a:t>
            </a:r>
          </a:p>
          <a:p>
            <a:r>
              <a:rPr lang="en-US" dirty="0" smtClean="0"/>
              <a:t>Political Parties – Cambodian People’s Party broad based patronage oriented hegemonic party – FUNCINPEC royalist/urban party in decline – Sam </a:t>
            </a:r>
            <a:r>
              <a:rPr lang="en-US" dirty="0" err="1" smtClean="0"/>
              <a:t>Rainsy</a:t>
            </a:r>
            <a:r>
              <a:rPr lang="en-US" dirty="0" smtClean="0"/>
              <a:t> Party liberal party contained by Hun </a:t>
            </a:r>
            <a:r>
              <a:rPr lang="en-US" dirty="0" err="1" smtClean="0"/>
              <a:t>Sen’s</a:t>
            </a:r>
            <a:r>
              <a:rPr lang="en-US" dirty="0" smtClean="0"/>
              <a:t> tactics</a:t>
            </a:r>
          </a:p>
          <a:p>
            <a:r>
              <a:rPr lang="en-US" dirty="0" smtClean="0"/>
              <a:t>International Aid Community – 10-15% of Cambodian GDP – 450 NGOs and dozens of UN – affiliated agencies play an important role as a restraint and supporter of Hun </a:t>
            </a:r>
            <a:r>
              <a:rPr lang="en-US" dirty="0" err="1" smtClean="0"/>
              <a:t>Sen’s</a:t>
            </a:r>
            <a:r>
              <a:rPr lang="en-US" dirty="0" smtClean="0"/>
              <a:t> regime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Cambodia has never experienced democratic governance – inheritor of god-king tradition</a:t>
            </a:r>
          </a:p>
          <a:p>
            <a:r>
              <a:rPr lang="en-US" dirty="0" smtClean="0"/>
              <a:t>Patronage based authoritarianism is political type that followed the 1993 elections</a:t>
            </a:r>
          </a:p>
          <a:p>
            <a:r>
              <a:rPr lang="en-US" dirty="0" smtClean="0"/>
              <a:t>Civil society has little chance to evolve in the shadow of external actors</a:t>
            </a:r>
          </a:p>
          <a:p>
            <a:r>
              <a:rPr lang="en-US" dirty="0" smtClean="0"/>
              <a:t>Proportional representation rules virtually guarantee CPP dominance</a:t>
            </a:r>
          </a:p>
          <a:p>
            <a:r>
              <a:rPr lang="en-US" dirty="0" smtClean="0"/>
              <a:t>Dangerous to advocate for human rights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Mid 80s PRK regime followed Vietnam’s </a:t>
            </a:r>
            <a:r>
              <a:rPr lang="en-US" dirty="0" err="1" smtClean="0"/>
              <a:t>Doi</a:t>
            </a:r>
            <a:r>
              <a:rPr lang="en-US" dirty="0" smtClean="0"/>
              <a:t> </a:t>
            </a:r>
            <a:r>
              <a:rPr lang="en-US" dirty="0" err="1" smtClean="0"/>
              <a:t>Moi</a:t>
            </a:r>
            <a:r>
              <a:rPr lang="en-US" dirty="0" smtClean="0"/>
              <a:t> reforms</a:t>
            </a:r>
          </a:p>
          <a:p>
            <a:r>
              <a:rPr lang="en-US" dirty="0" smtClean="0"/>
              <a:t>Cambodia benefited from Multi Fiber Arrangement and continues to play a role in the textile industry</a:t>
            </a:r>
          </a:p>
          <a:p>
            <a:r>
              <a:rPr lang="en-US" dirty="0" smtClean="0"/>
              <a:t>Tourism to historic sites such as </a:t>
            </a:r>
            <a:r>
              <a:rPr lang="en-US" dirty="0" err="1" smtClean="0"/>
              <a:t>Angor</a:t>
            </a:r>
            <a:r>
              <a:rPr lang="en-US" dirty="0" smtClean="0"/>
              <a:t> </a:t>
            </a:r>
            <a:r>
              <a:rPr lang="en-US" dirty="0" err="1" smtClean="0"/>
              <a:t>Wat</a:t>
            </a:r>
            <a:r>
              <a:rPr lang="en-US" dirty="0" smtClean="0"/>
              <a:t> has been an important part of the economy</a:t>
            </a:r>
          </a:p>
          <a:p>
            <a:r>
              <a:rPr lang="en-US" dirty="0" smtClean="0"/>
              <a:t>Possible oil resources</a:t>
            </a:r>
          </a:p>
          <a:p>
            <a:r>
              <a:rPr lang="en-US" dirty="0" smtClean="0"/>
              <a:t>Economy is generally poorly developed and dependent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Cambodian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Khmer state was one of the strongest in the world</a:t>
            </a:r>
          </a:p>
          <a:p>
            <a:r>
              <a:rPr lang="en-US" dirty="0" smtClean="0"/>
              <a:t>Dislocation did not yet produce a strong state in Cambodia</a:t>
            </a:r>
          </a:p>
          <a:p>
            <a:r>
              <a:rPr lang="en-US" dirty="0" smtClean="0"/>
              <a:t>Few technocrats, weak military, lack of politically skillful politicians</a:t>
            </a:r>
          </a:p>
          <a:p>
            <a:r>
              <a:rPr lang="en-US" dirty="0" smtClean="0"/>
              <a:t>Hun </a:t>
            </a:r>
            <a:r>
              <a:rPr lang="en-US" dirty="0" err="1" smtClean="0"/>
              <a:t>Sen’s</a:t>
            </a:r>
            <a:r>
              <a:rPr lang="en-US" dirty="0" smtClean="0"/>
              <a:t> legitimacy is derived from guiding Cambodia in the post Khmer Rouge era, leader of a party elected in multiple elections, and public popularity through patronage</a:t>
            </a:r>
          </a:p>
          <a:p>
            <a:r>
              <a:rPr lang="en-US" dirty="0" smtClean="0"/>
              <a:t>State’s capacity remains weak but hope is for a peace transition and state preservation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U.S., Vietnamese, and Chinese intervention fueled internal crisis</a:t>
            </a:r>
          </a:p>
          <a:p>
            <a:r>
              <a:rPr lang="en-US" dirty="0" smtClean="0"/>
              <a:t>1992 China withdrew support from Khmer Rouge</a:t>
            </a:r>
          </a:p>
          <a:p>
            <a:r>
              <a:rPr lang="en-US" dirty="0" smtClean="0"/>
              <a:t>1999 joined ASEAN</a:t>
            </a:r>
          </a:p>
          <a:p>
            <a:r>
              <a:rPr lang="en-US" dirty="0" smtClean="0"/>
              <a:t>2003 disputes over historical locations with Thailand but have been calmed as they explore oil resources in their border regions</a:t>
            </a:r>
          </a:p>
          <a:p>
            <a:r>
              <a:rPr lang="en-US" dirty="0" smtClean="0"/>
              <a:t>2007 trials of Khmer Rouge addressed crimes against the Cambodian people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Cambodians have endured horrific conditions in the sixties to the present</a:t>
            </a:r>
          </a:p>
          <a:p>
            <a:r>
              <a:rPr lang="en-US" dirty="0" smtClean="0"/>
              <a:t>In the immediate future, country will continue to have weak state institutions and be under the rule of strong man </a:t>
            </a:r>
          </a:p>
          <a:p>
            <a:r>
              <a:rPr lang="en-US" dirty="0" smtClean="0"/>
              <a:t>Reconstructing Cambodia culturally, politically, and economically is a daunting task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313</TotalTime>
  <Words>717</Words>
  <Application>Microsoft Macintosh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Cambodia</vt:lpstr>
      <vt:lpstr>Statistics and History</vt:lpstr>
      <vt:lpstr>Statistics and History</vt:lpstr>
      <vt:lpstr>Institutions and Social Groups</vt:lpstr>
      <vt:lpstr>Democratization</vt:lpstr>
      <vt:lpstr>Economic Development</vt:lpstr>
      <vt:lpstr>The Cambodian State</vt:lpstr>
      <vt:lpstr>Foreign Policy</vt:lpstr>
      <vt:lpstr>Conclusion</vt:lpstr>
    </vt:vector>
  </TitlesOfParts>
  <Company>Grossmont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Cambodia</dc:title>
  <dc:creator>Todd Myers</dc:creator>
  <cp:lastModifiedBy>Todd Myers</cp:lastModifiedBy>
  <cp:revision>11</cp:revision>
  <dcterms:created xsi:type="dcterms:W3CDTF">2012-04-30T01:35:35Z</dcterms:created>
  <dcterms:modified xsi:type="dcterms:W3CDTF">2012-04-30T06:48:43Z</dcterms:modified>
</cp:coreProperties>
</file>