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5" d="100"/>
          <a:sy n="95" d="100"/>
        </p:scale>
        <p:origin x="-1272" y="13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interSettings" Target="printerSettings/printerSettings1.bin"/><Relationship Id="rId4" Type="http://schemas.openxmlformats.org/officeDocument/2006/relationships/slide" Target="slides/slide3.xml"/><Relationship Id="rId10" Type="http://schemas.openxmlformats.org/officeDocument/2006/relationships/viewProps" Target="viewProps.xml"/><Relationship Id="rId5" Type="http://schemas.openxmlformats.org/officeDocument/2006/relationships/slide" Target="slides/slide4.xml"/><Relationship Id="rId7" Type="http://schemas.openxmlformats.org/officeDocument/2006/relationships/slide" Target="slides/slide6.xml"/><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presProps" Target="presProps.xml"/><Relationship Id="rId3" Type="http://schemas.openxmlformats.org/officeDocument/2006/relationships/slide" Target="slides/slide2.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37F43395-5440-C64D-96FE-6BAFF9594181}" type="datetimeFigureOut">
              <a:rPr lang="en-US" smtClean="0"/>
              <a:t>3/17/12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A89F6B1-F22C-8D4C-95AE-B6C6683021F1}"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F43395-5440-C64D-96FE-6BAFF9594181}" type="datetimeFigureOut">
              <a:rPr lang="en-US" smtClean="0"/>
              <a:t>3/17/12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9F6B1-F22C-8D4C-95AE-B6C6683021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F43395-5440-C64D-96FE-6BAFF9594181}" type="datetimeFigureOut">
              <a:rPr lang="en-US" smtClean="0"/>
              <a:t>3/17/12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9F6B1-F22C-8D4C-95AE-B6C6683021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F43395-5440-C64D-96FE-6BAFF9594181}" type="datetimeFigureOut">
              <a:rPr lang="en-US" smtClean="0"/>
              <a:t>3/17/12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9F6B1-F22C-8D4C-95AE-B6C6683021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F43395-5440-C64D-96FE-6BAFF9594181}" type="datetimeFigureOut">
              <a:rPr lang="en-US" smtClean="0"/>
              <a:t>3/17/12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9F6B1-F22C-8D4C-95AE-B6C6683021F1}"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F43395-5440-C64D-96FE-6BAFF9594181}" type="datetimeFigureOut">
              <a:rPr lang="en-US" smtClean="0"/>
              <a:t>3/17/12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9F6B1-F22C-8D4C-95AE-B6C6683021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F43395-5440-C64D-96FE-6BAFF9594181}" type="datetimeFigureOut">
              <a:rPr lang="en-US" smtClean="0"/>
              <a:t>3/17/12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89F6B1-F22C-8D4C-95AE-B6C6683021F1}"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F43395-5440-C64D-96FE-6BAFF9594181}" type="datetimeFigureOut">
              <a:rPr lang="en-US" smtClean="0"/>
              <a:t>3/17/12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89F6B1-F22C-8D4C-95AE-B6C6683021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43395-5440-C64D-96FE-6BAFF9594181}" type="datetimeFigureOut">
              <a:rPr lang="en-US" smtClean="0"/>
              <a:t>3/17/12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89F6B1-F22C-8D4C-95AE-B6C6683021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F43395-5440-C64D-96FE-6BAFF9594181}" type="datetimeFigureOut">
              <a:rPr lang="en-US" smtClean="0"/>
              <a:t>3/17/12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9F6B1-F22C-8D4C-95AE-B6C6683021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37F43395-5440-C64D-96FE-6BAFF9594181}" type="datetimeFigureOut">
              <a:rPr lang="en-US" smtClean="0"/>
              <a:t>3/17/12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7A89F6B1-F22C-8D4C-95AE-B6C6683021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37F43395-5440-C64D-96FE-6BAFF9594181}" type="datetimeFigureOut">
              <a:rPr lang="en-US" smtClean="0"/>
              <a:t>3/17/12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7A89F6B1-F22C-8D4C-95AE-B6C6683021F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Southeast Asia in the New International Era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Southeast Asia has been out of focus for many reasons including some cynicism related to the region linked to the Vietnam War</a:t>
            </a:r>
          </a:p>
          <a:p>
            <a:r>
              <a:rPr lang="en-US" dirty="0" smtClean="0"/>
              <a:t>Coverage of the region focuses on the superficial or exotic – sometimes great tragedies bring attention to the region but coverage of the region is eclipsed by coverage of the Middle East or China</a:t>
            </a:r>
          </a:p>
          <a:p>
            <a:r>
              <a:rPr lang="en-US" dirty="0" smtClean="0"/>
              <a:t>This region is a highly dynamic region experiencing unprecedented socioeconomic change generating new modes of wealth and poverty</a:t>
            </a:r>
          </a:p>
          <a:p>
            <a:r>
              <a:rPr lang="en-US" dirty="0" smtClean="0"/>
              <a:t>The book will cover the 11 states in the region focusing on basic political history, major institutions and social groups, democratization, economic development, the role of the state, and foreign policy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Influences and Experiences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Diverse Religious Penetration – first penetrated by Hinduism and Buddhism – Chinese influences went into Vietnam including Confucianism, Buddhism and Taoism – Islam penetrates into Malaysia, Indonesia, and other parts of Southeast Asia  – Christianity penetrates the Philippines, East Timor and other parts of Indonesia around the 15</a:t>
            </a:r>
            <a:r>
              <a:rPr lang="en-US" baseline="30000" dirty="0" smtClean="0"/>
              <a:t>th</a:t>
            </a:r>
            <a:r>
              <a:rPr lang="en-US" dirty="0" smtClean="0"/>
              <a:t> century</a:t>
            </a:r>
          </a:p>
          <a:p>
            <a:r>
              <a:rPr lang="en-US" dirty="0" smtClean="0"/>
              <a:t>Western Influence – demarcates states, and introduces nationalism, capitalism, republicanism, democracy, and communism</a:t>
            </a:r>
          </a:p>
          <a:p>
            <a:r>
              <a:rPr lang="en-US" dirty="0" smtClean="0"/>
              <a:t>Imperialism Indonesia (Dutch), Indochina (French), Malaysia, Burma (British), Philippines (Spanish, American), East Timor (Portuguese) – Developed infrastructure including ports, roads, and railroads – exploited natural resources - anti-imperialist ideology –Japanese intervention - Ho Chi Minh (Vietnam), Sukarno (Indonesia), </a:t>
            </a:r>
            <a:r>
              <a:rPr lang="en-US" dirty="0" err="1" smtClean="0"/>
              <a:t>Aung</a:t>
            </a:r>
            <a:r>
              <a:rPr lang="en-US" dirty="0" smtClean="0"/>
              <a:t> San (Burma), </a:t>
            </a:r>
            <a:r>
              <a:rPr lang="en-US" dirty="0" err="1" smtClean="0"/>
              <a:t>Tungku</a:t>
            </a:r>
            <a:r>
              <a:rPr lang="en-US" dirty="0" smtClean="0"/>
              <a:t> Abdul </a:t>
            </a:r>
            <a:r>
              <a:rPr lang="en-US" dirty="0" err="1" smtClean="0"/>
              <a:t>Rahman</a:t>
            </a:r>
            <a:r>
              <a:rPr lang="en-US" dirty="0" smtClean="0"/>
              <a:t> (Malaysia) </a:t>
            </a:r>
          </a:p>
          <a:p>
            <a:r>
              <a:rPr lang="en-US" dirty="0" smtClean="0"/>
              <a:t>Cold War – internal ideological struggles – superpower rivalry – interstate conflict – Vietnam War – Japanese economy becomes a model for the region – forces of democratization and forces of concerned about the threat posed by democratization to economic growth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Social Patterns</a:t>
            </a:r>
            <a:endParaRPr lang="en-US" dirty="0"/>
          </a:p>
        </p:txBody>
      </p:sp>
      <p:sp>
        <p:nvSpPr>
          <p:cNvPr id="3" name="Content Placeholder 2"/>
          <p:cNvSpPr>
            <a:spLocks noGrp="1"/>
          </p:cNvSpPr>
          <p:nvPr>
            <p:ph idx="1"/>
          </p:nvPr>
        </p:nvSpPr>
        <p:spPr/>
        <p:txBody>
          <a:bodyPr/>
          <a:lstStyle/>
          <a:p>
            <a:r>
              <a:rPr lang="en-US" dirty="0" smtClean="0"/>
              <a:t>Rural Villages have dominated social structure of region for most of history</a:t>
            </a:r>
          </a:p>
          <a:p>
            <a:r>
              <a:rPr lang="en-US" dirty="0" smtClean="0"/>
              <a:t>Urbanization has occurred but patterns of client-patron relationships continue to shape social relations</a:t>
            </a:r>
          </a:p>
          <a:p>
            <a:r>
              <a:rPr lang="en-US" dirty="0" smtClean="0"/>
              <a:t>Moral economies are established with these reciprocal relations</a:t>
            </a:r>
          </a:p>
          <a:p>
            <a:r>
              <a:rPr lang="en-US" dirty="0" smtClean="0"/>
              <a:t>Prop up authoritarian forms of government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International Era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End of the Cold War  and economic reforms</a:t>
            </a:r>
          </a:p>
          <a:p>
            <a:r>
              <a:rPr lang="en-US" dirty="0" smtClean="0"/>
              <a:t>Increase in per capita income from 1977 – 1997 –Thailand ($300 - $2,970), Malaysia ($660 - $3,531), Indonesia ($150 - $692), Philippines ($310 - $1,049), Singapore ($2,260 - $24,664)</a:t>
            </a:r>
          </a:p>
          <a:p>
            <a:r>
              <a:rPr lang="en-US" dirty="0" smtClean="0"/>
              <a:t>Asian Values Debate</a:t>
            </a:r>
          </a:p>
          <a:p>
            <a:r>
              <a:rPr lang="en-US" dirty="0" smtClean="0"/>
              <a:t>East Asian Financial Crisis</a:t>
            </a:r>
          </a:p>
          <a:p>
            <a:r>
              <a:rPr lang="en-US" dirty="0" smtClean="0"/>
              <a:t>September 11, 2001 – War on Terror – 2007 per capita income – Brunei ($51,005), Singapore ($29,663), Malaysia ($10,882), Thailand ($8,667), the Philippines ($5,137), Indonesia ($3,843), Vietnam ($3,071), Cambodia ($2,727), Timor-Leste ($2,506), Laos ($2,039), and Burma ($1,039)</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Political Regimes</a:t>
            </a:r>
            <a:endParaRPr lang="en-US" dirty="0"/>
          </a:p>
        </p:txBody>
      </p:sp>
      <p:graphicFrame>
        <p:nvGraphicFramePr>
          <p:cNvPr id="4" name="Content Placeholder 3"/>
          <p:cNvGraphicFramePr>
            <a:graphicFrameLocks noGrp="1"/>
          </p:cNvGraphicFramePr>
          <p:nvPr>
            <p:ph idx="1"/>
          </p:nvPr>
        </p:nvGraphicFramePr>
        <p:xfrm>
          <a:off x="914400" y="1784350"/>
          <a:ext cx="7772400" cy="7426959"/>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US" dirty="0" smtClean="0"/>
                        <a:t>Country</a:t>
                      </a:r>
                      <a:endParaRPr lang="en-US" dirty="0"/>
                    </a:p>
                  </a:txBody>
                  <a:tcPr/>
                </a:tc>
                <a:tc>
                  <a:txBody>
                    <a:bodyPr/>
                    <a:lstStyle/>
                    <a:p>
                      <a:r>
                        <a:rPr lang="en-US" dirty="0" smtClean="0"/>
                        <a:t>Diamond</a:t>
                      </a:r>
                      <a:endParaRPr lang="en-US" dirty="0"/>
                    </a:p>
                  </a:txBody>
                  <a:tcPr/>
                </a:tc>
                <a:tc>
                  <a:txBody>
                    <a:bodyPr/>
                    <a:lstStyle/>
                    <a:p>
                      <a:r>
                        <a:rPr lang="en-US" dirty="0" smtClean="0"/>
                        <a:t>Freedom House</a:t>
                      </a:r>
                      <a:endParaRPr lang="en-US" dirty="0"/>
                    </a:p>
                  </a:txBody>
                  <a:tcPr/>
                </a:tc>
              </a:tr>
              <a:tr h="370840">
                <a:tc>
                  <a:txBody>
                    <a:bodyPr/>
                    <a:lstStyle/>
                    <a:p>
                      <a:r>
                        <a:rPr lang="en-US" dirty="0" smtClean="0"/>
                        <a:t>Thailand</a:t>
                      </a:r>
                      <a:endParaRPr lang="en-US" dirty="0"/>
                    </a:p>
                  </a:txBody>
                  <a:tcPr/>
                </a:tc>
                <a:tc>
                  <a:txBody>
                    <a:bodyPr/>
                    <a:lstStyle/>
                    <a:p>
                      <a:r>
                        <a:rPr lang="en-US" dirty="0" smtClean="0"/>
                        <a:t>Electoral Democracy/</a:t>
                      </a:r>
                      <a:r>
                        <a:rPr lang="en-US" baseline="0" dirty="0" smtClean="0"/>
                        <a:t>Ambiguous</a:t>
                      </a:r>
                      <a:endParaRPr lang="en-US" dirty="0"/>
                    </a:p>
                  </a:txBody>
                  <a:tcPr/>
                </a:tc>
                <a:tc>
                  <a:txBody>
                    <a:bodyPr/>
                    <a:lstStyle/>
                    <a:p>
                      <a:r>
                        <a:rPr lang="en-US" dirty="0" smtClean="0"/>
                        <a:t>Partially Free</a:t>
                      </a:r>
                      <a:endParaRPr lang="en-US" dirty="0"/>
                    </a:p>
                  </a:txBody>
                  <a:tcPr/>
                </a:tc>
              </a:tr>
              <a:tr h="370840">
                <a:tc>
                  <a:txBody>
                    <a:bodyPr/>
                    <a:lstStyle/>
                    <a:p>
                      <a:r>
                        <a:rPr lang="en-US" dirty="0" smtClean="0"/>
                        <a:t>The Philippines</a:t>
                      </a:r>
                      <a:endParaRPr lang="en-US" dirty="0"/>
                    </a:p>
                  </a:txBody>
                  <a:tcPr/>
                </a:tc>
                <a:tc>
                  <a:txBody>
                    <a:bodyPr/>
                    <a:lstStyle/>
                    <a:p>
                      <a:r>
                        <a:rPr lang="en-US" dirty="0" smtClean="0"/>
                        <a:t>Electoral Democracy</a:t>
                      </a:r>
                      <a:endParaRPr lang="en-US" dirty="0"/>
                    </a:p>
                  </a:txBody>
                  <a:tcPr/>
                </a:tc>
                <a:tc>
                  <a:txBody>
                    <a:bodyPr/>
                    <a:lstStyle/>
                    <a:p>
                      <a:r>
                        <a:rPr lang="en-US" dirty="0" smtClean="0"/>
                        <a:t>Partially Free</a:t>
                      </a:r>
                      <a:endParaRPr lang="en-US" dirty="0"/>
                    </a:p>
                  </a:txBody>
                  <a:tcPr/>
                </a:tc>
              </a:tr>
              <a:tr h="370840">
                <a:tc>
                  <a:txBody>
                    <a:bodyPr/>
                    <a:lstStyle/>
                    <a:p>
                      <a:r>
                        <a:rPr lang="en-US" dirty="0" smtClean="0"/>
                        <a:t>Indonesia</a:t>
                      </a:r>
                      <a:endParaRPr lang="en-US" dirty="0"/>
                    </a:p>
                  </a:txBody>
                  <a:tcPr/>
                </a:tc>
                <a:tc>
                  <a:txBody>
                    <a:bodyPr/>
                    <a:lstStyle/>
                    <a:p>
                      <a:r>
                        <a:rPr lang="en-US" dirty="0" smtClean="0"/>
                        <a:t>Electoral Democracy</a:t>
                      </a:r>
                      <a:endParaRPr lang="en-US" dirty="0"/>
                    </a:p>
                  </a:txBody>
                  <a:tcPr/>
                </a:tc>
                <a:tc>
                  <a:txBody>
                    <a:bodyPr/>
                    <a:lstStyle/>
                    <a:p>
                      <a:r>
                        <a:rPr lang="en-US" dirty="0" smtClean="0"/>
                        <a:t>Free</a:t>
                      </a:r>
                      <a:endParaRPr lang="en-US" dirty="0"/>
                    </a:p>
                  </a:txBody>
                  <a:tcPr/>
                </a:tc>
              </a:tr>
              <a:tr h="370840">
                <a:tc>
                  <a:txBody>
                    <a:bodyPr/>
                    <a:lstStyle/>
                    <a:p>
                      <a:r>
                        <a:rPr lang="en-US" dirty="0" smtClean="0"/>
                        <a:t>Malaysia</a:t>
                      </a:r>
                      <a:endParaRPr lang="en-US" dirty="0"/>
                    </a:p>
                  </a:txBody>
                  <a:tcPr/>
                </a:tc>
                <a:tc>
                  <a:txBody>
                    <a:bodyPr/>
                    <a:lstStyle/>
                    <a:p>
                      <a:r>
                        <a:rPr lang="en-US" dirty="0" smtClean="0"/>
                        <a:t>Competitive Authoritarian Regime</a:t>
                      </a:r>
                      <a:endParaRPr lang="en-US" dirty="0"/>
                    </a:p>
                  </a:txBody>
                  <a:tcPr/>
                </a:tc>
                <a:tc>
                  <a:txBody>
                    <a:bodyPr/>
                    <a:lstStyle/>
                    <a:p>
                      <a:endParaRPr lang="en-US"/>
                    </a:p>
                  </a:txBody>
                  <a:tcPr/>
                </a:tc>
              </a:tr>
              <a:tr h="370840">
                <a:tc>
                  <a:txBody>
                    <a:bodyPr/>
                    <a:lstStyle/>
                    <a:p>
                      <a:r>
                        <a:rPr lang="en-US" dirty="0" smtClean="0"/>
                        <a:t>Singapore</a:t>
                      </a:r>
                      <a:endParaRPr lang="en-US" dirty="0"/>
                    </a:p>
                  </a:txBody>
                  <a:tcPr/>
                </a:tc>
                <a:tc>
                  <a:txBody>
                    <a:bodyPr/>
                    <a:lstStyle/>
                    <a:p>
                      <a:r>
                        <a:rPr lang="en-US" dirty="0" smtClean="0"/>
                        <a:t>Hegemonic Electoral</a:t>
                      </a:r>
                      <a:r>
                        <a:rPr lang="en-US" baseline="0" dirty="0" smtClean="0"/>
                        <a:t> Authoritarian Regime</a:t>
                      </a:r>
                      <a:endParaRPr lang="en-US" dirty="0"/>
                    </a:p>
                  </a:txBody>
                  <a:tcPr/>
                </a:tc>
                <a:tc>
                  <a:txBody>
                    <a:bodyPr/>
                    <a:lstStyle/>
                    <a:p>
                      <a:endParaRPr lang="en-US"/>
                    </a:p>
                  </a:txBody>
                  <a:tcPr/>
                </a:tc>
              </a:tr>
              <a:tr h="370840">
                <a:tc>
                  <a:txBody>
                    <a:bodyPr/>
                    <a:lstStyle/>
                    <a:p>
                      <a:r>
                        <a:rPr lang="en-US" dirty="0" smtClean="0"/>
                        <a:t>Vietnam</a:t>
                      </a:r>
                      <a:endParaRPr lang="en-US" dirty="0"/>
                    </a:p>
                  </a:txBody>
                  <a:tcPr/>
                </a:tc>
                <a:tc>
                  <a:txBody>
                    <a:bodyPr/>
                    <a:lstStyle/>
                    <a:p>
                      <a:r>
                        <a:rPr lang="en-US" dirty="0" smtClean="0"/>
                        <a:t>Politically Closed Authoritarian Regime</a:t>
                      </a:r>
                      <a:endParaRPr lang="en-US" dirty="0"/>
                    </a:p>
                  </a:txBody>
                  <a:tcPr/>
                </a:tc>
                <a:tc>
                  <a:txBody>
                    <a:bodyPr/>
                    <a:lstStyle/>
                    <a:p>
                      <a:endParaRPr lang="en-US"/>
                    </a:p>
                  </a:txBody>
                  <a:tcPr/>
                </a:tc>
              </a:tr>
              <a:tr h="370840">
                <a:tc>
                  <a:txBody>
                    <a:bodyPr/>
                    <a:lstStyle/>
                    <a:p>
                      <a:r>
                        <a:rPr lang="en-US" dirty="0" smtClean="0"/>
                        <a:t>Laos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Politically Closed Authoritarian Regime</a:t>
                      </a:r>
                    </a:p>
                    <a:p>
                      <a:endParaRPr lang="en-US" dirty="0"/>
                    </a:p>
                  </a:txBody>
                  <a:tcPr/>
                </a:tc>
                <a:tc>
                  <a:txBody>
                    <a:bodyPr/>
                    <a:lstStyle/>
                    <a:p>
                      <a:endParaRPr lang="en-US"/>
                    </a:p>
                  </a:txBody>
                  <a:tcPr/>
                </a:tc>
              </a:tr>
              <a:tr h="370840">
                <a:tc>
                  <a:txBody>
                    <a:bodyPr/>
                    <a:lstStyle/>
                    <a:p>
                      <a:r>
                        <a:rPr lang="en-US" dirty="0" smtClean="0"/>
                        <a:t>Burma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Politically Closed Authoritarian Regime</a:t>
                      </a:r>
                    </a:p>
                    <a:p>
                      <a:endParaRPr lang="en-US" dirty="0"/>
                    </a:p>
                  </a:txBody>
                  <a:tcPr/>
                </a:tc>
                <a:tc>
                  <a:txBody>
                    <a:bodyPr/>
                    <a:lstStyle/>
                    <a:p>
                      <a:endParaRPr lang="en-US"/>
                    </a:p>
                  </a:txBody>
                  <a:tcPr/>
                </a:tc>
              </a:tr>
              <a:tr h="370840">
                <a:tc>
                  <a:txBody>
                    <a:bodyPr/>
                    <a:lstStyle/>
                    <a:p>
                      <a:r>
                        <a:rPr lang="en-US" dirty="0" smtClean="0"/>
                        <a:t>Cambodia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Hegemonic Electoral</a:t>
                      </a:r>
                      <a:r>
                        <a:rPr lang="en-US" baseline="0" dirty="0" smtClean="0"/>
                        <a:t> Authoritarian Regime</a:t>
                      </a:r>
                      <a:endParaRPr lang="en-US" dirty="0" smtClean="0"/>
                    </a:p>
                    <a:p>
                      <a:endParaRPr lang="en-US" dirty="0"/>
                    </a:p>
                  </a:txBody>
                  <a:tcPr/>
                </a:tc>
                <a:tc>
                  <a:txBody>
                    <a:bodyPr/>
                    <a:lstStyle/>
                    <a:p>
                      <a:endParaRPr lang="en-US"/>
                    </a:p>
                  </a:txBody>
                  <a:tcPr/>
                </a:tc>
              </a:tr>
              <a:tr h="370840">
                <a:tc>
                  <a:txBody>
                    <a:bodyPr/>
                    <a:lstStyle/>
                    <a:p>
                      <a:r>
                        <a:rPr lang="en-US" dirty="0" smtClean="0"/>
                        <a:t>Brunei </a:t>
                      </a:r>
                      <a:endParaRPr lang="en-US" dirty="0"/>
                    </a:p>
                  </a:txBody>
                  <a:tcPr/>
                </a:tc>
                <a:tc>
                  <a:txBody>
                    <a:bodyPr/>
                    <a:lstStyle/>
                    <a:p>
                      <a:r>
                        <a:rPr lang="en-US" dirty="0" smtClean="0"/>
                        <a:t>Politically Closed Authoritative</a:t>
                      </a:r>
                      <a:r>
                        <a:rPr lang="en-US" baseline="0" dirty="0" smtClean="0"/>
                        <a:t> Regime</a:t>
                      </a:r>
                      <a:endParaRPr lang="en-US" dirty="0"/>
                    </a:p>
                  </a:txBody>
                  <a:tcPr/>
                </a:tc>
                <a:tc>
                  <a:txBody>
                    <a:bodyPr/>
                    <a:lstStyle/>
                    <a:p>
                      <a:endParaRPr lang="en-US"/>
                    </a:p>
                  </a:txBody>
                  <a:tcPr/>
                </a:tc>
              </a:tr>
              <a:tr h="370840">
                <a:tc>
                  <a:txBody>
                    <a:bodyPr/>
                    <a:lstStyle/>
                    <a:p>
                      <a:r>
                        <a:rPr lang="en-US" dirty="0" smtClean="0"/>
                        <a:t>Timor-Leste</a:t>
                      </a:r>
                      <a:endParaRPr lang="en-US" dirty="0"/>
                    </a:p>
                  </a:txBody>
                  <a:tcPr/>
                </a:tc>
                <a:tc>
                  <a:txBody>
                    <a:bodyPr/>
                    <a:lstStyle/>
                    <a:p>
                      <a:r>
                        <a:rPr lang="en-US" smtClean="0"/>
                        <a:t>Ambiguous</a:t>
                      </a:r>
                      <a:r>
                        <a:rPr lang="en-US" baseline="0" smtClean="0"/>
                        <a:t> Regime</a:t>
                      </a:r>
                      <a:endParaRPr lang="en-US"/>
                    </a:p>
                  </a:txBody>
                  <a:tcPr/>
                </a:tc>
                <a:tc>
                  <a:txBody>
                    <a:bodyPr/>
                    <a:lstStyle/>
                    <a:p>
                      <a:endParaRPr lang="en-US"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182</TotalTime>
  <Words>573</Words>
  <Application>Microsoft Macintosh PowerPoint</Application>
  <PresentationFormat>On-screen Show (4:3)</PresentationFormat>
  <Paragraphs>51</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Metro</vt:lpstr>
      <vt:lpstr>Southeast Asia in the New International Era</vt:lpstr>
      <vt:lpstr>Introduction</vt:lpstr>
      <vt:lpstr>Influences and Experiences</vt:lpstr>
      <vt:lpstr>Shared Social Patterns</vt:lpstr>
      <vt:lpstr>The New International Era</vt:lpstr>
      <vt:lpstr>Comparing Political Regimes</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Southeast Asia in the New International Era</dc:title>
  <dc:creator>Todd Myers</dc:creator>
  <cp:lastModifiedBy>Todd Myers</cp:lastModifiedBy>
  <cp:revision>4</cp:revision>
  <dcterms:created xsi:type="dcterms:W3CDTF">2012-03-18T03:23:27Z</dcterms:created>
  <dcterms:modified xsi:type="dcterms:W3CDTF">2012-03-18T06:25:57Z</dcterms:modified>
</cp:coreProperties>
</file>