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2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0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4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9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5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6F5D-3A13-4D40-8033-C68A8C2B306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AE71-8A04-4835-A026-F9CA78D34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4363"/>
            <a:ext cx="83820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20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 Rafia</dc:creator>
  <cp:lastModifiedBy>Lida Rafia</cp:lastModifiedBy>
  <cp:revision>1</cp:revision>
  <dcterms:created xsi:type="dcterms:W3CDTF">2018-09-12T16:42:24Z</dcterms:created>
  <dcterms:modified xsi:type="dcterms:W3CDTF">2018-09-12T16:43:00Z</dcterms:modified>
</cp:coreProperties>
</file>