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6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8DB6-E88F-4068-9B5D-83594F3F49E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77FE-14FA-499E-8423-DB62DD8FE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3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8DB6-E88F-4068-9B5D-83594F3F49E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77FE-14FA-499E-8423-DB62DD8FE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81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8DB6-E88F-4068-9B5D-83594F3F49E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77FE-14FA-499E-8423-DB62DD8FE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8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8DB6-E88F-4068-9B5D-83594F3F49E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77FE-14FA-499E-8423-DB62DD8FE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72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8DB6-E88F-4068-9B5D-83594F3F49E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77FE-14FA-499E-8423-DB62DD8FE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10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8DB6-E88F-4068-9B5D-83594F3F49E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77FE-14FA-499E-8423-DB62DD8FE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35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8DB6-E88F-4068-9B5D-83594F3F49E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77FE-14FA-499E-8423-DB62DD8FE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6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8DB6-E88F-4068-9B5D-83594F3F49E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77FE-14FA-499E-8423-DB62DD8FE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87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8DB6-E88F-4068-9B5D-83594F3F49E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77FE-14FA-499E-8423-DB62DD8FE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69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8DB6-E88F-4068-9B5D-83594F3F49E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77FE-14FA-499E-8423-DB62DD8FE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5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8DB6-E88F-4068-9B5D-83594F3F49E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77FE-14FA-499E-8423-DB62DD8FE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0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E8DB6-E88F-4068-9B5D-83594F3F49E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677FE-14FA-499E-8423-DB62DD8FE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2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90488"/>
            <a:ext cx="9134475" cy="667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246418" y="6449074"/>
            <a:ext cx="685800" cy="3184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51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Grossmont-Cuyamaca Community College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Lida Rafia</dc:creator>
  <cp:lastModifiedBy>Lida Rafia</cp:lastModifiedBy>
  <cp:revision>1</cp:revision>
  <dcterms:created xsi:type="dcterms:W3CDTF">2018-09-12T16:43:49Z</dcterms:created>
  <dcterms:modified xsi:type="dcterms:W3CDTF">2018-09-12T16:45:45Z</dcterms:modified>
</cp:coreProperties>
</file>