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7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3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8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7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6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9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F7EA-FF5D-4699-9100-F01AE6BE94A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7DB16-FBC3-467E-BE9A-DC0A061A9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2" y="304800"/>
            <a:ext cx="8651748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44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 Rafia</dc:creator>
  <cp:lastModifiedBy>Lida Rafia</cp:lastModifiedBy>
  <cp:revision>1</cp:revision>
  <dcterms:created xsi:type="dcterms:W3CDTF">2018-09-12T16:51:30Z</dcterms:created>
  <dcterms:modified xsi:type="dcterms:W3CDTF">2018-09-12T16:52:25Z</dcterms:modified>
</cp:coreProperties>
</file>