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 id="2147483649" r:id="rId2"/>
  </p:sldMasterIdLst>
  <p:notesMasterIdLst>
    <p:notesMasterId r:id="rId4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95"/>
    <p:restoredTop sz="90924"/>
  </p:normalViewPr>
  <p:slideViewPr>
    <p:cSldViewPr>
      <p:cViewPr varScale="1">
        <p:scale>
          <a:sx n="71" d="100"/>
          <a:sy n="71" d="100"/>
        </p:scale>
        <p:origin x="168" y="752"/>
      </p:cViewPr>
      <p:guideLst>
        <p:guide orient="horz" pos="2160"/>
        <p:guide pos="2880"/>
      </p:guideLst>
    </p:cSldViewPr>
  </p:slideViewPr>
  <p:outlineViewPr>
    <p:cViewPr varScale="1">
      <p:scale>
        <a:sx n="170" d="200"/>
        <a:sy n="170" d="200"/>
      </p:scale>
      <p:origin x="-784" y="-88"/>
    </p:cViewPr>
  </p:outlineViewPr>
  <p:notesTextViewPr>
    <p:cViewPr>
      <p:scale>
        <a:sx n="100" d="100"/>
        <a:sy n="100" d="100"/>
      </p:scale>
      <p:origin x="0" y="0"/>
    </p:cViewPr>
  </p:notesTextViewPr>
  <p:notesViewPr>
    <p:cSldViewPr>
      <p:cViewPr varScale="1">
        <p:scale>
          <a:sx n="73" d="100"/>
          <a:sy n="73" d="100"/>
        </p:scale>
        <p:origin x="-1976" y="-1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sldImg"/>
          </p:nvPr>
        </p:nvSpPr>
        <p:spPr bwMode="auto">
          <a:xfrm>
            <a:off x="3962400" y="457200"/>
            <a:ext cx="5027613" cy="3770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ltLang="x-none"/>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charset="0"/>
                <a:ea typeface="Arial Unicode MS" charset="0"/>
                <a:cs typeface="Arial Unicode MS" charset="0"/>
              </a:defRPr>
            </a:lvl1pPr>
          </a:lstStyle>
          <a:p>
            <a:endParaRPr lang="en-US" altLang="x-none"/>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charset="0"/>
                <a:ea typeface="Arial Unicode MS" charset="0"/>
                <a:cs typeface="Arial Unicode MS" charset="0"/>
              </a:defRPr>
            </a:lvl1pPr>
          </a:lstStyle>
          <a:p>
            <a:endParaRPr lang="en-US" altLang="x-none"/>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charset="0"/>
                <a:ea typeface="Arial Unicode MS" charset="0"/>
                <a:cs typeface="Arial Unicode MS" charset="0"/>
              </a:defRPr>
            </a:lvl1pPr>
          </a:lstStyle>
          <a:p>
            <a:endParaRPr lang="en-US" altLang="x-none"/>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charset="0"/>
                <a:ea typeface="Arial Unicode MS" charset="0"/>
                <a:cs typeface="Arial Unicode MS" charset="0"/>
              </a:defRPr>
            </a:lvl1pPr>
          </a:lstStyle>
          <a:p>
            <a:fld id="{D89FE448-C70A-B24B-8677-27A09E49EDE8}"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CFCE159-4236-234B-8B3A-5A110DB52E06}" type="slidenum">
              <a:rPr lang="en-US" altLang="x-none"/>
              <a:pPr/>
              <a:t>1</a:t>
            </a:fld>
            <a:endParaRPr lang="en-US" altLang="x-none"/>
          </a:p>
        </p:txBody>
      </p:sp>
      <p:sp>
        <p:nvSpPr>
          <p:cNvPr id="4198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198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295CC0-64F0-1444-AC46-644C2F3A9C89}" type="slidenum">
              <a:rPr lang="en-US" altLang="x-none"/>
              <a:pPr/>
              <a:t>10</a:t>
            </a:fld>
            <a:endParaRPr lang="en-US" altLang="x-none"/>
          </a:p>
        </p:txBody>
      </p:sp>
      <p:sp>
        <p:nvSpPr>
          <p:cNvPr id="5120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120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189242F-93AE-1C46-8EBA-96DFCCA01E78}" type="slidenum">
              <a:rPr lang="en-US" altLang="x-none"/>
              <a:pPr/>
              <a:t>11</a:t>
            </a:fld>
            <a:endParaRPr lang="en-US" altLang="x-none"/>
          </a:p>
        </p:txBody>
      </p:sp>
      <p:sp>
        <p:nvSpPr>
          <p:cNvPr id="5222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222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586F58D-204B-3C46-B436-90E7DEB5250E}" type="slidenum">
              <a:rPr lang="en-US" altLang="x-none"/>
              <a:pPr/>
              <a:t>12</a:t>
            </a:fld>
            <a:endParaRPr lang="en-US" altLang="x-none"/>
          </a:p>
        </p:txBody>
      </p:sp>
      <p:sp>
        <p:nvSpPr>
          <p:cNvPr id="5324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325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A518EDA-0636-B04C-A95B-06EFB7779F57}" type="slidenum">
              <a:rPr lang="en-US" altLang="x-none"/>
              <a:pPr/>
              <a:t>13</a:t>
            </a:fld>
            <a:endParaRPr lang="en-US" altLang="x-none"/>
          </a:p>
        </p:txBody>
      </p:sp>
      <p:sp>
        <p:nvSpPr>
          <p:cNvPr id="5427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427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A4FB51-8DD1-AE44-B763-1B5B39B7985F}" type="slidenum">
              <a:rPr lang="en-US" altLang="x-none"/>
              <a:pPr/>
              <a:t>14</a:t>
            </a:fld>
            <a:endParaRPr lang="en-US" altLang="x-none"/>
          </a:p>
        </p:txBody>
      </p:sp>
      <p:sp>
        <p:nvSpPr>
          <p:cNvPr id="5529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529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066ADB-F344-8A4F-8194-18E30C68EB2E}" type="slidenum">
              <a:rPr lang="en-US" altLang="x-none"/>
              <a:pPr/>
              <a:t>15</a:t>
            </a:fld>
            <a:endParaRPr lang="en-US" altLang="x-none"/>
          </a:p>
        </p:txBody>
      </p:sp>
      <p:sp>
        <p:nvSpPr>
          <p:cNvPr id="5632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632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2C31E71-84D4-A44F-BF45-B364A2B872E5}" type="slidenum">
              <a:rPr lang="en-US" altLang="x-none"/>
              <a:pPr/>
              <a:t>16</a:t>
            </a:fld>
            <a:endParaRPr lang="en-US" altLang="x-none"/>
          </a:p>
        </p:txBody>
      </p:sp>
      <p:sp>
        <p:nvSpPr>
          <p:cNvPr id="5734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734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0380629-C811-1643-A1E8-73B0557882E0}" type="slidenum">
              <a:rPr lang="en-US" altLang="x-none"/>
              <a:pPr/>
              <a:t>17</a:t>
            </a:fld>
            <a:endParaRPr lang="en-US" altLang="x-none"/>
          </a:p>
        </p:txBody>
      </p:sp>
      <p:sp>
        <p:nvSpPr>
          <p:cNvPr id="5836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837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6C8F676-B588-4A4E-9334-E0DE2EFFE5EC}" type="slidenum">
              <a:rPr lang="en-US" altLang="x-none"/>
              <a:pPr/>
              <a:t>18</a:t>
            </a:fld>
            <a:endParaRPr lang="en-US" altLang="x-none"/>
          </a:p>
        </p:txBody>
      </p:sp>
      <p:sp>
        <p:nvSpPr>
          <p:cNvPr id="5939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939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783157E-8B6C-D248-9939-D6A061F77710}" type="slidenum">
              <a:rPr lang="en-US" altLang="x-none"/>
              <a:pPr/>
              <a:t>19</a:t>
            </a:fld>
            <a:endParaRPr lang="en-US" altLang="x-none"/>
          </a:p>
        </p:txBody>
      </p:sp>
      <p:sp>
        <p:nvSpPr>
          <p:cNvPr id="6041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041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2808147-4A85-CE45-B13B-6E7064B8321A}" type="slidenum">
              <a:rPr lang="en-US" altLang="x-none"/>
              <a:pPr/>
              <a:t>2</a:t>
            </a:fld>
            <a:endParaRPr lang="en-US" altLang="x-none"/>
          </a:p>
        </p:txBody>
      </p:sp>
      <p:sp>
        <p:nvSpPr>
          <p:cNvPr id="4300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301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9D36E01-334B-964A-A122-56719B4DA048}" type="slidenum">
              <a:rPr lang="en-US" altLang="x-none"/>
              <a:pPr/>
              <a:t>20</a:t>
            </a:fld>
            <a:endParaRPr lang="en-US" altLang="x-none"/>
          </a:p>
        </p:txBody>
      </p:sp>
      <p:sp>
        <p:nvSpPr>
          <p:cNvPr id="6144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144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4CDAC3F-8BEA-D84F-970C-04F33FDB87EB}" type="slidenum">
              <a:rPr lang="en-US" altLang="x-none"/>
              <a:pPr/>
              <a:t>21</a:t>
            </a:fld>
            <a:endParaRPr lang="en-US" altLang="x-none"/>
          </a:p>
        </p:txBody>
      </p:sp>
      <p:sp>
        <p:nvSpPr>
          <p:cNvPr id="6246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246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DC1272B-6C2E-1F4B-BBB6-49E7F689C930}" type="slidenum">
              <a:rPr lang="en-US" altLang="x-none"/>
              <a:pPr/>
              <a:t>22</a:t>
            </a:fld>
            <a:endParaRPr lang="en-US" altLang="x-none"/>
          </a:p>
        </p:txBody>
      </p:sp>
      <p:sp>
        <p:nvSpPr>
          <p:cNvPr id="6348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349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384EE5C-49A0-3845-BE1F-AC76F848725D}" type="slidenum">
              <a:rPr lang="en-US" altLang="x-none"/>
              <a:pPr/>
              <a:t>23</a:t>
            </a:fld>
            <a:endParaRPr lang="en-US" altLang="x-none"/>
          </a:p>
        </p:txBody>
      </p:sp>
      <p:sp>
        <p:nvSpPr>
          <p:cNvPr id="6451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451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1F9AA0E-71C4-124F-B659-11F5D5310DC5}" type="slidenum">
              <a:rPr lang="en-US" altLang="x-none"/>
              <a:pPr/>
              <a:t>24</a:t>
            </a:fld>
            <a:endParaRPr lang="en-US" altLang="x-none"/>
          </a:p>
        </p:txBody>
      </p:sp>
      <p:sp>
        <p:nvSpPr>
          <p:cNvPr id="6553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553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75F153F-DAFC-7445-A844-57478AC113E8}" type="slidenum">
              <a:rPr lang="en-US" altLang="x-none"/>
              <a:pPr/>
              <a:t>25</a:t>
            </a:fld>
            <a:endParaRPr lang="en-US" altLang="x-none"/>
          </a:p>
        </p:txBody>
      </p:sp>
      <p:sp>
        <p:nvSpPr>
          <p:cNvPr id="6656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656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1EE3D22-7F47-5440-B65A-95128778DB61}" type="slidenum">
              <a:rPr lang="en-US" altLang="x-none"/>
              <a:pPr/>
              <a:t>26</a:t>
            </a:fld>
            <a:endParaRPr lang="en-US" altLang="x-none"/>
          </a:p>
        </p:txBody>
      </p:sp>
      <p:sp>
        <p:nvSpPr>
          <p:cNvPr id="6758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758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CBB5E0B-55A3-F74D-A43F-5362B0F826BD}" type="slidenum">
              <a:rPr lang="en-US" altLang="x-none"/>
              <a:pPr/>
              <a:t>27</a:t>
            </a:fld>
            <a:endParaRPr lang="en-US" altLang="x-none"/>
          </a:p>
        </p:txBody>
      </p:sp>
      <p:sp>
        <p:nvSpPr>
          <p:cNvPr id="6860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861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0FA41F1-90E6-434C-BFE8-96BA6CCBC4D3}" type="slidenum">
              <a:rPr lang="en-US" altLang="x-none"/>
              <a:pPr/>
              <a:t>28</a:t>
            </a:fld>
            <a:endParaRPr lang="en-US" altLang="x-none"/>
          </a:p>
        </p:txBody>
      </p:sp>
      <p:sp>
        <p:nvSpPr>
          <p:cNvPr id="6963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6963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2C51CE-90F2-2C42-81D4-2A48AA14D107}" type="slidenum">
              <a:rPr lang="en-US" altLang="x-none"/>
              <a:pPr/>
              <a:t>29</a:t>
            </a:fld>
            <a:endParaRPr lang="en-US" altLang="x-none"/>
          </a:p>
        </p:txBody>
      </p:sp>
      <p:sp>
        <p:nvSpPr>
          <p:cNvPr id="7065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065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142AA5C-28F0-8649-B31F-8649BAA594EF}" type="slidenum">
              <a:rPr lang="en-US" altLang="x-none"/>
              <a:pPr/>
              <a:t>3</a:t>
            </a:fld>
            <a:endParaRPr lang="en-US" altLang="x-none"/>
          </a:p>
        </p:txBody>
      </p:sp>
      <p:sp>
        <p:nvSpPr>
          <p:cNvPr id="4403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403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230C70E-B6FF-5746-B9CA-93F65D9FEABF}" type="slidenum">
              <a:rPr lang="en-US" altLang="x-none"/>
              <a:pPr/>
              <a:t>30</a:t>
            </a:fld>
            <a:endParaRPr lang="en-US" altLang="x-none"/>
          </a:p>
        </p:txBody>
      </p:sp>
      <p:sp>
        <p:nvSpPr>
          <p:cNvPr id="7168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168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26ED243-BECF-E744-A37F-0FF99E017619}" type="slidenum">
              <a:rPr lang="en-US" altLang="x-none"/>
              <a:pPr/>
              <a:t>31</a:t>
            </a:fld>
            <a:endParaRPr lang="en-US" altLang="x-none"/>
          </a:p>
        </p:txBody>
      </p:sp>
      <p:sp>
        <p:nvSpPr>
          <p:cNvPr id="7270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270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3916171-B692-B24E-A7CA-92302B9EB816}" type="slidenum">
              <a:rPr lang="en-US" altLang="x-none"/>
              <a:pPr/>
              <a:t>32</a:t>
            </a:fld>
            <a:endParaRPr lang="en-US" altLang="x-none"/>
          </a:p>
        </p:txBody>
      </p:sp>
      <p:sp>
        <p:nvSpPr>
          <p:cNvPr id="7372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373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CEA2D9D-5F6B-9749-BFB5-151117FE8151}" type="slidenum">
              <a:rPr lang="en-US" altLang="x-none"/>
              <a:pPr/>
              <a:t>33</a:t>
            </a:fld>
            <a:endParaRPr lang="en-US" altLang="x-none"/>
          </a:p>
        </p:txBody>
      </p:sp>
      <p:sp>
        <p:nvSpPr>
          <p:cNvPr id="7475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475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1D3E87C-C666-DB44-B592-CB1CD1F9C950}" type="slidenum">
              <a:rPr lang="en-US" altLang="x-none"/>
              <a:pPr/>
              <a:t>34</a:t>
            </a:fld>
            <a:endParaRPr lang="en-US" altLang="x-none"/>
          </a:p>
        </p:txBody>
      </p:sp>
      <p:sp>
        <p:nvSpPr>
          <p:cNvPr id="7577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577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3EC055A-D7CF-564D-9B1E-D50AB2B54F99}" type="slidenum">
              <a:rPr lang="en-US" altLang="x-none"/>
              <a:pPr/>
              <a:t>35</a:t>
            </a:fld>
            <a:endParaRPr lang="en-US" altLang="x-none"/>
          </a:p>
        </p:txBody>
      </p:sp>
      <p:sp>
        <p:nvSpPr>
          <p:cNvPr id="7680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680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05CE636-E3F0-D340-84C7-B4B436EA0E6C}" type="slidenum">
              <a:rPr lang="en-US" altLang="x-none"/>
              <a:pPr/>
              <a:t>36</a:t>
            </a:fld>
            <a:endParaRPr lang="en-US" altLang="x-none"/>
          </a:p>
        </p:txBody>
      </p:sp>
      <p:sp>
        <p:nvSpPr>
          <p:cNvPr id="7782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782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4A211A3-AB8B-3B43-B0D7-DCCC518AAFEC}" type="slidenum">
              <a:rPr lang="en-US" altLang="x-none"/>
              <a:pPr/>
              <a:t>37</a:t>
            </a:fld>
            <a:endParaRPr lang="en-US" altLang="x-none"/>
          </a:p>
        </p:txBody>
      </p:sp>
      <p:sp>
        <p:nvSpPr>
          <p:cNvPr id="7884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7885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BF21F0E-CC61-B941-91B4-F440277DF774}" type="slidenum">
              <a:rPr lang="en-US" altLang="x-none"/>
              <a:pPr/>
              <a:t>4</a:t>
            </a:fld>
            <a:endParaRPr lang="en-US" altLang="x-none"/>
          </a:p>
        </p:txBody>
      </p:sp>
      <p:sp>
        <p:nvSpPr>
          <p:cNvPr id="4505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505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6490B5-6F69-3341-A581-8F58D3FB75AB}" type="slidenum">
              <a:rPr lang="en-US" altLang="x-none"/>
              <a:pPr/>
              <a:t>5</a:t>
            </a:fld>
            <a:endParaRPr lang="en-US" altLang="x-none"/>
          </a:p>
        </p:txBody>
      </p:sp>
      <p:sp>
        <p:nvSpPr>
          <p:cNvPr id="46081"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6082"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BDC3E31-2262-424C-9D39-5047413A7BD0}" type="slidenum">
              <a:rPr lang="en-US" altLang="x-none"/>
              <a:pPr/>
              <a:t>6</a:t>
            </a:fld>
            <a:endParaRPr lang="en-US" altLang="x-none"/>
          </a:p>
        </p:txBody>
      </p:sp>
      <p:sp>
        <p:nvSpPr>
          <p:cNvPr id="47105"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7106"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A24AEE1-2C3A-F14F-8C70-C65629808420}" type="slidenum">
              <a:rPr lang="en-US" altLang="x-none"/>
              <a:pPr/>
              <a:t>7</a:t>
            </a:fld>
            <a:endParaRPr lang="en-US" altLang="x-none"/>
          </a:p>
        </p:txBody>
      </p:sp>
      <p:sp>
        <p:nvSpPr>
          <p:cNvPr id="48129"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8130"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D75C6F4-EBBE-934A-A54B-4B2A659845E8}" type="slidenum">
              <a:rPr lang="en-US" altLang="x-none"/>
              <a:pPr/>
              <a:t>8</a:t>
            </a:fld>
            <a:endParaRPr lang="en-US" altLang="x-none"/>
          </a:p>
        </p:txBody>
      </p:sp>
      <p:sp>
        <p:nvSpPr>
          <p:cNvPr id="49153"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49154"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67CCB71-7589-C140-B7C2-45721F8DB423}" type="slidenum">
              <a:rPr lang="en-US" altLang="x-none"/>
              <a:pPr/>
              <a:t>9</a:t>
            </a:fld>
            <a:endParaRPr lang="en-US" altLang="x-none"/>
          </a:p>
        </p:txBody>
      </p:sp>
      <p:sp>
        <p:nvSpPr>
          <p:cNvPr id="50177" name="Text Box 1"/>
          <p:cNvSpPr txBox="1">
            <a:spLocks noChangeArrowheads="1"/>
          </p:cNvSpPr>
          <p:nvPr>
            <p:ph type="sldImg"/>
          </p:nvPr>
        </p:nvSpPr>
        <p:spPr>
          <a:xfrm>
            <a:off x="3962400" y="457200"/>
            <a:ext cx="5029200" cy="3771900"/>
          </a:xfrm>
          <a:ln/>
          <a:extLst>
            <a:ext uri="{91240B29-F687-4F45-9708-019B960494DF}">
              <a14:hiddenLine xmlns:a14="http://schemas.microsoft.com/office/drawing/2010/main" w="9525">
                <a:solidFill>
                  <a:srgbClr val="000000"/>
                </a:solidFill>
                <a:miter lim="800000"/>
                <a:headEnd/>
                <a:tailEnd/>
              </a14:hiddenLine>
            </a:ext>
          </a:extLst>
        </p:spPr>
      </p:sp>
      <p:sp>
        <p:nvSpPr>
          <p:cNvPr id="50178" name="Text Box 2"/>
          <p:cNvSpPr txBox="1">
            <a:spLocks noChangeArrowheads="1"/>
          </p:cNvSpPr>
          <p:nvPr>
            <p:ph type="body" idx="1"/>
          </p:nvPr>
        </p:nvSpPr>
        <p:spPr>
          <a:xfrm>
            <a:off x="777875" y="4776788"/>
            <a:ext cx="6218238" cy="4525962"/>
          </a:xfrm>
          <a:noFill/>
          <a:ln/>
        </p:spPr>
        <p:txBody>
          <a:bodyPr wrap="none" anchor="ctr"/>
          <a:lstStyle/>
          <a:p>
            <a:endParaRPr lang="en-US"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8BBEF92F-6D28-E746-B721-9B6787D4C54A}" type="slidenum">
              <a:rPr lang="en-US" altLang="x-none"/>
              <a:pPr/>
              <a:t>‹#›</a:t>
            </a:fld>
            <a:fld id="{ECBD0A25-A174-5E4D-BE70-8867611219A7}" type="slidenum">
              <a:rPr lang="en-US" altLang="x-none"/>
              <a:pPr/>
              <a:t>‹#›</a:t>
            </a:fld>
            <a:endParaRPr lang="en-US" altLang="x-none"/>
          </a:p>
        </p:txBody>
      </p:sp>
    </p:spTree>
    <p:extLst>
      <p:ext uri="{BB962C8B-B14F-4D97-AF65-F5344CB8AC3E}">
        <p14:creationId xmlns:p14="http://schemas.microsoft.com/office/powerpoint/2010/main" val="107715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ECCBC049-6198-CB42-BB47-7C3BC60FD277}" type="slidenum">
              <a:rPr lang="en-US" altLang="x-none"/>
              <a:pPr/>
              <a:t>‹#›</a:t>
            </a:fld>
            <a:fld id="{FB6F1069-FB6F-E742-96FA-590C085B104A}" type="slidenum">
              <a:rPr lang="en-US" altLang="x-none"/>
              <a:pPr/>
              <a:t>‹#›</a:t>
            </a:fld>
            <a:endParaRPr lang="en-US" altLang="x-none"/>
          </a:p>
        </p:txBody>
      </p:sp>
    </p:spTree>
    <p:extLst>
      <p:ext uri="{BB962C8B-B14F-4D97-AF65-F5344CB8AC3E}">
        <p14:creationId xmlns:p14="http://schemas.microsoft.com/office/powerpoint/2010/main" val="20980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856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85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99EB2A5D-C19C-9240-AC10-BB57DFD68DAF}" type="slidenum">
              <a:rPr lang="en-US" altLang="x-none"/>
              <a:pPr/>
              <a:t>‹#›</a:t>
            </a:fld>
            <a:fld id="{BD3CDAC8-4C38-E842-9538-6CC7A4735E02}" type="slidenum">
              <a:rPr lang="en-US" altLang="x-none"/>
              <a:pPr/>
              <a:t>‹#›</a:t>
            </a:fld>
            <a:endParaRPr lang="en-US" altLang="x-none"/>
          </a:p>
        </p:txBody>
      </p:sp>
    </p:spTree>
    <p:extLst>
      <p:ext uri="{BB962C8B-B14F-4D97-AF65-F5344CB8AC3E}">
        <p14:creationId xmlns:p14="http://schemas.microsoft.com/office/powerpoint/2010/main" val="62739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92BE1A4A-A415-1E47-BE61-9190F55CBC09}" type="slidenum">
              <a:rPr lang="en-US" altLang="x-none"/>
              <a:pPr/>
              <a:t>‹#›</a:t>
            </a:fld>
            <a:fld id="{053E084D-2ECD-3341-B8F3-E5B114127149}" type="slidenum">
              <a:rPr lang="en-US" altLang="x-none"/>
              <a:pPr/>
              <a:t>‹#›</a:t>
            </a:fld>
            <a:endParaRPr lang="en-US" altLang="x-none"/>
          </a:p>
        </p:txBody>
      </p:sp>
    </p:spTree>
    <p:extLst>
      <p:ext uri="{BB962C8B-B14F-4D97-AF65-F5344CB8AC3E}">
        <p14:creationId xmlns:p14="http://schemas.microsoft.com/office/powerpoint/2010/main" val="45919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BB17CE2A-C6D9-CA47-B03D-02F4D056CC74}" type="slidenum">
              <a:rPr lang="en-US" altLang="x-none"/>
              <a:pPr/>
              <a:t>‹#›</a:t>
            </a:fld>
            <a:fld id="{098C4B0A-1A30-2B41-BAB6-32D223EFA182}" type="slidenum">
              <a:rPr lang="en-US" altLang="x-none"/>
              <a:pPr/>
              <a:t>‹#›</a:t>
            </a:fld>
            <a:endParaRPr lang="en-US" altLang="x-none"/>
          </a:p>
        </p:txBody>
      </p:sp>
    </p:spTree>
    <p:extLst>
      <p:ext uri="{BB962C8B-B14F-4D97-AF65-F5344CB8AC3E}">
        <p14:creationId xmlns:p14="http://schemas.microsoft.com/office/powerpoint/2010/main" val="817852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09245DB5-BD3E-C14B-8D0C-66952520845D}" type="slidenum">
              <a:rPr lang="en-US" altLang="x-none"/>
              <a:pPr/>
              <a:t>‹#›</a:t>
            </a:fld>
            <a:fld id="{5165702A-F4CC-EB45-98AC-9221DEC6DD65}" type="slidenum">
              <a:rPr lang="en-US" altLang="x-none"/>
              <a:pPr/>
              <a:t>‹#›</a:t>
            </a:fld>
            <a:endParaRPr lang="en-US" altLang="x-none"/>
          </a:p>
        </p:txBody>
      </p:sp>
    </p:spTree>
    <p:extLst>
      <p:ext uri="{BB962C8B-B14F-4D97-AF65-F5344CB8AC3E}">
        <p14:creationId xmlns:p14="http://schemas.microsoft.com/office/powerpoint/2010/main" val="1752130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A46453CE-4693-624D-9AB9-F5661EEE6723}" type="slidenum">
              <a:rPr lang="en-US" altLang="x-none"/>
              <a:pPr/>
              <a:t>‹#›</a:t>
            </a:fld>
            <a:fld id="{DFD7105C-3CCB-7E4F-8904-C2C00449DCC4}" type="slidenum">
              <a:rPr lang="en-US" altLang="x-none"/>
              <a:pPr/>
              <a:t>‹#›</a:t>
            </a:fld>
            <a:endParaRPr lang="en-US" altLang="x-none"/>
          </a:p>
        </p:txBody>
      </p:sp>
    </p:spTree>
    <p:extLst>
      <p:ext uri="{BB962C8B-B14F-4D97-AF65-F5344CB8AC3E}">
        <p14:creationId xmlns:p14="http://schemas.microsoft.com/office/powerpoint/2010/main" val="1768436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ltLang="x-none"/>
              <a:t>7/20/11</a:t>
            </a:r>
          </a:p>
        </p:txBody>
      </p:sp>
      <p:sp>
        <p:nvSpPr>
          <p:cNvPr id="8" name="Footer Placeholder 7"/>
          <p:cNvSpPr>
            <a:spLocks noGrp="1"/>
          </p:cNvSpPr>
          <p:nvPr>
            <p:ph type="ftr" idx="11"/>
          </p:nvPr>
        </p:nvSpPr>
        <p:spPr/>
        <p:txBody>
          <a:bodyPr/>
          <a:lstStyle>
            <a:lvl1pPr>
              <a:defRPr/>
            </a:lvl1pPr>
          </a:lstStyle>
          <a:p>
            <a:endParaRPr lang="en-US" altLang="x-none"/>
          </a:p>
        </p:txBody>
      </p:sp>
      <p:sp>
        <p:nvSpPr>
          <p:cNvPr id="9" name="Slide Number Placeholder 8"/>
          <p:cNvSpPr>
            <a:spLocks noGrp="1"/>
          </p:cNvSpPr>
          <p:nvPr>
            <p:ph type="sldNum" idx="12"/>
          </p:nvPr>
        </p:nvSpPr>
        <p:spPr/>
        <p:txBody>
          <a:bodyPr/>
          <a:lstStyle>
            <a:lvl1pPr>
              <a:defRPr/>
            </a:lvl1pPr>
          </a:lstStyle>
          <a:p>
            <a:fld id="{3F130B7E-66E3-544B-9CD5-C3DFED039A97}" type="slidenum">
              <a:rPr lang="en-US" altLang="x-none"/>
              <a:pPr/>
              <a:t>‹#›</a:t>
            </a:fld>
            <a:fld id="{FB8FD74E-411B-394B-8C1C-437DF0870277}" type="slidenum">
              <a:rPr lang="en-US" altLang="x-none"/>
              <a:pPr/>
              <a:t>‹#›</a:t>
            </a:fld>
            <a:endParaRPr lang="en-US" altLang="x-none"/>
          </a:p>
        </p:txBody>
      </p:sp>
    </p:spTree>
    <p:extLst>
      <p:ext uri="{BB962C8B-B14F-4D97-AF65-F5344CB8AC3E}">
        <p14:creationId xmlns:p14="http://schemas.microsoft.com/office/powerpoint/2010/main" val="942043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ltLang="x-none"/>
              <a:t>7/20/11</a:t>
            </a:r>
          </a:p>
        </p:txBody>
      </p:sp>
      <p:sp>
        <p:nvSpPr>
          <p:cNvPr id="4" name="Footer Placeholder 3"/>
          <p:cNvSpPr>
            <a:spLocks noGrp="1"/>
          </p:cNvSpPr>
          <p:nvPr>
            <p:ph type="ftr" idx="11"/>
          </p:nvPr>
        </p:nvSpPr>
        <p:spPr/>
        <p:txBody>
          <a:bodyPr/>
          <a:lstStyle>
            <a:lvl1pPr>
              <a:defRPr/>
            </a:lvl1pPr>
          </a:lstStyle>
          <a:p>
            <a:endParaRPr lang="en-US" altLang="x-none"/>
          </a:p>
        </p:txBody>
      </p:sp>
      <p:sp>
        <p:nvSpPr>
          <p:cNvPr id="5" name="Slide Number Placeholder 4"/>
          <p:cNvSpPr>
            <a:spLocks noGrp="1"/>
          </p:cNvSpPr>
          <p:nvPr>
            <p:ph type="sldNum" idx="12"/>
          </p:nvPr>
        </p:nvSpPr>
        <p:spPr/>
        <p:txBody>
          <a:bodyPr/>
          <a:lstStyle>
            <a:lvl1pPr>
              <a:defRPr/>
            </a:lvl1pPr>
          </a:lstStyle>
          <a:p>
            <a:fld id="{AE374A2A-C774-0A43-BA99-1B4973AB567F}" type="slidenum">
              <a:rPr lang="en-US" altLang="x-none"/>
              <a:pPr/>
              <a:t>‹#›</a:t>
            </a:fld>
            <a:fld id="{2040A662-9BDD-794E-9339-461707157DE3}" type="slidenum">
              <a:rPr lang="en-US" altLang="x-none"/>
              <a:pPr/>
              <a:t>‹#›</a:t>
            </a:fld>
            <a:endParaRPr lang="en-US" altLang="x-none"/>
          </a:p>
        </p:txBody>
      </p:sp>
    </p:spTree>
    <p:extLst>
      <p:ext uri="{BB962C8B-B14F-4D97-AF65-F5344CB8AC3E}">
        <p14:creationId xmlns:p14="http://schemas.microsoft.com/office/powerpoint/2010/main" val="1671658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x-none"/>
              <a:t>7/20/11</a:t>
            </a:r>
          </a:p>
        </p:txBody>
      </p:sp>
      <p:sp>
        <p:nvSpPr>
          <p:cNvPr id="3" name="Footer Placeholder 2"/>
          <p:cNvSpPr>
            <a:spLocks noGrp="1"/>
          </p:cNvSpPr>
          <p:nvPr>
            <p:ph type="ftr" idx="11"/>
          </p:nvPr>
        </p:nvSpPr>
        <p:spPr/>
        <p:txBody>
          <a:bodyPr/>
          <a:lstStyle>
            <a:lvl1pPr>
              <a:defRPr/>
            </a:lvl1pPr>
          </a:lstStyle>
          <a:p>
            <a:endParaRPr lang="en-US" altLang="x-none"/>
          </a:p>
        </p:txBody>
      </p:sp>
      <p:sp>
        <p:nvSpPr>
          <p:cNvPr id="4" name="Slide Number Placeholder 3"/>
          <p:cNvSpPr>
            <a:spLocks noGrp="1"/>
          </p:cNvSpPr>
          <p:nvPr>
            <p:ph type="sldNum" idx="12"/>
          </p:nvPr>
        </p:nvSpPr>
        <p:spPr/>
        <p:txBody>
          <a:bodyPr/>
          <a:lstStyle>
            <a:lvl1pPr>
              <a:defRPr/>
            </a:lvl1pPr>
          </a:lstStyle>
          <a:p>
            <a:fld id="{EDF869B4-CBC6-BA43-AE48-8CB93AF10231}" type="slidenum">
              <a:rPr lang="en-US" altLang="x-none"/>
              <a:pPr/>
              <a:t>‹#›</a:t>
            </a:fld>
            <a:fld id="{0E5E54E9-441E-8544-A314-D6D218A21472}" type="slidenum">
              <a:rPr lang="en-US" altLang="x-none"/>
              <a:pPr/>
              <a:t>‹#›</a:t>
            </a:fld>
            <a:endParaRPr lang="en-US" altLang="x-none"/>
          </a:p>
        </p:txBody>
      </p:sp>
    </p:spTree>
    <p:extLst>
      <p:ext uri="{BB962C8B-B14F-4D97-AF65-F5344CB8AC3E}">
        <p14:creationId xmlns:p14="http://schemas.microsoft.com/office/powerpoint/2010/main" val="40057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A0CA4BE4-D690-C943-83D3-C53AC64C7D59}" type="slidenum">
              <a:rPr lang="en-US" altLang="x-none"/>
              <a:pPr/>
              <a:t>‹#›</a:t>
            </a:fld>
            <a:fld id="{29FB3065-0141-6242-A22B-8843DF67CA51}" type="slidenum">
              <a:rPr lang="en-US" altLang="x-none"/>
              <a:pPr/>
              <a:t>‹#›</a:t>
            </a:fld>
            <a:endParaRPr lang="en-US" altLang="x-none"/>
          </a:p>
        </p:txBody>
      </p:sp>
    </p:spTree>
    <p:extLst>
      <p:ext uri="{BB962C8B-B14F-4D97-AF65-F5344CB8AC3E}">
        <p14:creationId xmlns:p14="http://schemas.microsoft.com/office/powerpoint/2010/main" val="1084844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E392FAC2-5CCD-CC47-9F82-426E7612404F}" type="slidenum">
              <a:rPr lang="en-US" altLang="x-none"/>
              <a:pPr/>
              <a:t>‹#›</a:t>
            </a:fld>
            <a:fld id="{4D445EC4-A7B6-D743-BDC7-11EED19A3F32}" type="slidenum">
              <a:rPr lang="en-US" altLang="x-none"/>
              <a:pPr/>
              <a:t>‹#›</a:t>
            </a:fld>
            <a:endParaRPr lang="en-US" altLang="x-none"/>
          </a:p>
        </p:txBody>
      </p:sp>
    </p:spTree>
    <p:extLst>
      <p:ext uri="{BB962C8B-B14F-4D97-AF65-F5344CB8AC3E}">
        <p14:creationId xmlns:p14="http://schemas.microsoft.com/office/powerpoint/2010/main" val="386502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6247FD81-2A5A-DE40-B4C4-1BF62F3C3EEA}" type="slidenum">
              <a:rPr lang="en-US" altLang="x-none"/>
              <a:pPr/>
              <a:t>‹#›</a:t>
            </a:fld>
            <a:fld id="{E9479D02-54B9-C24A-92AE-73F1AD854ED9}" type="slidenum">
              <a:rPr lang="en-US" altLang="x-none"/>
              <a:pPr/>
              <a:t>‹#›</a:t>
            </a:fld>
            <a:endParaRPr lang="en-US" altLang="x-none"/>
          </a:p>
        </p:txBody>
      </p:sp>
    </p:spTree>
    <p:extLst>
      <p:ext uri="{BB962C8B-B14F-4D97-AF65-F5344CB8AC3E}">
        <p14:creationId xmlns:p14="http://schemas.microsoft.com/office/powerpoint/2010/main" val="845886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DA984F32-2CF0-214A-9160-E0C9F17652BA}" type="slidenum">
              <a:rPr lang="en-US" altLang="x-none"/>
              <a:pPr/>
              <a:t>‹#›</a:t>
            </a:fld>
            <a:fld id="{DF6CF28D-05A9-8E4B-AC71-223EA486497D}" type="slidenum">
              <a:rPr lang="en-US" altLang="x-none"/>
              <a:pPr/>
              <a:t>‹#›</a:t>
            </a:fld>
            <a:endParaRPr lang="en-US" altLang="x-none"/>
          </a:p>
        </p:txBody>
      </p:sp>
    </p:spTree>
    <p:extLst>
      <p:ext uri="{BB962C8B-B14F-4D97-AF65-F5344CB8AC3E}">
        <p14:creationId xmlns:p14="http://schemas.microsoft.com/office/powerpoint/2010/main" val="469200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6538"/>
            <a:ext cx="2055813" cy="4622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06538"/>
            <a:ext cx="6019800" cy="4622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F7498CF8-46BD-B14D-9A37-E7472DF7237E}" type="slidenum">
              <a:rPr lang="en-US" altLang="x-none"/>
              <a:pPr/>
              <a:t>‹#›</a:t>
            </a:fld>
            <a:fld id="{91868120-7412-F849-82F3-A45186030BFF}" type="slidenum">
              <a:rPr lang="en-US" altLang="x-none"/>
              <a:pPr/>
              <a:t>‹#›</a:t>
            </a:fld>
            <a:endParaRPr lang="en-US" altLang="x-none"/>
          </a:p>
        </p:txBody>
      </p:sp>
    </p:spTree>
    <p:extLst>
      <p:ext uri="{BB962C8B-B14F-4D97-AF65-F5344CB8AC3E}">
        <p14:creationId xmlns:p14="http://schemas.microsoft.com/office/powerpoint/2010/main" val="286431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506538"/>
            <a:ext cx="8228013" cy="1468437"/>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6172200" y="6191250"/>
            <a:ext cx="2474913" cy="474663"/>
          </a:xfrm>
        </p:spPr>
        <p:txBody>
          <a:bodyPr/>
          <a:lstStyle>
            <a:lvl1pPr>
              <a:defRPr/>
            </a:lvl1pPr>
          </a:lstStyle>
          <a:p>
            <a:r>
              <a:rPr lang="en-US" altLang="x-none"/>
              <a:t>7/20/11</a:t>
            </a:r>
          </a:p>
        </p:txBody>
      </p:sp>
      <p:sp>
        <p:nvSpPr>
          <p:cNvPr id="4" name="Footer Placeholder 3"/>
          <p:cNvSpPr>
            <a:spLocks noGrp="1"/>
          </p:cNvSpPr>
          <p:nvPr>
            <p:ph type="ftr" idx="11"/>
          </p:nvPr>
        </p:nvSpPr>
        <p:spPr>
          <a:xfrm>
            <a:off x="914400" y="6172200"/>
            <a:ext cx="3960813" cy="455613"/>
          </a:xfrm>
        </p:spPr>
        <p:txBody>
          <a:bodyPr/>
          <a:lstStyle>
            <a:lvl1pPr>
              <a:defRPr/>
            </a:lvl1pPr>
          </a:lstStyle>
          <a:p>
            <a:endParaRPr lang="en-US" altLang="x-none"/>
          </a:p>
        </p:txBody>
      </p:sp>
      <p:sp>
        <p:nvSpPr>
          <p:cNvPr id="5" name="Slide Number Placeholder 4"/>
          <p:cNvSpPr>
            <a:spLocks noGrp="1"/>
          </p:cNvSpPr>
          <p:nvPr>
            <p:ph type="sldNum" idx="12"/>
          </p:nvPr>
        </p:nvSpPr>
        <p:spPr>
          <a:xfrm>
            <a:off x="146050" y="6210300"/>
            <a:ext cx="455613" cy="455613"/>
          </a:xfrm>
        </p:spPr>
        <p:txBody>
          <a:bodyPr/>
          <a:lstStyle>
            <a:lvl1pPr>
              <a:defRPr/>
            </a:lvl1pPr>
          </a:lstStyle>
          <a:p>
            <a:fld id="{66A98F5F-7147-B042-BCC4-367A47D25572}" type="slidenum">
              <a:rPr lang="en-US" altLang="x-none"/>
              <a:pPr/>
              <a:t>‹#›</a:t>
            </a:fld>
            <a:fld id="{BB6E13EA-853D-DE4C-81CA-43A8B9C53DA4}" type="slidenum">
              <a:rPr lang="en-US" altLang="x-none"/>
              <a:pPr/>
              <a:t>‹#›</a:t>
            </a:fld>
            <a:endParaRPr lang="en-US" altLang="x-none"/>
          </a:p>
        </p:txBody>
      </p:sp>
    </p:spTree>
    <p:extLst>
      <p:ext uri="{BB962C8B-B14F-4D97-AF65-F5344CB8AC3E}">
        <p14:creationId xmlns:p14="http://schemas.microsoft.com/office/powerpoint/2010/main" val="1542392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x-none"/>
              <a:t>7/20/11</a:t>
            </a:r>
          </a:p>
        </p:txBody>
      </p:sp>
      <p:sp>
        <p:nvSpPr>
          <p:cNvPr id="5" name="Footer Placeholder 4"/>
          <p:cNvSpPr>
            <a:spLocks noGrp="1"/>
          </p:cNvSpPr>
          <p:nvPr>
            <p:ph type="ftr" idx="11"/>
          </p:nvPr>
        </p:nvSpPr>
        <p:spPr/>
        <p:txBody>
          <a:bodyPr/>
          <a:lstStyle>
            <a:lvl1pPr>
              <a:defRPr/>
            </a:lvl1pPr>
          </a:lstStyle>
          <a:p>
            <a:endParaRPr lang="en-US" altLang="x-none"/>
          </a:p>
        </p:txBody>
      </p:sp>
      <p:sp>
        <p:nvSpPr>
          <p:cNvPr id="6" name="Slide Number Placeholder 5"/>
          <p:cNvSpPr>
            <a:spLocks noGrp="1"/>
          </p:cNvSpPr>
          <p:nvPr>
            <p:ph type="sldNum" idx="12"/>
          </p:nvPr>
        </p:nvSpPr>
        <p:spPr/>
        <p:txBody>
          <a:bodyPr/>
          <a:lstStyle>
            <a:lvl1pPr>
              <a:defRPr/>
            </a:lvl1pPr>
          </a:lstStyle>
          <a:p>
            <a:fld id="{269D8DE7-1639-8947-8AB6-EE1B5E892E88}" type="slidenum">
              <a:rPr lang="en-US" altLang="x-none"/>
              <a:pPr/>
              <a:t>‹#›</a:t>
            </a:fld>
            <a:fld id="{1E09071B-265F-FD43-8CA6-2415B1474D13}" type="slidenum">
              <a:rPr lang="en-US" altLang="x-none"/>
              <a:pPr/>
              <a:t>‹#›</a:t>
            </a:fld>
            <a:endParaRPr lang="en-US" altLang="x-none"/>
          </a:p>
        </p:txBody>
      </p:sp>
    </p:spTree>
    <p:extLst>
      <p:ext uri="{BB962C8B-B14F-4D97-AF65-F5344CB8AC3E}">
        <p14:creationId xmlns:p14="http://schemas.microsoft.com/office/powerpoint/2010/main" val="1959540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E0D929F3-4467-5847-987A-417E0A8D613D}" type="slidenum">
              <a:rPr lang="en-US" altLang="x-none"/>
              <a:pPr/>
              <a:t>‹#›</a:t>
            </a:fld>
            <a:fld id="{9772F99A-63EA-E042-90F2-574E94B6E275}" type="slidenum">
              <a:rPr lang="en-US" altLang="x-none"/>
              <a:pPr/>
              <a:t>‹#›</a:t>
            </a:fld>
            <a:endParaRPr lang="en-US" altLang="x-none"/>
          </a:p>
        </p:txBody>
      </p:sp>
    </p:spTree>
    <p:extLst>
      <p:ext uri="{BB962C8B-B14F-4D97-AF65-F5344CB8AC3E}">
        <p14:creationId xmlns:p14="http://schemas.microsoft.com/office/powerpoint/2010/main" val="18701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r>
              <a:rPr lang="en-US" altLang="x-none"/>
              <a:t>7/20/11</a:t>
            </a:r>
          </a:p>
        </p:txBody>
      </p:sp>
      <p:sp>
        <p:nvSpPr>
          <p:cNvPr id="8" name="Footer Placeholder 7"/>
          <p:cNvSpPr>
            <a:spLocks noGrp="1"/>
          </p:cNvSpPr>
          <p:nvPr>
            <p:ph type="ftr" idx="11"/>
          </p:nvPr>
        </p:nvSpPr>
        <p:spPr/>
        <p:txBody>
          <a:bodyPr/>
          <a:lstStyle>
            <a:lvl1pPr>
              <a:defRPr/>
            </a:lvl1pPr>
          </a:lstStyle>
          <a:p>
            <a:endParaRPr lang="en-US" altLang="x-none"/>
          </a:p>
        </p:txBody>
      </p:sp>
      <p:sp>
        <p:nvSpPr>
          <p:cNvPr id="9" name="Slide Number Placeholder 8"/>
          <p:cNvSpPr>
            <a:spLocks noGrp="1"/>
          </p:cNvSpPr>
          <p:nvPr>
            <p:ph type="sldNum" idx="12"/>
          </p:nvPr>
        </p:nvSpPr>
        <p:spPr/>
        <p:txBody>
          <a:bodyPr/>
          <a:lstStyle>
            <a:lvl1pPr>
              <a:defRPr/>
            </a:lvl1pPr>
          </a:lstStyle>
          <a:p>
            <a:fld id="{8A57F090-2EF6-BC47-9837-4561A6ACA82A}" type="slidenum">
              <a:rPr lang="en-US" altLang="x-none"/>
              <a:pPr/>
              <a:t>‹#›</a:t>
            </a:fld>
            <a:fld id="{B41A8204-9525-574C-83BF-1271E1924DEE}" type="slidenum">
              <a:rPr lang="en-US" altLang="x-none"/>
              <a:pPr/>
              <a:t>‹#›</a:t>
            </a:fld>
            <a:endParaRPr lang="en-US" altLang="x-none"/>
          </a:p>
        </p:txBody>
      </p:sp>
    </p:spTree>
    <p:extLst>
      <p:ext uri="{BB962C8B-B14F-4D97-AF65-F5344CB8AC3E}">
        <p14:creationId xmlns:p14="http://schemas.microsoft.com/office/powerpoint/2010/main" val="139436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US" altLang="x-none"/>
              <a:t>7/20/11</a:t>
            </a:r>
          </a:p>
        </p:txBody>
      </p:sp>
      <p:sp>
        <p:nvSpPr>
          <p:cNvPr id="4" name="Footer Placeholder 3"/>
          <p:cNvSpPr>
            <a:spLocks noGrp="1"/>
          </p:cNvSpPr>
          <p:nvPr>
            <p:ph type="ftr" idx="11"/>
          </p:nvPr>
        </p:nvSpPr>
        <p:spPr/>
        <p:txBody>
          <a:bodyPr/>
          <a:lstStyle>
            <a:lvl1pPr>
              <a:defRPr/>
            </a:lvl1pPr>
          </a:lstStyle>
          <a:p>
            <a:endParaRPr lang="en-US" altLang="x-none"/>
          </a:p>
        </p:txBody>
      </p:sp>
      <p:sp>
        <p:nvSpPr>
          <p:cNvPr id="5" name="Slide Number Placeholder 4"/>
          <p:cNvSpPr>
            <a:spLocks noGrp="1"/>
          </p:cNvSpPr>
          <p:nvPr>
            <p:ph type="sldNum" idx="12"/>
          </p:nvPr>
        </p:nvSpPr>
        <p:spPr/>
        <p:txBody>
          <a:bodyPr/>
          <a:lstStyle>
            <a:lvl1pPr>
              <a:defRPr/>
            </a:lvl1pPr>
          </a:lstStyle>
          <a:p>
            <a:fld id="{D97B6685-F572-EA4C-9BF2-35E4596D55CB}" type="slidenum">
              <a:rPr lang="en-US" altLang="x-none"/>
              <a:pPr/>
              <a:t>‹#›</a:t>
            </a:fld>
            <a:fld id="{F22059A8-A193-4849-AB83-E3719FD787A2}" type="slidenum">
              <a:rPr lang="en-US" altLang="x-none"/>
              <a:pPr/>
              <a:t>‹#›</a:t>
            </a:fld>
            <a:endParaRPr lang="en-US" altLang="x-none"/>
          </a:p>
        </p:txBody>
      </p:sp>
    </p:spTree>
    <p:extLst>
      <p:ext uri="{BB962C8B-B14F-4D97-AF65-F5344CB8AC3E}">
        <p14:creationId xmlns:p14="http://schemas.microsoft.com/office/powerpoint/2010/main" val="1690527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x-none"/>
              <a:t>7/20/11</a:t>
            </a:r>
          </a:p>
        </p:txBody>
      </p:sp>
      <p:sp>
        <p:nvSpPr>
          <p:cNvPr id="3" name="Footer Placeholder 2"/>
          <p:cNvSpPr>
            <a:spLocks noGrp="1"/>
          </p:cNvSpPr>
          <p:nvPr>
            <p:ph type="ftr" idx="11"/>
          </p:nvPr>
        </p:nvSpPr>
        <p:spPr/>
        <p:txBody>
          <a:bodyPr/>
          <a:lstStyle>
            <a:lvl1pPr>
              <a:defRPr/>
            </a:lvl1pPr>
          </a:lstStyle>
          <a:p>
            <a:endParaRPr lang="en-US" altLang="x-none"/>
          </a:p>
        </p:txBody>
      </p:sp>
      <p:sp>
        <p:nvSpPr>
          <p:cNvPr id="4" name="Slide Number Placeholder 3"/>
          <p:cNvSpPr>
            <a:spLocks noGrp="1"/>
          </p:cNvSpPr>
          <p:nvPr>
            <p:ph type="sldNum" idx="12"/>
          </p:nvPr>
        </p:nvSpPr>
        <p:spPr/>
        <p:txBody>
          <a:bodyPr/>
          <a:lstStyle>
            <a:lvl1pPr>
              <a:defRPr/>
            </a:lvl1pPr>
          </a:lstStyle>
          <a:p>
            <a:fld id="{072C0979-752C-8E4F-9074-4A9366A4FC93}" type="slidenum">
              <a:rPr lang="en-US" altLang="x-none"/>
              <a:pPr/>
              <a:t>‹#›</a:t>
            </a:fld>
            <a:fld id="{7E39A2DE-F1CF-444F-A8E6-A4A5397A60E3}" type="slidenum">
              <a:rPr lang="en-US" altLang="x-none"/>
              <a:pPr/>
              <a:t>‹#›</a:t>
            </a:fld>
            <a:endParaRPr lang="en-US" altLang="x-none"/>
          </a:p>
        </p:txBody>
      </p:sp>
    </p:spTree>
    <p:extLst>
      <p:ext uri="{BB962C8B-B14F-4D97-AF65-F5344CB8AC3E}">
        <p14:creationId xmlns:p14="http://schemas.microsoft.com/office/powerpoint/2010/main" val="1484521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1D3B4AC2-8E1C-334B-9E35-336B26D422DD}" type="slidenum">
              <a:rPr lang="en-US" altLang="x-none"/>
              <a:pPr/>
              <a:t>‹#›</a:t>
            </a:fld>
            <a:fld id="{2B03F9D5-6426-C646-A22C-E0999F3080F6}" type="slidenum">
              <a:rPr lang="en-US" altLang="x-none"/>
              <a:pPr/>
              <a:t>‹#›</a:t>
            </a:fld>
            <a:endParaRPr lang="en-US" altLang="x-none"/>
          </a:p>
        </p:txBody>
      </p:sp>
    </p:spTree>
    <p:extLst>
      <p:ext uri="{BB962C8B-B14F-4D97-AF65-F5344CB8AC3E}">
        <p14:creationId xmlns:p14="http://schemas.microsoft.com/office/powerpoint/2010/main" val="89019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r>
              <a:rPr lang="en-US" altLang="x-none"/>
              <a:t>7/20/11</a:t>
            </a:r>
          </a:p>
        </p:txBody>
      </p:sp>
      <p:sp>
        <p:nvSpPr>
          <p:cNvPr id="6" name="Footer Placeholder 5"/>
          <p:cNvSpPr>
            <a:spLocks noGrp="1"/>
          </p:cNvSpPr>
          <p:nvPr>
            <p:ph type="ftr" idx="11"/>
          </p:nvPr>
        </p:nvSpPr>
        <p:spPr/>
        <p:txBody>
          <a:bodyPr/>
          <a:lstStyle>
            <a:lvl1pPr>
              <a:defRPr/>
            </a:lvl1pPr>
          </a:lstStyle>
          <a:p>
            <a:endParaRPr lang="en-US" altLang="x-none"/>
          </a:p>
        </p:txBody>
      </p:sp>
      <p:sp>
        <p:nvSpPr>
          <p:cNvPr id="7" name="Slide Number Placeholder 6"/>
          <p:cNvSpPr>
            <a:spLocks noGrp="1"/>
          </p:cNvSpPr>
          <p:nvPr>
            <p:ph type="sldNum" idx="12"/>
          </p:nvPr>
        </p:nvSpPr>
        <p:spPr/>
        <p:txBody>
          <a:bodyPr/>
          <a:lstStyle>
            <a:lvl1pPr>
              <a:defRPr/>
            </a:lvl1pPr>
          </a:lstStyle>
          <a:p>
            <a:fld id="{5F6CA71B-30D8-9741-80FB-3F6D16CB6B7C}" type="slidenum">
              <a:rPr lang="en-US" altLang="x-none"/>
              <a:pPr/>
              <a:t>‹#›</a:t>
            </a:fld>
            <a:fld id="{AC4C853E-7D16-2A4E-8609-BA031CB191D6}" type="slidenum">
              <a:rPr lang="en-US" altLang="x-none"/>
              <a:pPr/>
              <a:t>‹#›</a:t>
            </a:fld>
            <a:endParaRPr lang="en-US" altLang="x-none"/>
          </a:p>
        </p:txBody>
      </p:sp>
    </p:spTree>
    <p:extLst>
      <p:ext uri="{BB962C8B-B14F-4D97-AF65-F5344CB8AC3E}">
        <p14:creationId xmlns:p14="http://schemas.microsoft.com/office/powerpoint/2010/main" val="20965146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858000"/>
          </a:xfrm>
          <a:prstGeom prst="rect">
            <a:avLst/>
          </a:prstGeom>
          <a:solidFill>
            <a:srgbClr val="FFFFFF"/>
          </a:solidFill>
          <a:ln>
            <a:noFill/>
          </a:ln>
          <a:effectLst/>
          <a:extLst>
            <a:ext uri="{91240B29-F687-4F45-9708-019B960494DF}">
              <a14:hiddenLine xmlns:a14="http://schemas.microsoft.com/office/drawing/2010/main" w="1260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26" name="AutoShape 2"/>
          <p:cNvSpPr>
            <a:spLocks noChangeArrowheads="1"/>
          </p:cNvSpPr>
          <p:nvPr/>
        </p:nvSpPr>
        <p:spPr bwMode="auto">
          <a:xfrm>
            <a:off x="63500" y="69850"/>
            <a:ext cx="9012238" cy="6692900"/>
          </a:xfrm>
          <a:prstGeom prst="roundRect">
            <a:avLst>
              <a:gd name="adj" fmla="val 16667"/>
            </a:avLst>
          </a:prstGeom>
          <a:solidFill>
            <a:srgbClr val="FFFFFF"/>
          </a:solidFill>
          <a:ln w="648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27" name="Rectangle 3"/>
          <p:cNvSpPr>
            <a:spLocks noGrp="1" noChangeArrowheads="1"/>
          </p:cNvSpPr>
          <p:nvPr>
            <p:ph type="dt"/>
          </p:nvPr>
        </p:nvSpPr>
        <p:spPr bwMode="auto">
          <a:xfrm>
            <a:off x="6172200" y="6191250"/>
            <a:ext cx="24749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98000"/>
              </a:lnSpc>
              <a:tabLst>
                <a:tab pos="723900" algn="l"/>
                <a:tab pos="1447800" algn="l"/>
                <a:tab pos="2171700" algn="l"/>
              </a:tabLst>
              <a:defRPr>
                <a:solidFill>
                  <a:srgbClr val="000000"/>
                </a:solidFill>
                <a:latin typeface="+mn-lt"/>
                <a:ea typeface="Arial Unicode MS" charset="0"/>
                <a:cs typeface="Arial Unicode MS" charset="0"/>
              </a:defRPr>
            </a:lvl1pPr>
          </a:lstStyle>
          <a:p>
            <a:r>
              <a:rPr lang="en-US" altLang="x-none"/>
              <a:t>7/20/11</a:t>
            </a:r>
          </a:p>
        </p:txBody>
      </p:sp>
      <p:sp>
        <p:nvSpPr>
          <p:cNvPr id="1028" name="Rectangle 4"/>
          <p:cNvSpPr>
            <a:spLocks noGrp="1" noChangeArrowheads="1"/>
          </p:cNvSpPr>
          <p:nvPr>
            <p:ph type="ftr"/>
          </p:nvPr>
        </p:nvSpPr>
        <p:spPr bwMode="auto">
          <a:xfrm>
            <a:off x="914400" y="6172200"/>
            <a:ext cx="39608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tabLst>
                <a:tab pos="723900" algn="l"/>
                <a:tab pos="1447800" algn="l"/>
                <a:tab pos="2171700" algn="l"/>
                <a:tab pos="2895600" algn="l"/>
                <a:tab pos="3619500" algn="l"/>
              </a:tabLst>
              <a:defRPr>
                <a:solidFill>
                  <a:srgbClr val="000000"/>
                </a:solidFill>
                <a:latin typeface="Times New Roman" charset="0"/>
                <a:ea typeface="Arial Unicode MS" charset="0"/>
                <a:cs typeface="Arial Unicode MS" charset="0"/>
              </a:defRPr>
            </a:lvl1pPr>
          </a:lstStyle>
          <a:p>
            <a:endParaRPr lang="en-US" altLang="x-none"/>
          </a:p>
        </p:txBody>
      </p:sp>
      <p:sp>
        <p:nvSpPr>
          <p:cNvPr id="1029" name="Rectangle 5"/>
          <p:cNvSpPr>
            <a:spLocks noGrp="1" noChangeArrowheads="1"/>
          </p:cNvSpPr>
          <p:nvPr>
            <p:ph type="sldNum"/>
          </p:nvPr>
        </p:nvSpPr>
        <p:spPr bwMode="auto">
          <a:xfrm>
            <a:off x="146050" y="6210300"/>
            <a:ext cx="455613" cy="455613"/>
          </a:xfrm>
          <a:prstGeom prst="rect">
            <a:avLst/>
          </a:prstGeom>
          <a:solidFill>
            <a:srgbClr val="D3481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98000"/>
              </a:lnSpc>
              <a:defRPr>
                <a:solidFill>
                  <a:srgbClr val="000000"/>
                </a:solidFill>
                <a:latin typeface="+mn-lt"/>
                <a:ea typeface="Arial Unicode MS" charset="0"/>
                <a:cs typeface="Arial Unicode MS" charset="0"/>
              </a:defRPr>
            </a:lvl1pPr>
          </a:lstStyle>
          <a:p>
            <a:fld id="{DC3CF529-07B0-024C-A538-BBC94EEBA09C}" type="slidenum">
              <a:rPr lang="en-US" altLang="x-none"/>
              <a:pPr/>
              <a:t>‹#›</a:t>
            </a:fld>
            <a:fld id="{2A69ECCB-F2CF-0C41-A864-354DC9C5B334}" type="slidenum">
              <a:rPr lang="en-US" altLang="x-none"/>
              <a:pPr/>
              <a:t>‹#›</a:t>
            </a:fld>
            <a:endParaRPr lang="en-US" altLang="x-none"/>
          </a:p>
        </p:txBody>
      </p:sp>
      <p:sp>
        <p:nvSpPr>
          <p:cNvPr id="1030" name="Rectangle 6"/>
          <p:cNvSpPr>
            <a:spLocks noGrp="1" noChangeArrowheads="1"/>
          </p:cNvSpPr>
          <p:nvPr>
            <p:ph type="title"/>
          </p:nvPr>
        </p:nvSpPr>
        <p:spPr bwMode="auto">
          <a:xfrm>
            <a:off x="457200" y="27305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ltLang="x-none"/>
              <a:t>Click to edit Master title style</a:t>
            </a:r>
          </a:p>
        </p:txBody>
      </p:sp>
      <p:sp>
        <p:nvSpPr>
          <p:cNvPr id="1031" name="Rectangle 7"/>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6552" rIns="0" bIns="0" numCol="1" anchor="t" anchorCtr="0" compatLnSpc="1">
            <a:prstTxWarp prst="textNoShape">
              <a:avLst/>
            </a:prstTxWarp>
          </a:bodyPr>
          <a:lstStyle/>
          <a:p>
            <a:pPr lvl="0"/>
            <a:r>
              <a:rPr lang="en-GB" altLang="x-none"/>
              <a:t>Click to edit Master text styles</a:t>
            </a:r>
          </a:p>
          <a:p>
            <a:pPr lvl="1"/>
            <a:r>
              <a:rPr lang="en-GB" altLang="x-none"/>
              <a:t>Second level</a:t>
            </a:r>
          </a:p>
          <a:p>
            <a:pPr lvl="2"/>
            <a:r>
              <a:rPr lang="en-GB" altLang="x-none"/>
              <a:t>Third level</a:t>
            </a:r>
          </a:p>
          <a:p>
            <a:pPr lvl="3"/>
            <a:r>
              <a:rPr lang="en-GB" altLang="x-none"/>
              <a:t>Fourth level</a:t>
            </a:r>
          </a:p>
          <a:p>
            <a:pPr lvl="4"/>
            <a:r>
              <a:rPr lang="en-GB" altLang="x-none"/>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57200" rtl="0" fontAlgn="base">
        <a:lnSpc>
          <a:spcPct val="98000"/>
        </a:lnSpc>
        <a:spcBef>
          <a:spcPct val="0"/>
        </a:spcBef>
        <a:spcAft>
          <a:spcPct val="0"/>
        </a:spcAft>
        <a:buClr>
          <a:srgbClr val="000000"/>
        </a:buClr>
        <a:buSzPct val="100000"/>
        <a:buFont typeface="Times New Roman" charset="0"/>
        <a:defRPr kern="1200">
          <a:solidFill>
            <a:srgbClr val="000000"/>
          </a:solidFill>
          <a:latin typeface="+mj-lt"/>
          <a:ea typeface="+mj-ea"/>
          <a:cs typeface="+mj-cs"/>
        </a:defRPr>
      </a:lvl1pPr>
      <a:lvl2pPr marL="742950" indent="-28575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2pPr>
      <a:lvl3pPr marL="11430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3pPr>
      <a:lvl4pPr marL="16002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4pPr>
      <a:lvl5pPr marL="20574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5pPr>
      <a:lvl6pPr marL="25146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6pPr>
      <a:lvl7pPr marL="29718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7pPr>
      <a:lvl8pPr marL="34290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8pPr>
      <a:lvl9pPr marL="38862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9pPr>
    </p:titleStyle>
    <p:bodyStyle>
      <a:lvl1pPr marL="342900" indent="-342900" algn="l" defTabSz="457200" rtl="0" fontAlgn="base">
        <a:lnSpc>
          <a:spcPct val="98000"/>
        </a:lnSpc>
        <a:spcBef>
          <a:spcPct val="0"/>
        </a:spcBef>
        <a:spcAft>
          <a:spcPts val="1425"/>
        </a:spcAft>
        <a:buClr>
          <a:srgbClr val="000000"/>
        </a:buClr>
        <a:buSzPct val="100000"/>
        <a:buFont typeface="Times New Roman" charset="0"/>
        <a:defRPr sz="2600" kern="1200">
          <a:solidFill>
            <a:srgbClr val="000000"/>
          </a:solidFill>
          <a:latin typeface="+mn-lt"/>
          <a:ea typeface="+mn-ea"/>
          <a:cs typeface="+mn-cs"/>
        </a:defRPr>
      </a:lvl1pPr>
      <a:lvl2pPr marL="742950" indent="-285750" algn="l" defTabSz="457200" rtl="0" fontAlgn="base">
        <a:lnSpc>
          <a:spcPct val="98000"/>
        </a:lnSpc>
        <a:spcBef>
          <a:spcPct val="0"/>
        </a:spcBef>
        <a:spcAft>
          <a:spcPts val="1138"/>
        </a:spcAft>
        <a:buClr>
          <a:srgbClr val="000000"/>
        </a:buClr>
        <a:buSzPct val="100000"/>
        <a:buFont typeface="Times New Roman" charset="0"/>
        <a:defRPr sz="2000" kern="1200">
          <a:solidFill>
            <a:srgbClr val="000000"/>
          </a:solidFill>
          <a:latin typeface="+mn-lt"/>
          <a:ea typeface="+mn-ea"/>
          <a:cs typeface="+mn-cs"/>
        </a:defRPr>
      </a:lvl2pPr>
      <a:lvl3pPr marL="1143000" indent="-228600" algn="l" defTabSz="457200" rtl="0" fontAlgn="base">
        <a:lnSpc>
          <a:spcPct val="98000"/>
        </a:lnSpc>
        <a:spcBef>
          <a:spcPct val="0"/>
        </a:spcBef>
        <a:spcAft>
          <a:spcPts val="850"/>
        </a:spcAft>
        <a:buClr>
          <a:srgbClr val="000000"/>
        </a:buClr>
        <a:buSzPct val="100000"/>
        <a:buFont typeface="Times New Roman" charset="0"/>
        <a:defRPr sz="2000" kern="1200">
          <a:solidFill>
            <a:srgbClr val="000000"/>
          </a:solidFill>
          <a:latin typeface="+mn-lt"/>
          <a:ea typeface="+mn-ea"/>
          <a:cs typeface="+mn-cs"/>
        </a:defRPr>
      </a:lvl3pPr>
      <a:lvl4pPr marL="1600200" indent="-228600" algn="l" defTabSz="457200" rtl="0" fontAlgn="base">
        <a:lnSpc>
          <a:spcPct val="98000"/>
        </a:lnSpc>
        <a:spcBef>
          <a:spcPct val="0"/>
        </a:spcBef>
        <a:spcAft>
          <a:spcPts val="575"/>
        </a:spcAft>
        <a:buClr>
          <a:srgbClr val="000000"/>
        </a:buClr>
        <a:buSzPct val="100000"/>
        <a:buFont typeface="Times New Roman" charset="0"/>
        <a:defRPr sz="2000" kern="1200">
          <a:solidFill>
            <a:srgbClr val="000000"/>
          </a:solidFill>
          <a:latin typeface="+mn-lt"/>
          <a:ea typeface="+mn-ea"/>
          <a:cs typeface="+mn-cs"/>
        </a:defRPr>
      </a:lvl4pPr>
      <a:lvl5pPr marL="2057400" indent="-228600" algn="l" defTabSz="457200" rtl="0" fontAlgn="base">
        <a:lnSpc>
          <a:spcPct val="98000"/>
        </a:lnSpc>
        <a:spcBef>
          <a:spcPct val="0"/>
        </a:spcBef>
        <a:spcAft>
          <a:spcPts val="288"/>
        </a:spcAft>
        <a:buClr>
          <a:srgbClr val="000000"/>
        </a:buClr>
        <a:buSzPct val="100000"/>
        <a:buFont typeface="Times New Roman"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6858000"/>
          </a:xfrm>
          <a:prstGeom prst="rect">
            <a:avLst/>
          </a:prstGeom>
          <a:solidFill>
            <a:srgbClr val="FFFFFF"/>
          </a:solidFill>
          <a:ln>
            <a:noFill/>
          </a:ln>
          <a:effectLst/>
          <a:extLst>
            <a:ext uri="{91240B29-F687-4F45-9708-019B960494DF}">
              <a14:hiddenLine xmlns:a14="http://schemas.microsoft.com/office/drawing/2010/main" w="1260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0" name="AutoShape 2"/>
          <p:cNvSpPr>
            <a:spLocks noChangeArrowheads="1"/>
          </p:cNvSpPr>
          <p:nvPr/>
        </p:nvSpPr>
        <p:spPr bwMode="auto">
          <a:xfrm>
            <a:off x="63500" y="69850"/>
            <a:ext cx="9012238" cy="6692900"/>
          </a:xfrm>
          <a:prstGeom prst="roundRect">
            <a:avLst>
              <a:gd name="adj" fmla="val 16667"/>
            </a:avLst>
          </a:prstGeom>
          <a:solidFill>
            <a:srgbClr val="FFFFFF"/>
          </a:solidFill>
          <a:ln w="648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1" name="Rectangle 3"/>
          <p:cNvSpPr>
            <a:spLocks noChangeArrowheads="1"/>
          </p:cNvSpPr>
          <p:nvPr/>
        </p:nvSpPr>
        <p:spPr bwMode="auto">
          <a:xfrm>
            <a:off x="0" y="0"/>
            <a:ext cx="9144000" cy="6858000"/>
          </a:xfrm>
          <a:prstGeom prst="rect">
            <a:avLst/>
          </a:prstGeom>
          <a:solidFill>
            <a:srgbClr val="FFFFFF"/>
          </a:solidFill>
          <a:ln>
            <a:noFill/>
          </a:ln>
          <a:effectLst/>
          <a:extLst>
            <a:ext uri="{91240B29-F687-4F45-9708-019B960494DF}">
              <a14:hiddenLine xmlns:a14="http://schemas.microsoft.com/office/drawing/2010/main" w="1260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2" name="AutoShape 4"/>
          <p:cNvSpPr>
            <a:spLocks noChangeArrowheads="1"/>
          </p:cNvSpPr>
          <p:nvPr/>
        </p:nvSpPr>
        <p:spPr bwMode="auto">
          <a:xfrm>
            <a:off x="65088" y="69850"/>
            <a:ext cx="9012237" cy="2825750"/>
          </a:xfrm>
          <a:prstGeom prst="roundRect">
            <a:avLst>
              <a:gd name="adj" fmla="val 16667"/>
            </a:avLst>
          </a:prstGeom>
          <a:solidFill>
            <a:srgbClr val="FFFFFF"/>
          </a:solidFill>
          <a:ln w="6480">
            <a:solidFill>
              <a:srgbClr val="00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3" name="Rectangle 5"/>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552"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600">
                <a:solidFill>
                  <a:schemeClr val="bg1"/>
                </a:solidFill>
                <a:latin typeface="Bookman Old Style" charset="0"/>
                <a:ea typeface="Arial Unicode MS" charset="0"/>
                <a:cs typeface="Arial Unicode MS" charset="0"/>
              </a:rPr>
              <a:t>-</a:t>
            </a:r>
            <a:endParaRPr lang="en-US" altLang="x-none" sz="2600">
              <a:solidFill>
                <a:srgbClr val="696464"/>
              </a:solidFill>
              <a:latin typeface="Bookman Old Style" charset="0"/>
              <a:ea typeface="Arial Unicode MS" charset="0"/>
              <a:cs typeface="Arial Unicode MS" charset="0"/>
            </a:endParaRPr>
          </a:p>
        </p:txBody>
      </p:sp>
      <p:sp>
        <p:nvSpPr>
          <p:cNvPr id="2054" name="Rectangle 6"/>
          <p:cNvSpPr>
            <a:spLocks noGrp="1" noChangeArrowheads="1"/>
          </p:cNvSpPr>
          <p:nvPr>
            <p:ph type="dt"/>
          </p:nvPr>
        </p:nvSpPr>
        <p:spPr bwMode="auto">
          <a:xfrm>
            <a:off x="6172200" y="6191250"/>
            <a:ext cx="24749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98000"/>
              </a:lnSpc>
              <a:tabLst>
                <a:tab pos="723900" algn="l"/>
                <a:tab pos="1447800" algn="l"/>
                <a:tab pos="2171700" algn="l"/>
              </a:tabLst>
              <a:defRPr>
                <a:solidFill>
                  <a:srgbClr val="000000"/>
                </a:solidFill>
                <a:latin typeface="+mn-lt"/>
                <a:ea typeface="Arial Unicode MS" charset="0"/>
                <a:cs typeface="Arial Unicode MS" charset="0"/>
              </a:defRPr>
            </a:lvl1pPr>
          </a:lstStyle>
          <a:p>
            <a:r>
              <a:rPr lang="en-US" altLang="x-none"/>
              <a:t>7/20/11</a:t>
            </a:r>
          </a:p>
        </p:txBody>
      </p:sp>
      <p:sp>
        <p:nvSpPr>
          <p:cNvPr id="2055" name="Rectangle 7"/>
          <p:cNvSpPr>
            <a:spLocks noGrp="1" noChangeArrowheads="1"/>
          </p:cNvSpPr>
          <p:nvPr>
            <p:ph type="ftr"/>
          </p:nvPr>
        </p:nvSpPr>
        <p:spPr bwMode="auto">
          <a:xfrm>
            <a:off x="914400" y="6172200"/>
            <a:ext cx="39608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tabLst>
                <a:tab pos="723900" algn="l"/>
                <a:tab pos="1447800" algn="l"/>
                <a:tab pos="2171700" algn="l"/>
                <a:tab pos="2895600" algn="l"/>
                <a:tab pos="3619500" algn="l"/>
              </a:tabLst>
              <a:defRPr>
                <a:solidFill>
                  <a:srgbClr val="000000"/>
                </a:solidFill>
                <a:latin typeface="Times New Roman" charset="0"/>
                <a:ea typeface="Arial Unicode MS" charset="0"/>
                <a:cs typeface="Arial Unicode MS" charset="0"/>
              </a:defRPr>
            </a:lvl1pPr>
          </a:lstStyle>
          <a:p>
            <a:endParaRPr lang="en-US" altLang="x-none"/>
          </a:p>
        </p:txBody>
      </p:sp>
      <p:sp>
        <p:nvSpPr>
          <p:cNvPr id="2056" name="Rectangle 8"/>
          <p:cNvSpPr>
            <a:spLocks noGrp="1" noChangeArrowheads="1"/>
          </p:cNvSpPr>
          <p:nvPr>
            <p:ph type="sldNum"/>
          </p:nvPr>
        </p:nvSpPr>
        <p:spPr bwMode="auto">
          <a:xfrm>
            <a:off x="146050" y="6210300"/>
            <a:ext cx="455613" cy="455613"/>
          </a:xfrm>
          <a:prstGeom prst="rect">
            <a:avLst/>
          </a:prstGeom>
          <a:solidFill>
            <a:srgbClr val="D34817"/>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98000"/>
              </a:lnSpc>
              <a:defRPr sz="1400">
                <a:solidFill>
                  <a:srgbClr val="FFFFFF"/>
                </a:solidFill>
                <a:latin typeface="+mn-lt"/>
                <a:ea typeface="Arial Unicode MS" charset="0"/>
                <a:cs typeface="Arial Unicode MS" charset="0"/>
              </a:defRPr>
            </a:lvl1pPr>
          </a:lstStyle>
          <a:p>
            <a:fld id="{8FD01DEB-C91B-964E-A170-45DD0884AAE6}" type="slidenum">
              <a:rPr lang="en-US" altLang="x-none"/>
              <a:pPr/>
              <a:t>‹#›</a:t>
            </a:fld>
            <a:fld id="{3B4DE988-402D-4147-9615-276A96F2414F}" type="slidenum">
              <a:rPr lang="en-US" altLang="x-none"/>
              <a:pPr/>
              <a:t>‹#›</a:t>
            </a:fld>
            <a:endParaRPr lang="en-US" altLang="x-none"/>
          </a:p>
        </p:txBody>
      </p:sp>
      <p:sp>
        <p:nvSpPr>
          <p:cNvPr id="2057" name="Rectangle 9"/>
          <p:cNvSpPr>
            <a:spLocks noChangeArrowheads="1"/>
          </p:cNvSpPr>
          <p:nvPr/>
        </p:nvSpPr>
        <p:spPr bwMode="auto">
          <a:xfrm>
            <a:off x="63500" y="1449388"/>
            <a:ext cx="9021763" cy="1527175"/>
          </a:xfrm>
          <a:prstGeom prst="rect">
            <a:avLst/>
          </a:prstGeom>
          <a:solidFill>
            <a:srgbClr val="D34817"/>
          </a:solidFill>
          <a:ln>
            <a:noFill/>
          </a:ln>
          <a:effectLst/>
          <a:extLst>
            <a:ext uri="{91240B29-F687-4F45-9708-019B960494DF}">
              <a14:hiddenLine xmlns:a14="http://schemas.microsoft.com/office/drawing/2010/main" w="1908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8" name="Rectangle 10"/>
          <p:cNvSpPr>
            <a:spLocks noChangeArrowheads="1"/>
          </p:cNvSpPr>
          <p:nvPr/>
        </p:nvSpPr>
        <p:spPr bwMode="auto">
          <a:xfrm>
            <a:off x="63500" y="1397000"/>
            <a:ext cx="9021763" cy="120650"/>
          </a:xfrm>
          <a:prstGeom prst="rect">
            <a:avLst/>
          </a:prstGeom>
          <a:solidFill>
            <a:srgbClr val="E5B1AB"/>
          </a:solidFill>
          <a:ln>
            <a:noFill/>
          </a:ln>
          <a:effectLst/>
          <a:extLst>
            <a:ext uri="{91240B29-F687-4F45-9708-019B960494DF}">
              <a14:hiddenLine xmlns:a14="http://schemas.microsoft.com/office/drawing/2010/main" w="1908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9" name="Rectangle 11"/>
          <p:cNvSpPr>
            <a:spLocks noChangeArrowheads="1"/>
          </p:cNvSpPr>
          <p:nvPr/>
        </p:nvSpPr>
        <p:spPr bwMode="auto">
          <a:xfrm>
            <a:off x="63500" y="2976563"/>
            <a:ext cx="9021763" cy="109537"/>
          </a:xfrm>
          <a:prstGeom prst="rect">
            <a:avLst/>
          </a:prstGeom>
          <a:solidFill>
            <a:srgbClr val="918485"/>
          </a:solidFill>
          <a:ln>
            <a:noFill/>
          </a:ln>
          <a:effectLst/>
          <a:extLst>
            <a:ext uri="{91240B29-F687-4F45-9708-019B960494DF}">
              <a14:hiddenLine xmlns:a14="http://schemas.microsoft.com/office/drawing/2010/main" w="19080">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60" name="Rectangle 12"/>
          <p:cNvSpPr>
            <a:spLocks noGrp="1" noChangeArrowheads="1"/>
          </p:cNvSpPr>
          <p:nvPr>
            <p:ph type="title"/>
          </p:nvPr>
        </p:nvSpPr>
        <p:spPr bwMode="auto">
          <a:xfrm>
            <a:off x="457200" y="1506538"/>
            <a:ext cx="8228013" cy="146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ctr" anchorCtr="0" compatLnSpc="1">
            <a:prstTxWarp prst="textNoShape">
              <a:avLst/>
            </a:prstTxWarp>
          </a:bodyPr>
          <a:lstStyle/>
          <a:p>
            <a:pPr lvl="0"/>
            <a:r>
              <a:rPr lang="en-GB" altLang="x-none"/>
              <a:t>Click to edit Master title style</a:t>
            </a:r>
          </a:p>
        </p:txBody>
      </p:sp>
      <p:sp>
        <p:nvSpPr>
          <p:cNvPr id="2061" name="Rectangle 13"/>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6552" rIns="0" bIns="0" numCol="1" anchor="t" anchorCtr="0" compatLnSpc="1">
            <a:prstTxWarp prst="textNoShape">
              <a:avLst/>
            </a:prstTxWarp>
          </a:bodyPr>
          <a:lstStyle/>
          <a:p>
            <a:pPr lvl="0"/>
            <a:endParaRPr lang="en-GB" altLang="x-none"/>
          </a:p>
          <a:p>
            <a:pPr lvl="1"/>
            <a:r>
              <a:rPr lang="en-GB" altLang="x-none"/>
              <a:t>Second level</a:t>
            </a:r>
          </a:p>
          <a:p>
            <a:pPr lvl="2"/>
            <a:r>
              <a:rPr lang="en-GB" altLang="x-none"/>
              <a:t>Third level</a:t>
            </a:r>
          </a:p>
          <a:p>
            <a:pPr lvl="3"/>
            <a:r>
              <a:rPr lang="en-GB" altLang="x-none"/>
              <a:t>Fourth level</a:t>
            </a:r>
          </a:p>
          <a:p>
            <a:pPr lvl="4"/>
            <a:r>
              <a:rPr lang="en-GB" altLang="x-none"/>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algn="l" defTabSz="457200" rtl="0" fontAlgn="base">
        <a:lnSpc>
          <a:spcPct val="98000"/>
        </a:lnSpc>
        <a:spcBef>
          <a:spcPct val="0"/>
        </a:spcBef>
        <a:spcAft>
          <a:spcPct val="0"/>
        </a:spcAft>
        <a:buClr>
          <a:srgbClr val="000000"/>
        </a:buClr>
        <a:buSzPct val="100000"/>
        <a:buFont typeface="Times New Roman" charset="0"/>
        <a:defRPr kern="1200">
          <a:solidFill>
            <a:srgbClr val="000000"/>
          </a:solidFill>
          <a:latin typeface="+mj-lt"/>
          <a:ea typeface="+mj-ea"/>
          <a:cs typeface="+mj-cs"/>
        </a:defRPr>
      </a:lvl1pPr>
      <a:lvl2pPr marL="742950" indent="-28575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2pPr>
      <a:lvl3pPr marL="11430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3pPr>
      <a:lvl4pPr marL="16002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4pPr>
      <a:lvl5pPr marL="20574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5pPr>
      <a:lvl6pPr marL="25146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6pPr>
      <a:lvl7pPr marL="29718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7pPr>
      <a:lvl8pPr marL="34290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8pPr>
      <a:lvl9pPr marL="3886200" indent="-228600" algn="l" defTabSz="457200" rtl="0" fontAlgn="base">
        <a:lnSpc>
          <a:spcPct val="98000"/>
        </a:lnSpc>
        <a:spcBef>
          <a:spcPct val="0"/>
        </a:spcBef>
        <a:spcAft>
          <a:spcPct val="0"/>
        </a:spcAft>
        <a:buClr>
          <a:srgbClr val="000000"/>
        </a:buClr>
        <a:buSzPct val="100000"/>
        <a:buFont typeface="Times New Roman" charset="0"/>
        <a:defRPr>
          <a:solidFill>
            <a:srgbClr val="000000"/>
          </a:solidFill>
          <a:latin typeface="Bookman Old Style" charset="0"/>
          <a:ea typeface="MS Gothic" charset="-128"/>
          <a:cs typeface="MS Gothic" charset="-128"/>
        </a:defRPr>
      </a:lvl9pPr>
    </p:titleStyle>
    <p:bodyStyle>
      <a:lvl1pPr marL="342900" indent="-342900" algn="l" defTabSz="457200" rtl="0" fontAlgn="base">
        <a:lnSpc>
          <a:spcPct val="98000"/>
        </a:lnSpc>
        <a:spcBef>
          <a:spcPct val="0"/>
        </a:spcBef>
        <a:spcAft>
          <a:spcPts val="1425"/>
        </a:spcAft>
        <a:buClr>
          <a:srgbClr val="000000"/>
        </a:buClr>
        <a:buSzPct val="100000"/>
        <a:buFont typeface="Times New Roman" charset="0"/>
        <a:defRPr sz="2600" kern="1200">
          <a:solidFill>
            <a:srgbClr val="000000"/>
          </a:solidFill>
          <a:latin typeface="+mn-lt"/>
          <a:ea typeface="+mn-ea"/>
          <a:cs typeface="+mn-cs"/>
        </a:defRPr>
      </a:lvl1pPr>
      <a:lvl2pPr marL="742950" indent="-285750" algn="l" defTabSz="457200" rtl="0" fontAlgn="base">
        <a:lnSpc>
          <a:spcPct val="98000"/>
        </a:lnSpc>
        <a:spcBef>
          <a:spcPct val="0"/>
        </a:spcBef>
        <a:spcAft>
          <a:spcPts val="1138"/>
        </a:spcAft>
        <a:buClr>
          <a:srgbClr val="000000"/>
        </a:buClr>
        <a:buSzPct val="100000"/>
        <a:buFont typeface="Times New Roman" charset="0"/>
        <a:defRPr sz="2000" kern="1200">
          <a:solidFill>
            <a:srgbClr val="000000"/>
          </a:solidFill>
          <a:latin typeface="+mn-lt"/>
          <a:ea typeface="+mn-ea"/>
          <a:cs typeface="+mn-cs"/>
        </a:defRPr>
      </a:lvl2pPr>
      <a:lvl3pPr marL="1143000" indent="-228600" algn="l" defTabSz="457200" rtl="0" fontAlgn="base">
        <a:lnSpc>
          <a:spcPct val="98000"/>
        </a:lnSpc>
        <a:spcBef>
          <a:spcPct val="0"/>
        </a:spcBef>
        <a:spcAft>
          <a:spcPts val="850"/>
        </a:spcAft>
        <a:buClr>
          <a:srgbClr val="000000"/>
        </a:buClr>
        <a:buSzPct val="100000"/>
        <a:buFont typeface="Times New Roman" charset="0"/>
        <a:defRPr sz="2000" kern="1200">
          <a:solidFill>
            <a:srgbClr val="000000"/>
          </a:solidFill>
          <a:latin typeface="+mn-lt"/>
          <a:ea typeface="+mn-ea"/>
          <a:cs typeface="+mn-cs"/>
        </a:defRPr>
      </a:lvl3pPr>
      <a:lvl4pPr marL="1600200" indent="-228600" algn="l" defTabSz="457200" rtl="0" fontAlgn="base">
        <a:lnSpc>
          <a:spcPct val="98000"/>
        </a:lnSpc>
        <a:spcBef>
          <a:spcPct val="0"/>
        </a:spcBef>
        <a:spcAft>
          <a:spcPts val="575"/>
        </a:spcAft>
        <a:buClr>
          <a:srgbClr val="000000"/>
        </a:buClr>
        <a:buSzPct val="100000"/>
        <a:buFont typeface="Times New Roman" charset="0"/>
        <a:defRPr sz="2000" kern="1200">
          <a:solidFill>
            <a:srgbClr val="000000"/>
          </a:solidFill>
          <a:latin typeface="+mn-lt"/>
          <a:ea typeface="+mn-ea"/>
          <a:cs typeface="+mn-cs"/>
        </a:defRPr>
      </a:lvl4pPr>
      <a:lvl5pPr marL="2057400" indent="-228600" algn="l" defTabSz="457200" rtl="0" fontAlgn="base">
        <a:lnSpc>
          <a:spcPct val="98000"/>
        </a:lnSpc>
        <a:spcBef>
          <a:spcPct val="0"/>
        </a:spcBef>
        <a:spcAft>
          <a:spcPts val="288"/>
        </a:spcAft>
        <a:buClr>
          <a:srgbClr val="000000"/>
        </a:buClr>
        <a:buSzPct val="100000"/>
        <a:buFont typeface="Times New Roman"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idx="10"/>
          </p:nvPr>
        </p:nvSpPr>
        <p:spPr/>
        <p:txBody>
          <a:bodyPr/>
          <a:lstStyle/>
          <a:p>
            <a:r>
              <a:rPr lang="en-US" altLang="x-none"/>
              <a:t>7/20/11</a:t>
            </a:r>
          </a:p>
        </p:txBody>
      </p:sp>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582613"/>
            <a:ext cx="3832225" cy="5692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3313"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Scientists use HeLa cells to help develop the polio vaccine. </a:t>
            </a:r>
          </a:p>
        </p:txBody>
      </p:sp>
      <p:sp>
        <p:nvSpPr>
          <p:cNvPr id="1331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3314"/>
                                        </p:tgtEl>
                                        <p:attrNameLst>
                                          <p:attrName>style.visibility</p:attrName>
                                        </p:attrNameLst>
                                      </p:cBhvr>
                                      <p:to>
                                        <p:strVal val="visible"/>
                                      </p:to>
                                    </p:set>
                                    <p:anim calcmode="lin" valueType="num">
                                      <p:cBhvr additive="repl">
                                        <p:cTn id="7" dur="1000" fill="hold"/>
                                        <p:tgtEl>
                                          <p:spTgt spid="13314"/>
                                        </p:tgtEl>
                                        <p:attrNameLst>
                                          <p:attrName>ppt_w</p:attrName>
                                        </p:attrNameLst>
                                      </p:cBhvr>
                                      <p:tavLst>
                                        <p:tav tm="100000">
                                          <p:val>
                                            <p:fltVal val="0"/>
                                          </p:val>
                                        </p:tav>
                                        <p:tav>
                                          <p:val>
                                            <p:strVal val="#ppt_w"/>
                                          </p:val>
                                        </p:tav>
                                      </p:tavLst>
                                    </p:anim>
                                    <p:anim calcmode="lin" valueType="num">
                                      <p:cBhvr additive="repl">
                                        <p:cTn id="8" dur="1000" fill="hold"/>
                                        <p:tgtEl>
                                          <p:spTgt spid="13314"/>
                                        </p:tgtEl>
                                        <p:attrNameLst>
                                          <p:attrName>ppt_h</p:attrName>
                                        </p:attrNameLst>
                                      </p:cBhvr>
                                      <p:tavLst>
                                        <p:tav tm="100000">
                                          <p:val>
                                            <p:fltVal val="0"/>
                                          </p:val>
                                        </p:tav>
                                        <p:tav>
                                          <p:val>
                                            <p:strVal val="#ppt_h"/>
                                          </p:val>
                                        </p:tav>
                                      </p:tavLst>
                                    </p:anim>
                                    <p:anim calcmode="lin" valueType="num">
                                      <p:cBhvr additive="repl">
                                        <p:cTn id="9" dur="1000" fill="hold"/>
                                        <p:tgtEl>
                                          <p:spTgt spid="13314"/>
                                        </p:tgtEl>
                                        <p:attrNameLst>
                                          <p:attrName>r</p:attrName>
                                        </p:attrNameLst>
                                      </p:cBhvr>
                                      <p:tavLst>
                                        <p:tav tm="100000">
                                          <p:val>
                                            <p:strVal val="90"/>
                                          </p:val>
                                        </p:tav>
                                        <p:tav>
                                          <p:val>
                                            <p:strVal val="0"/>
                                          </p:val>
                                        </p:tav>
                                      </p:tavLst>
                                    </p:anim>
                                    <p:animEffect transition="in" filter="fade">
                                      <p:cBhvr additive="repl">
                                        <p:cTn id="10" dur="1000"/>
                                        <p:tgtEl>
                                          <p:spTgt spid="133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3313">
                                            <p:txEl>
                                              <p:pRg st="0" end="0"/>
                                            </p:txEl>
                                          </p:spTgt>
                                        </p:tgtEl>
                                        <p:attrNameLst>
                                          <p:attrName>style.visibility</p:attrName>
                                        </p:attrNameLst>
                                      </p:cBhvr>
                                      <p:to>
                                        <p:strVal val="visible"/>
                                      </p:to>
                                    </p:set>
                                    <p:animEffect transition="in" filter="fade">
                                      <p:cBhvr additive="repl">
                                        <p:cTn id="15" dur="1000"/>
                                        <p:tgtEl>
                                          <p:spTgt spid="13313">
                                            <p:txEl>
                                              <p:pRg st="0" end="0"/>
                                            </p:txEl>
                                          </p:spTgt>
                                        </p:tgtEl>
                                      </p:cBhvr>
                                    </p:animEffect>
                                    <p:anim calcmode="lin" valueType="num">
                                      <p:cBhvr additive="repl">
                                        <p:cTn id="16" dur="1000" fill="hold"/>
                                        <p:tgtEl>
                                          <p:spTgt spid="1331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331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4337" name="Rectangle 1"/>
          <p:cNvSpPr>
            <a:spLocks noChangeArrowheads="1"/>
          </p:cNvSpPr>
          <p:nvPr/>
        </p:nvSpPr>
        <p:spPr bwMode="auto">
          <a:xfrm>
            <a:off x="609600" y="3200400"/>
            <a:ext cx="76962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HeLa cells become the first cells ever cloned. </a:t>
            </a:r>
          </a:p>
        </p:txBody>
      </p:sp>
      <p:sp>
        <p:nvSpPr>
          <p:cNvPr id="1433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4338"/>
                                        </p:tgtEl>
                                        <p:attrNameLst>
                                          <p:attrName>style.visibility</p:attrName>
                                        </p:attrNameLst>
                                      </p:cBhvr>
                                      <p:to>
                                        <p:strVal val="visible"/>
                                      </p:to>
                                    </p:set>
                                    <p:anim calcmode="lin" valueType="num">
                                      <p:cBhvr additive="repl">
                                        <p:cTn id="7" dur="1000" fill="hold"/>
                                        <p:tgtEl>
                                          <p:spTgt spid="14338"/>
                                        </p:tgtEl>
                                        <p:attrNameLst>
                                          <p:attrName>ppt_w</p:attrName>
                                        </p:attrNameLst>
                                      </p:cBhvr>
                                      <p:tavLst>
                                        <p:tav tm="100000">
                                          <p:val>
                                            <p:fltVal val="0"/>
                                          </p:val>
                                        </p:tav>
                                        <p:tav>
                                          <p:val>
                                            <p:strVal val="#ppt_w"/>
                                          </p:val>
                                        </p:tav>
                                      </p:tavLst>
                                    </p:anim>
                                    <p:anim calcmode="lin" valueType="num">
                                      <p:cBhvr additive="repl">
                                        <p:cTn id="8" dur="1000" fill="hold"/>
                                        <p:tgtEl>
                                          <p:spTgt spid="14338"/>
                                        </p:tgtEl>
                                        <p:attrNameLst>
                                          <p:attrName>ppt_h</p:attrName>
                                        </p:attrNameLst>
                                      </p:cBhvr>
                                      <p:tavLst>
                                        <p:tav tm="100000">
                                          <p:val>
                                            <p:fltVal val="0"/>
                                          </p:val>
                                        </p:tav>
                                        <p:tav>
                                          <p:val>
                                            <p:strVal val="#ppt_h"/>
                                          </p:val>
                                        </p:tav>
                                      </p:tavLst>
                                    </p:anim>
                                    <p:anim calcmode="lin" valueType="num">
                                      <p:cBhvr additive="repl">
                                        <p:cTn id="9" dur="1000" fill="hold"/>
                                        <p:tgtEl>
                                          <p:spTgt spid="14338"/>
                                        </p:tgtEl>
                                        <p:attrNameLst>
                                          <p:attrName>r</p:attrName>
                                        </p:attrNameLst>
                                      </p:cBhvr>
                                      <p:tavLst>
                                        <p:tav tm="100000">
                                          <p:val>
                                            <p:strVal val="90"/>
                                          </p:val>
                                        </p:tav>
                                        <p:tav>
                                          <p:val>
                                            <p:strVal val="0"/>
                                          </p:val>
                                        </p:tav>
                                      </p:tavLst>
                                    </p:anim>
                                    <p:animEffect transition="in" filter="fade">
                                      <p:cBhvr additive="repl">
                                        <p:cTn id="10" dur="1000"/>
                                        <p:tgtEl>
                                          <p:spTgt spid="143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4337">
                                            <p:txEl>
                                              <p:pRg st="0" end="0"/>
                                            </p:txEl>
                                          </p:spTgt>
                                        </p:tgtEl>
                                        <p:attrNameLst>
                                          <p:attrName>style.visibility</p:attrName>
                                        </p:attrNameLst>
                                      </p:cBhvr>
                                      <p:to>
                                        <p:strVal val="visible"/>
                                      </p:to>
                                    </p:set>
                                    <p:animEffect transition="in" filter="fade">
                                      <p:cBhvr additive="repl">
                                        <p:cTn id="15" dur="1000"/>
                                        <p:tgtEl>
                                          <p:spTgt spid="14337">
                                            <p:txEl>
                                              <p:pRg st="0" end="0"/>
                                            </p:txEl>
                                          </p:spTgt>
                                        </p:tgtEl>
                                      </p:cBhvr>
                                    </p:animEffect>
                                    <p:anim calcmode="lin" valueType="num">
                                      <p:cBhvr additive="repl">
                                        <p:cTn id="16" dur="1000" fill="hold"/>
                                        <p:tgtEl>
                                          <p:spTgt spid="1433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433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5361" name="Rectangle 1"/>
          <p:cNvSpPr>
            <a:spLocks noChangeArrowheads="1"/>
          </p:cNvSpPr>
          <p:nvPr/>
        </p:nvSpPr>
        <p:spPr bwMode="auto">
          <a:xfrm>
            <a:off x="762000" y="3200400"/>
            <a:ext cx="74676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The pseudonym “Helen Lane” first appears in print as the source of HeLa cells. </a:t>
            </a:r>
          </a:p>
        </p:txBody>
      </p:sp>
      <p:sp>
        <p:nvSpPr>
          <p:cNvPr id="1536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5362"/>
                                        </p:tgtEl>
                                        <p:attrNameLst>
                                          <p:attrName>style.visibility</p:attrName>
                                        </p:attrNameLst>
                                      </p:cBhvr>
                                      <p:to>
                                        <p:strVal val="visible"/>
                                      </p:to>
                                    </p:set>
                                    <p:anim calcmode="lin" valueType="num">
                                      <p:cBhvr additive="repl">
                                        <p:cTn id="7" dur="1000" fill="hold"/>
                                        <p:tgtEl>
                                          <p:spTgt spid="15362"/>
                                        </p:tgtEl>
                                        <p:attrNameLst>
                                          <p:attrName>ppt_w</p:attrName>
                                        </p:attrNameLst>
                                      </p:cBhvr>
                                      <p:tavLst>
                                        <p:tav tm="100000">
                                          <p:val>
                                            <p:fltVal val="0"/>
                                          </p:val>
                                        </p:tav>
                                        <p:tav>
                                          <p:val>
                                            <p:strVal val="#ppt_w"/>
                                          </p:val>
                                        </p:tav>
                                      </p:tavLst>
                                    </p:anim>
                                    <p:anim calcmode="lin" valueType="num">
                                      <p:cBhvr additive="repl">
                                        <p:cTn id="8" dur="1000" fill="hold"/>
                                        <p:tgtEl>
                                          <p:spTgt spid="15362"/>
                                        </p:tgtEl>
                                        <p:attrNameLst>
                                          <p:attrName>ppt_h</p:attrName>
                                        </p:attrNameLst>
                                      </p:cBhvr>
                                      <p:tavLst>
                                        <p:tav tm="100000">
                                          <p:val>
                                            <p:fltVal val="0"/>
                                          </p:val>
                                        </p:tav>
                                        <p:tav>
                                          <p:val>
                                            <p:strVal val="#ppt_h"/>
                                          </p:val>
                                        </p:tav>
                                      </p:tavLst>
                                    </p:anim>
                                    <p:anim calcmode="lin" valueType="num">
                                      <p:cBhvr additive="repl">
                                        <p:cTn id="9" dur="1000" fill="hold"/>
                                        <p:tgtEl>
                                          <p:spTgt spid="15362"/>
                                        </p:tgtEl>
                                        <p:attrNameLst>
                                          <p:attrName>r</p:attrName>
                                        </p:attrNameLst>
                                      </p:cBhvr>
                                      <p:tavLst>
                                        <p:tav tm="100000">
                                          <p:val>
                                            <p:strVal val="90"/>
                                          </p:val>
                                        </p:tav>
                                        <p:tav>
                                          <p:val>
                                            <p:strVal val="0"/>
                                          </p:val>
                                        </p:tav>
                                      </p:tavLst>
                                    </p:anim>
                                    <p:animEffect transition="in" filter="fade">
                                      <p:cBhvr additive="repl">
                                        <p:cTn id="10" dur="1000"/>
                                        <p:tgtEl>
                                          <p:spTgt spid="153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5361">
                                            <p:txEl>
                                              <p:pRg st="0" end="0"/>
                                            </p:txEl>
                                          </p:spTgt>
                                        </p:tgtEl>
                                        <p:attrNameLst>
                                          <p:attrName>style.visibility</p:attrName>
                                        </p:attrNameLst>
                                      </p:cBhvr>
                                      <p:to>
                                        <p:strVal val="visible"/>
                                      </p:to>
                                    </p:set>
                                    <p:animEffect transition="in" filter="fade">
                                      <p:cBhvr additive="repl">
                                        <p:cTn id="15" dur="1000"/>
                                        <p:tgtEl>
                                          <p:spTgt spid="15361">
                                            <p:txEl>
                                              <p:pRg st="0" end="0"/>
                                            </p:txEl>
                                          </p:spTgt>
                                        </p:tgtEl>
                                      </p:cBhvr>
                                    </p:animEffect>
                                    <p:anim calcmode="lin" valueType="num">
                                      <p:cBhvr additive="repl">
                                        <p:cTn id="16" dur="1000" fill="hold"/>
                                        <p:tgtEl>
                                          <p:spTgt spid="1536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536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6385"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Chester Southam begins to conduct experiments without patient consent to see whether or not injections of HeLa cells could cause cancer. </a:t>
            </a:r>
          </a:p>
        </p:txBody>
      </p:sp>
      <p:sp>
        <p:nvSpPr>
          <p:cNvPr id="1638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6386"/>
                                        </p:tgtEl>
                                        <p:attrNameLst>
                                          <p:attrName>style.visibility</p:attrName>
                                        </p:attrNameLst>
                                      </p:cBhvr>
                                      <p:to>
                                        <p:strVal val="visible"/>
                                      </p:to>
                                    </p:set>
                                    <p:anim calcmode="lin" valueType="num">
                                      <p:cBhvr additive="repl">
                                        <p:cTn id="7" dur="1000" fill="hold"/>
                                        <p:tgtEl>
                                          <p:spTgt spid="16386"/>
                                        </p:tgtEl>
                                        <p:attrNameLst>
                                          <p:attrName>ppt_w</p:attrName>
                                        </p:attrNameLst>
                                      </p:cBhvr>
                                      <p:tavLst>
                                        <p:tav tm="100000">
                                          <p:val>
                                            <p:fltVal val="0"/>
                                          </p:val>
                                        </p:tav>
                                        <p:tav>
                                          <p:val>
                                            <p:strVal val="#ppt_w"/>
                                          </p:val>
                                        </p:tav>
                                      </p:tavLst>
                                    </p:anim>
                                    <p:anim calcmode="lin" valueType="num">
                                      <p:cBhvr additive="repl">
                                        <p:cTn id="8" dur="1000" fill="hold"/>
                                        <p:tgtEl>
                                          <p:spTgt spid="16386"/>
                                        </p:tgtEl>
                                        <p:attrNameLst>
                                          <p:attrName>ppt_h</p:attrName>
                                        </p:attrNameLst>
                                      </p:cBhvr>
                                      <p:tavLst>
                                        <p:tav tm="100000">
                                          <p:val>
                                            <p:fltVal val="0"/>
                                          </p:val>
                                        </p:tav>
                                        <p:tav>
                                          <p:val>
                                            <p:strVal val="#ppt_h"/>
                                          </p:val>
                                        </p:tav>
                                      </p:tavLst>
                                    </p:anim>
                                    <p:anim calcmode="lin" valueType="num">
                                      <p:cBhvr additive="repl">
                                        <p:cTn id="9" dur="1000" fill="hold"/>
                                        <p:tgtEl>
                                          <p:spTgt spid="16386"/>
                                        </p:tgtEl>
                                        <p:attrNameLst>
                                          <p:attrName>r</p:attrName>
                                        </p:attrNameLst>
                                      </p:cBhvr>
                                      <p:tavLst>
                                        <p:tav tm="100000">
                                          <p:val>
                                            <p:strVal val="90"/>
                                          </p:val>
                                        </p:tav>
                                        <p:tav>
                                          <p:val>
                                            <p:strVal val="0"/>
                                          </p:val>
                                        </p:tav>
                                      </p:tavLst>
                                    </p:anim>
                                    <p:animEffect transition="in" filter="fade">
                                      <p:cBhvr additive="repl">
                                        <p:cTn id="10" dur="1000"/>
                                        <p:tgtEl>
                                          <p:spTgt spid="1638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6385">
                                            <p:txEl>
                                              <p:pRg st="0" end="0"/>
                                            </p:txEl>
                                          </p:spTgt>
                                        </p:tgtEl>
                                        <p:attrNameLst>
                                          <p:attrName>style.visibility</p:attrName>
                                        </p:attrNameLst>
                                      </p:cBhvr>
                                      <p:to>
                                        <p:strVal val="visible"/>
                                      </p:to>
                                    </p:set>
                                    <p:animEffect transition="in" filter="fade">
                                      <p:cBhvr additive="repl">
                                        <p:cTn id="15" dur="1000"/>
                                        <p:tgtEl>
                                          <p:spTgt spid="16385">
                                            <p:txEl>
                                              <p:pRg st="0" end="0"/>
                                            </p:txEl>
                                          </p:spTgt>
                                        </p:tgtEl>
                                      </p:cBhvr>
                                    </p:animEffect>
                                    <p:anim calcmode="lin" valueType="num">
                                      <p:cBhvr additive="repl">
                                        <p:cTn id="16" dur="1000" fill="hold"/>
                                        <p:tgtEl>
                                          <p:spTgt spid="1638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638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7409"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The term “informed consent” first appears in court documents. </a:t>
            </a:r>
          </a:p>
        </p:txBody>
      </p:sp>
      <p:sp>
        <p:nvSpPr>
          <p:cNvPr id="1741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1957</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7410"/>
                                        </p:tgtEl>
                                        <p:attrNameLst>
                                          <p:attrName>style.visibility</p:attrName>
                                        </p:attrNameLst>
                                      </p:cBhvr>
                                      <p:to>
                                        <p:strVal val="visible"/>
                                      </p:to>
                                    </p:set>
                                    <p:anim calcmode="lin" valueType="num">
                                      <p:cBhvr additive="repl">
                                        <p:cTn id="7" dur="1000" fill="hold"/>
                                        <p:tgtEl>
                                          <p:spTgt spid="17410"/>
                                        </p:tgtEl>
                                        <p:attrNameLst>
                                          <p:attrName>ppt_w</p:attrName>
                                        </p:attrNameLst>
                                      </p:cBhvr>
                                      <p:tavLst>
                                        <p:tav tm="100000">
                                          <p:val>
                                            <p:fltVal val="0"/>
                                          </p:val>
                                        </p:tav>
                                        <p:tav>
                                          <p:val>
                                            <p:strVal val="#ppt_w"/>
                                          </p:val>
                                        </p:tav>
                                      </p:tavLst>
                                    </p:anim>
                                    <p:anim calcmode="lin" valueType="num">
                                      <p:cBhvr additive="repl">
                                        <p:cTn id="8" dur="1000" fill="hold"/>
                                        <p:tgtEl>
                                          <p:spTgt spid="17410"/>
                                        </p:tgtEl>
                                        <p:attrNameLst>
                                          <p:attrName>ppt_h</p:attrName>
                                        </p:attrNameLst>
                                      </p:cBhvr>
                                      <p:tavLst>
                                        <p:tav tm="100000">
                                          <p:val>
                                            <p:fltVal val="0"/>
                                          </p:val>
                                        </p:tav>
                                        <p:tav>
                                          <p:val>
                                            <p:strVal val="#ppt_h"/>
                                          </p:val>
                                        </p:tav>
                                      </p:tavLst>
                                    </p:anim>
                                    <p:anim calcmode="lin" valueType="num">
                                      <p:cBhvr additive="repl">
                                        <p:cTn id="9" dur="1000" fill="hold"/>
                                        <p:tgtEl>
                                          <p:spTgt spid="17410"/>
                                        </p:tgtEl>
                                        <p:attrNameLst>
                                          <p:attrName>r</p:attrName>
                                        </p:attrNameLst>
                                      </p:cBhvr>
                                      <p:tavLst>
                                        <p:tav tm="100000">
                                          <p:val>
                                            <p:strVal val="90"/>
                                          </p:val>
                                        </p:tav>
                                        <p:tav>
                                          <p:val>
                                            <p:strVal val="0"/>
                                          </p:val>
                                        </p:tav>
                                      </p:tavLst>
                                    </p:anim>
                                    <p:animEffect transition="in" filter="fade">
                                      <p:cBhvr additive="repl">
                                        <p:cTn id="10" dur="1000"/>
                                        <p:tgtEl>
                                          <p:spTgt spid="1741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7409">
                                            <p:txEl>
                                              <p:pRg st="0" end="0"/>
                                            </p:txEl>
                                          </p:spTgt>
                                        </p:tgtEl>
                                        <p:attrNameLst>
                                          <p:attrName>style.visibility</p:attrName>
                                        </p:attrNameLst>
                                      </p:cBhvr>
                                      <p:to>
                                        <p:strVal val="visible"/>
                                      </p:to>
                                    </p:set>
                                    <p:animEffect transition="in" filter="fade">
                                      <p:cBhvr additive="repl">
                                        <p:cTn id="15" dur="1000"/>
                                        <p:tgtEl>
                                          <p:spTgt spid="17409">
                                            <p:txEl>
                                              <p:pRg st="0" end="0"/>
                                            </p:txEl>
                                          </p:spTgt>
                                        </p:tgtEl>
                                      </p:cBhvr>
                                    </p:animEffect>
                                    <p:anim calcmode="lin" valueType="num">
                                      <p:cBhvr additive="repl">
                                        <p:cTn id="16" dur="1000" fill="hold"/>
                                        <p:tgtEl>
                                          <p:spTgt spid="1740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740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8433" name="Rectangle 1"/>
          <p:cNvSpPr>
            <a:spLocks noChangeArrowheads="1"/>
          </p:cNvSpPr>
          <p:nvPr/>
        </p:nvSpPr>
        <p:spPr bwMode="auto">
          <a:xfrm>
            <a:off x="533400" y="3200400"/>
            <a:ext cx="8001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b="1">
                <a:latin typeface="Bookman Old Style" charset="0"/>
                <a:ea typeface="Arial Unicode MS" charset="0"/>
                <a:cs typeface="Arial Unicode MS" charset="0"/>
              </a:rPr>
              <a:t> </a:t>
            </a:r>
            <a:r>
              <a:rPr lang="en-US" altLang="x-none" sz="2400">
                <a:latin typeface="Bookman Old Style" charset="0"/>
                <a:ea typeface="Arial Unicode MS" charset="0"/>
                <a:cs typeface="Arial Unicode MS" charset="0"/>
              </a:rPr>
              <a:t>HeLa cells are fused with mouse cells, creating the first animal-human hybrid cells.</a:t>
            </a:r>
          </a:p>
        </p:txBody>
      </p:sp>
      <p:sp>
        <p:nvSpPr>
          <p:cNvPr id="1843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1965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8434"/>
                                        </p:tgtEl>
                                        <p:attrNameLst>
                                          <p:attrName>style.visibility</p:attrName>
                                        </p:attrNameLst>
                                      </p:cBhvr>
                                      <p:to>
                                        <p:strVal val="visible"/>
                                      </p:to>
                                    </p:set>
                                    <p:anim calcmode="lin" valueType="num">
                                      <p:cBhvr additive="repl">
                                        <p:cTn id="7" dur="1000" fill="hold"/>
                                        <p:tgtEl>
                                          <p:spTgt spid="18434"/>
                                        </p:tgtEl>
                                        <p:attrNameLst>
                                          <p:attrName>ppt_w</p:attrName>
                                        </p:attrNameLst>
                                      </p:cBhvr>
                                      <p:tavLst>
                                        <p:tav tm="100000">
                                          <p:val>
                                            <p:fltVal val="0"/>
                                          </p:val>
                                        </p:tav>
                                        <p:tav>
                                          <p:val>
                                            <p:strVal val="#ppt_w"/>
                                          </p:val>
                                        </p:tav>
                                      </p:tavLst>
                                    </p:anim>
                                    <p:anim calcmode="lin" valueType="num">
                                      <p:cBhvr additive="repl">
                                        <p:cTn id="8" dur="1000" fill="hold"/>
                                        <p:tgtEl>
                                          <p:spTgt spid="18434"/>
                                        </p:tgtEl>
                                        <p:attrNameLst>
                                          <p:attrName>ppt_h</p:attrName>
                                        </p:attrNameLst>
                                      </p:cBhvr>
                                      <p:tavLst>
                                        <p:tav tm="100000">
                                          <p:val>
                                            <p:fltVal val="0"/>
                                          </p:val>
                                        </p:tav>
                                        <p:tav>
                                          <p:val>
                                            <p:strVal val="#ppt_h"/>
                                          </p:val>
                                        </p:tav>
                                      </p:tavLst>
                                    </p:anim>
                                    <p:anim calcmode="lin" valueType="num">
                                      <p:cBhvr additive="repl">
                                        <p:cTn id="9" dur="1000" fill="hold"/>
                                        <p:tgtEl>
                                          <p:spTgt spid="18434"/>
                                        </p:tgtEl>
                                        <p:attrNameLst>
                                          <p:attrName>r</p:attrName>
                                        </p:attrNameLst>
                                      </p:cBhvr>
                                      <p:tavLst>
                                        <p:tav tm="100000">
                                          <p:val>
                                            <p:strVal val="90"/>
                                          </p:val>
                                        </p:tav>
                                        <p:tav>
                                          <p:val>
                                            <p:strVal val="0"/>
                                          </p:val>
                                        </p:tav>
                                      </p:tavLst>
                                    </p:anim>
                                    <p:animEffect transition="in" filter="fade">
                                      <p:cBhvr additive="repl">
                                        <p:cTn id="10" dur="1000"/>
                                        <p:tgtEl>
                                          <p:spTgt spid="184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8433">
                                            <p:txEl>
                                              <p:pRg st="0" end="0"/>
                                            </p:txEl>
                                          </p:spTgt>
                                        </p:tgtEl>
                                        <p:attrNameLst>
                                          <p:attrName>style.visibility</p:attrName>
                                        </p:attrNameLst>
                                      </p:cBhvr>
                                      <p:to>
                                        <p:strVal val="visible"/>
                                      </p:to>
                                    </p:set>
                                    <p:animEffect transition="in" filter="fade">
                                      <p:cBhvr additive="repl">
                                        <p:cTn id="15" dur="1000"/>
                                        <p:tgtEl>
                                          <p:spTgt spid="18433">
                                            <p:txEl>
                                              <p:pRg st="0" end="0"/>
                                            </p:txEl>
                                          </p:spTgt>
                                        </p:tgtEl>
                                      </p:cBhvr>
                                    </p:animEffect>
                                    <p:anim calcmode="lin" valueType="num">
                                      <p:cBhvr additive="repl">
                                        <p:cTn id="16" dur="1000" fill="hold"/>
                                        <p:tgtEl>
                                          <p:spTgt spid="1843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843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9457" name="Rectangle 1"/>
          <p:cNvSpPr>
            <a:spLocks noChangeArrowheads="1"/>
          </p:cNvSpPr>
          <p:nvPr/>
        </p:nvSpPr>
        <p:spPr bwMode="auto">
          <a:xfrm>
            <a:off x="1295400" y="3200400"/>
            <a:ext cx="6400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Board of Regents of the University of the State of New York finds Southam and a colleague guilty of unprofessional conduct and calls for stricter guidelines regarding human research subjects and informed consent. </a:t>
            </a:r>
          </a:p>
        </p:txBody>
      </p:sp>
      <p:sp>
        <p:nvSpPr>
          <p:cNvPr id="1945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1965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9458"/>
                                        </p:tgtEl>
                                        <p:attrNameLst>
                                          <p:attrName>style.visibility</p:attrName>
                                        </p:attrNameLst>
                                      </p:cBhvr>
                                      <p:to>
                                        <p:strVal val="visible"/>
                                      </p:to>
                                    </p:set>
                                    <p:anim calcmode="lin" valueType="num">
                                      <p:cBhvr additive="repl">
                                        <p:cTn id="7" dur="1000" fill="hold"/>
                                        <p:tgtEl>
                                          <p:spTgt spid="19458"/>
                                        </p:tgtEl>
                                        <p:attrNameLst>
                                          <p:attrName>ppt_w</p:attrName>
                                        </p:attrNameLst>
                                      </p:cBhvr>
                                      <p:tavLst>
                                        <p:tav tm="100000">
                                          <p:val>
                                            <p:fltVal val="0"/>
                                          </p:val>
                                        </p:tav>
                                        <p:tav>
                                          <p:val>
                                            <p:strVal val="#ppt_w"/>
                                          </p:val>
                                        </p:tav>
                                      </p:tavLst>
                                    </p:anim>
                                    <p:anim calcmode="lin" valueType="num">
                                      <p:cBhvr additive="repl">
                                        <p:cTn id="8" dur="1000" fill="hold"/>
                                        <p:tgtEl>
                                          <p:spTgt spid="19458"/>
                                        </p:tgtEl>
                                        <p:attrNameLst>
                                          <p:attrName>ppt_h</p:attrName>
                                        </p:attrNameLst>
                                      </p:cBhvr>
                                      <p:tavLst>
                                        <p:tav tm="100000">
                                          <p:val>
                                            <p:fltVal val="0"/>
                                          </p:val>
                                        </p:tav>
                                        <p:tav>
                                          <p:val>
                                            <p:strVal val="#ppt_h"/>
                                          </p:val>
                                        </p:tav>
                                      </p:tavLst>
                                    </p:anim>
                                    <p:anim calcmode="lin" valueType="num">
                                      <p:cBhvr additive="repl">
                                        <p:cTn id="9" dur="1000" fill="hold"/>
                                        <p:tgtEl>
                                          <p:spTgt spid="19458"/>
                                        </p:tgtEl>
                                        <p:attrNameLst>
                                          <p:attrName>r</p:attrName>
                                        </p:attrNameLst>
                                      </p:cBhvr>
                                      <p:tavLst>
                                        <p:tav tm="100000">
                                          <p:val>
                                            <p:strVal val="90"/>
                                          </p:val>
                                        </p:tav>
                                        <p:tav>
                                          <p:val>
                                            <p:strVal val="0"/>
                                          </p:val>
                                        </p:tav>
                                      </p:tavLst>
                                    </p:anim>
                                    <p:animEffect transition="in" filter="fade">
                                      <p:cBhvr additive="repl">
                                        <p:cTn id="10" dur="1000"/>
                                        <p:tgtEl>
                                          <p:spTgt spid="1945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9457">
                                            <p:txEl>
                                              <p:pRg st="0" end="0"/>
                                            </p:txEl>
                                          </p:spTgt>
                                        </p:tgtEl>
                                        <p:attrNameLst>
                                          <p:attrName>style.visibility</p:attrName>
                                        </p:attrNameLst>
                                      </p:cBhvr>
                                      <p:to>
                                        <p:strVal val="visible"/>
                                      </p:to>
                                    </p:set>
                                    <p:animEffect transition="in" filter="fade">
                                      <p:cBhvr additive="repl">
                                        <p:cTn id="15" dur="1000"/>
                                        <p:tgtEl>
                                          <p:spTgt spid="19457">
                                            <p:txEl>
                                              <p:pRg st="0" end="0"/>
                                            </p:txEl>
                                          </p:spTgt>
                                        </p:tgtEl>
                                      </p:cBhvr>
                                    </p:animEffect>
                                    <p:anim calcmode="lin" valueType="num">
                                      <p:cBhvr additive="repl">
                                        <p:cTn id="16" dur="1000" fill="hold"/>
                                        <p:tgtEl>
                                          <p:spTgt spid="1945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945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0481" name="Rectangle 1"/>
          <p:cNvSpPr>
            <a:spLocks noChangeArrowheads="1"/>
          </p:cNvSpPr>
          <p:nvPr/>
        </p:nvSpPr>
        <p:spPr bwMode="auto">
          <a:xfrm>
            <a:off x="1295400" y="3200400"/>
            <a:ext cx="6400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To ensure adherence to the new guidelines for research involving human subjects, the National Institutes of Health begins requiring the approval of Institutional Review Boards for any research they fund. </a:t>
            </a:r>
          </a:p>
        </p:txBody>
      </p:sp>
      <p:sp>
        <p:nvSpPr>
          <p:cNvPr id="2048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1966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0482"/>
                                        </p:tgtEl>
                                        <p:attrNameLst>
                                          <p:attrName>style.visibility</p:attrName>
                                        </p:attrNameLst>
                                      </p:cBhvr>
                                      <p:to>
                                        <p:strVal val="visible"/>
                                      </p:to>
                                    </p:set>
                                    <p:anim calcmode="lin" valueType="num">
                                      <p:cBhvr additive="repl">
                                        <p:cTn id="7" dur="1000" fill="hold"/>
                                        <p:tgtEl>
                                          <p:spTgt spid="20482"/>
                                        </p:tgtEl>
                                        <p:attrNameLst>
                                          <p:attrName>ppt_w</p:attrName>
                                        </p:attrNameLst>
                                      </p:cBhvr>
                                      <p:tavLst>
                                        <p:tav tm="100000">
                                          <p:val>
                                            <p:fltVal val="0"/>
                                          </p:val>
                                        </p:tav>
                                        <p:tav>
                                          <p:val>
                                            <p:strVal val="#ppt_w"/>
                                          </p:val>
                                        </p:tav>
                                      </p:tavLst>
                                    </p:anim>
                                    <p:anim calcmode="lin" valueType="num">
                                      <p:cBhvr additive="repl">
                                        <p:cTn id="8" dur="1000" fill="hold"/>
                                        <p:tgtEl>
                                          <p:spTgt spid="20482"/>
                                        </p:tgtEl>
                                        <p:attrNameLst>
                                          <p:attrName>ppt_h</p:attrName>
                                        </p:attrNameLst>
                                      </p:cBhvr>
                                      <p:tavLst>
                                        <p:tav tm="100000">
                                          <p:val>
                                            <p:fltVal val="0"/>
                                          </p:val>
                                        </p:tav>
                                        <p:tav>
                                          <p:val>
                                            <p:strVal val="#ppt_h"/>
                                          </p:val>
                                        </p:tav>
                                      </p:tavLst>
                                    </p:anim>
                                    <p:anim calcmode="lin" valueType="num">
                                      <p:cBhvr additive="repl">
                                        <p:cTn id="9" dur="1000" fill="hold"/>
                                        <p:tgtEl>
                                          <p:spTgt spid="20482"/>
                                        </p:tgtEl>
                                        <p:attrNameLst>
                                          <p:attrName>r</p:attrName>
                                        </p:attrNameLst>
                                      </p:cBhvr>
                                      <p:tavLst>
                                        <p:tav tm="100000">
                                          <p:val>
                                            <p:strVal val="90"/>
                                          </p:val>
                                        </p:tav>
                                        <p:tav>
                                          <p:val>
                                            <p:strVal val="0"/>
                                          </p:val>
                                        </p:tav>
                                      </p:tavLst>
                                    </p:anim>
                                    <p:animEffect transition="in" filter="fade">
                                      <p:cBhvr additive="repl">
                                        <p:cTn id="10" dur="10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0481">
                                            <p:txEl>
                                              <p:pRg st="0" end="0"/>
                                            </p:txEl>
                                          </p:spTgt>
                                        </p:tgtEl>
                                        <p:attrNameLst>
                                          <p:attrName>style.visibility</p:attrName>
                                        </p:attrNameLst>
                                      </p:cBhvr>
                                      <p:to>
                                        <p:strVal val="visible"/>
                                      </p:to>
                                    </p:set>
                                    <p:animEffect transition="in" filter="fade">
                                      <p:cBhvr additive="repl">
                                        <p:cTn id="15" dur="1000"/>
                                        <p:tgtEl>
                                          <p:spTgt spid="20481">
                                            <p:txEl>
                                              <p:pRg st="0" end="0"/>
                                            </p:txEl>
                                          </p:spTgt>
                                        </p:tgtEl>
                                      </p:cBhvr>
                                    </p:animEffect>
                                    <p:anim calcmode="lin" valueType="num">
                                      <p:cBhvr additive="repl">
                                        <p:cTn id="16" dur="1000" fill="hold"/>
                                        <p:tgtEl>
                                          <p:spTgt spid="2048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048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1505" name="Rectangle 1"/>
          <p:cNvSpPr>
            <a:spLocks noChangeArrowheads="1"/>
          </p:cNvSpPr>
          <p:nvPr/>
        </p:nvSpPr>
        <p:spPr bwMode="auto">
          <a:xfrm>
            <a:off x="914400" y="3200400"/>
            <a:ext cx="7391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Stanley Gartler drops the “HeLa bomb” and proposes that HeLa cells have contaminated numerous cell lines. </a:t>
            </a:r>
          </a:p>
        </p:txBody>
      </p:sp>
      <p:sp>
        <p:nvSpPr>
          <p:cNvPr id="2150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1966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1506"/>
                                        </p:tgtEl>
                                        <p:attrNameLst>
                                          <p:attrName>style.visibility</p:attrName>
                                        </p:attrNameLst>
                                      </p:cBhvr>
                                      <p:to>
                                        <p:strVal val="visible"/>
                                      </p:to>
                                    </p:set>
                                    <p:anim calcmode="lin" valueType="num">
                                      <p:cBhvr additive="repl">
                                        <p:cTn id="7" dur="1000" fill="hold"/>
                                        <p:tgtEl>
                                          <p:spTgt spid="21506"/>
                                        </p:tgtEl>
                                        <p:attrNameLst>
                                          <p:attrName>ppt_w</p:attrName>
                                        </p:attrNameLst>
                                      </p:cBhvr>
                                      <p:tavLst>
                                        <p:tav tm="100000">
                                          <p:val>
                                            <p:fltVal val="0"/>
                                          </p:val>
                                        </p:tav>
                                        <p:tav>
                                          <p:val>
                                            <p:strVal val="#ppt_w"/>
                                          </p:val>
                                        </p:tav>
                                      </p:tavLst>
                                    </p:anim>
                                    <p:anim calcmode="lin" valueType="num">
                                      <p:cBhvr additive="repl">
                                        <p:cTn id="8" dur="1000" fill="hold"/>
                                        <p:tgtEl>
                                          <p:spTgt spid="21506"/>
                                        </p:tgtEl>
                                        <p:attrNameLst>
                                          <p:attrName>ppt_h</p:attrName>
                                        </p:attrNameLst>
                                      </p:cBhvr>
                                      <p:tavLst>
                                        <p:tav tm="100000">
                                          <p:val>
                                            <p:fltVal val="0"/>
                                          </p:val>
                                        </p:tav>
                                        <p:tav>
                                          <p:val>
                                            <p:strVal val="#ppt_h"/>
                                          </p:val>
                                        </p:tav>
                                      </p:tavLst>
                                    </p:anim>
                                    <p:anim calcmode="lin" valueType="num">
                                      <p:cBhvr additive="repl">
                                        <p:cTn id="9" dur="1000" fill="hold"/>
                                        <p:tgtEl>
                                          <p:spTgt spid="21506"/>
                                        </p:tgtEl>
                                        <p:attrNameLst>
                                          <p:attrName>r</p:attrName>
                                        </p:attrNameLst>
                                      </p:cBhvr>
                                      <p:tavLst>
                                        <p:tav tm="100000">
                                          <p:val>
                                            <p:strVal val="90"/>
                                          </p:val>
                                        </p:tav>
                                        <p:tav>
                                          <p:val>
                                            <p:strVal val="0"/>
                                          </p:val>
                                        </p:tav>
                                      </p:tavLst>
                                    </p:anim>
                                    <p:animEffect transition="in" filter="fade">
                                      <p:cBhvr additive="repl">
                                        <p:cTn id="10" dur="10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1505">
                                            <p:txEl>
                                              <p:pRg st="0" end="0"/>
                                            </p:txEl>
                                          </p:spTgt>
                                        </p:tgtEl>
                                        <p:attrNameLst>
                                          <p:attrName>style.visibility</p:attrName>
                                        </p:attrNameLst>
                                      </p:cBhvr>
                                      <p:to>
                                        <p:strVal val="visible"/>
                                      </p:to>
                                    </p:set>
                                    <p:animEffect transition="in" filter="fade">
                                      <p:cBhvr additive="repl">
                                        <p:cTn id="15" dur="1000"/>
                                        <p:tgtEl>
                                          <p:spTgt spid="21505">
                                            <p:txEl>
                                              <p:pRg st="0" end="0"/>
                                            </p:txEl>
                                          </p:spTgt>
                                        </p:tgtEl>
                                      </p:cBhvr>
                                    </p:animEffect>
                                    <p:anim calcmode="lin" valueType="num">
                                      <p:cBhvr additive="repl">
                                        <p:cTn id="16" dur="1000" fill="hold"/>
                                        <p:tgtEl>
                                          <p:spTgt spid="2150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150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2529" name="Rectangle 1"/>
          <p:cNvSpPr>
            <a:spLocks noChangeArrowheads="1"/>
          </p:cNvSpPr>
          <p:nvPr/>
        </p:nvSpPr>
        <p:spPr bwMode="auto">
          <a:xfrm>
            <a:off x="1295400" y="3200400"/>
            <a:ext cx="6781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George Gey dies of pancreatic cancer. </a:t>
            </a:r>
          </a:p>
        </p:txBody>
      </p:sp>
      <p:sp>
        <p:nvSpPr>
          <p:cNvPr id="2253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2530"/>
                                        </p:tgtEl>
                                        <p:attrNameLst>
                                          <p:attrName>style.visibility</p:attrName>
                                        </p:attrNameLst>
                                      </p:cBhvr>
                                      <p:to>
                                        <p:strVal val="visible"/>
                                      </p:to>
                                    </p:set>
                                    <p:anim calcmode="lin" valueType="num">
                                      <p:cBhvr additive="repl">
                                        <p:cTn id="7" dur="1000" fill="hold"/>
                                        <p:tgtEl>
                                          <p:spTgt spid="22530"/>
                                        </p:tgtEl>
                                        <p:attrNameLst>
                                          <p:attrName>ppt_w</p:attrName>
                                        </p:attrNameLst>
                                      </p:cBhvr>
                                      <p:tavLst>
                                        <p:tav tm="100000">
                                          <p:val>
                                            <p:fltVal val="0"/>
                                          </p:val>
                                        </p:tav>
                                        <p:tav>
                                          <p:val>
                                            <p:strVal val="#ppt_w"/>
                                          </p:val>
                                        </p:tav>
                                      </p:tavLst>
                                    </p:anim>
                                    <p:anim calcmode="lin" valueType="num">
                                      <p:cBhvr additive="repl">
                                        <p:cTn id="8" dur="1000" fill="hold"/>
                                        <p:tgtEl>
                                          <p:spTgt spid="22530"/>
                                        </p:tgtEl>
                                        <p:attrNameLst>
                                          <p:attrName>ppt_h</p:attrName>
                                        </p:attrNameLst>
                                      </p:cBhvr>
                                      <p:tavLst>
                                        <p:tav tm="100000">
                                          <p:val>
                                            <p:fltVal val="0"/>
                                          </p:val>
                                        </p:tav>
                                        <p:tav>
                                          <p:val>
                                            <p:strVal val="#ppt_h"/>
                                          </p:val>
                                        </p:tav>
                                      </p:tavLst>
                                    </p:anim>
                                    <p:anim calcmode="lin" valueType="num">
                                      <p:cBhvr additive="repl">
                                        <p:cTn id="9" dur="1000" fill="hold"/>
                                        <p:tgtEl>
                                          <p:spTgt spid="22530"/>
                                        </p:tgtEl>
                                        <p:attrNameLst>
                                          <p:attrName>r</p:attrName>
                                        </p:attrNameLst>
                                      </p:cBhvr>
                                      <p:tavLst>
                                        <p:tav tm="100000">
                                          <p:val>
                                            <p:strVal val="90"/>
                                          </p:val>
                                        </p:tav>
                                        <p:tav>
                                          <p:val>
                                            <p:strVal val="0"/>
                                          </p:val>
                                        </p:tav>
                                      </p:tavLst>
                                    </p:anim>
                                    <p:animEffect transition="in" filter="fade">
                                      <p:cBhvr additive="repl">
                                        <p:cTn id="10" dur="1000"/>
                                        <p:tgtEl>
                                          <p:spTgt spid="225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2529">
                                            <p:txEl>
                                              <p:pRg st="0" end="0"/>
                                            </p:txEl>
                                          </p:spTgt>
                                        </p:tgtEl>
                                        <p:attrNameLst>
                                          <p:attrName>style.visibility</p:attrName>
                                        </p:attrNameLst>
                                      </p:cBhvr>
                                      <p:to>
                                        <p:strVal val="visible"/>
                                      </p:to>
                                    </p:set>
                                    <p:animEffect transition="in" filter="fade">
                                      <p:cBhvr additive="repl">
                                        <p:cTn id="15" dur="1000"/>
                                        <p:tgtEl>
                                          <p:spTgt spid="22529">
                                            <p:txEl>
                                              <p:pRg st="0" end="0"/>
                                            </p:txEl>
                                          </p:spTgt>
                                        </p:tgtEl>
                                      </p:cBhvr>
                                    </p:animEffect>
                                    <p:anim calcmode="lin" valueType="num">
                                      <p:cBhvr additive="repl">
                                        <p:cTn id="16" dur="1000" fill="hold"/>
                                        <p:tgtEl>
                                          <p:spTgt spid="2252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252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5121" name="Rectangle 1"/>
          <p:cNvSpPr>
            <a:spLocks noChangeArrowheads="1"/>
          </p:cNvSpPr>
          <p:nvPr/>
        </p:nvSpPr>
        <p:spPr bwMode="auto">
          <a:xfrm>
            <a:off x="1219200" y="37338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Johns Hopkins Hospital is founded.</a:t>
            </a:r>
          </a:p>
        </p:txBody>
      </p:sp>
      <p:sp>
        <p:nvSpPr>
          <p:cNvPr id="512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1889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5122"/>
                                        </p:tgtEl>
                                        <p:attrNameLst>
                                          <p:attrName>style.visibility</p:attrName>
                                        </p:attrNameLst>
                                      </p:cBhvr>
                                      <p:to>
                                        <p:strVal val="visible"/>
                                      </p:to>
                                    </p:set>
                                    <p:anim calcmode="lin" valueType="num">
                                      <p:cBhvr additive="repl">
                                        <p:cTn id="7" dur="1000" fill="hold"/>
                                        <p:tgtEl>
                                          <p:spTgt spid="5122"/>
                                        </p:tgtEl>
                                        <p:attrNameLst>
                                          <p:attrName>ppt_w</p:attrName>
                                        </p:attrNameLst>
                                      </p:cBhvr>
                                      <p:tavLst>
                                        <p:tav tm="100000">
                                          <p:val>
                                            <p:fltVal val="0"/>
                                          </p:val>
                                        </p:tav>
                                        <p:tav>
                                          <p:val>
                                            <p:strVal val="#ppt_w"/>
                                          </p:val>
                                        </p:tav>
                                      </p:tavLst>
                                    </p:anim>
                                    <p:anim calcmode="lin" valueType="num">
                                      <p:cBhvr additive="repl">
                                        <p:cTn id="8" dur="1000" fill="hold"/>
                                        <p:tgtEl>
                                          <p:spTgt spid="5122"/>
                                        </p:tgtEl>
                                        <p:attrNameLst>
                                          <p:attrName>ppt_h</p:attrName>
                                        </p:attrNameLst>
                                      </p:cBhvr>
                                      <p:tavLst>
                                        <p:tav tm="100000">
                                          <p:val>
                                            <p:fltVal val="0"/>
                                          </p:val>
                                        </p:tav>
                                        <p:tav>
                                          <p:val>
                                            <p:strVal val="#ppt_h"/>
                                          </p:val>
                                        </p:tav>
                                      </p:tavLst>
                                    </p:anim>
                                    <p:anim calcmode="lin" valueType="num">
                                      <p:cBhvr additive="repl">
                                        <p:cTn id="9" dur="1000" fill="hold"/>
                                        <p:tgtEl>
                                          <p:spTgt spid="5122"/>
                                        </p:tgtEl>
                                        <p:attrNameLst>
                                          <p:attrName>r</p:attrName>
                                        </p:attrNameLst>
                                      </p:cBhvr>
                                      <p:tavLst>
                                        <p:tav tm="100000">
                                          <p:val>
                                            <p:strVal val="90"/>
                                          </p:val>
                                        </p:tav>
                                        <p:tav>
                                          <p:val>
                                            <p:strVal val="0"/>
                                          </p:val>
                                        </p:tav>
                                      </p:tavLst>
                                    </p:anim>
                                    <p:animEffect transition="in" filter="fade">
                                      <p:cBhvr additive="repl">
                                        <p:cTn id="10" dur="1000"/>
                                        <p:tgtEl>
                                          <p:spTgt spid="51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5121">
                                            <p:txEl>
                                              <p:pRg st="0" end="0"/>
                                            </p:txEl>
                                          </p:spTgt>
                                        </p:tgtEl>
                                        <p:attrNameLst>
                                          <p:attrName>style.visibility</p:attrName>
                                        </p:attrNameLst>
                                      </p:cBhvr>
                                      <p:to>
                                        <p:strVal val="visible"/>
                                      </p:to>
                                    </p:set>
                                    <p:animEffect transition="in" filter="fade">
                                      <p:cBhvr additive="repl">
                                        <p:cTn id="15" dur="1000"/>
                                        <p:tgtEl>
                                          <p:spTgt spid="5121">
                                            <p:txEl>
                                              <p:pRg st="0" end="0"/>
                                            </p:txEl>
                                          </p:spTgt>
                                        </p:tgtEl>
                                      </p:cBhvr>
                                    </p:animEffect>
                                    <p:anim calcmode="lin" valueType="num">
                                      <p:cBhvr additive="repl">
                                        <p:cTn id="16" dur="1000" fill="hold"/>
                                        <p:tgtEl>
                                          <p:spTgt spid="512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512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3553"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In a tribute to Gey, Henrietta Lacks is correctly identified for the first time in print as the source of HeLa. </a:t>
            </a:r>
          </a:p>
        </p:txBody>
      </p:sp>
      <p:sp>
        <p:nvSpPr>
          <p:cNvPr id="2355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3554"/>
                                        </p:tgtEl>
                                        <p:attrNameLst>
                                          <p:attrName>style.visibility</p:attrName>
                                        </p:attrNameLst>
                                      </p:cBhvr>
                                      <p:to>
                                        <p:strVal val="visible"/>
                                      </p:to>
                                    </p:set>
                                    <p:anim calcmode="lin" valueType="num">
                                      <p:cBhvr additive="repl">
                                        <p:cTn id="7" dur="1000" fill="hold"/>
                                        <p:tgtEl>
                                          <p:spTgt spid="23554"/>
                                        </p:tgtEl>
                                        <p:attrNameLst>
                                          <p:attrName>ppt_w</p:attrName>
                                        </p:attrNameLst>
                                      </p:cBhvr>
                                      <p:tavLst>
                                        <p:tav tm="100000">
                                          <p:val>
                                            <p:fltVal val="0"/>
                                          </p:val>
                                        </p:tav>
                                        <p:tav>
                                          <p:val>
                                            <p:strVal val="#ppt_w"/>
                                          </p:val>
                                        </p:tav>
                                      </p:tavLst>
                                    </p:anim>
                                    <p:anim calcmode="lin" valueType="num">
                                      <p:cBhvr additive="repl">
                                        <p:cTn id="8" dur="1000" fill="hold"/>
                                        <p:tgtEl>
                                          <p:spTgt spid="23554"/>
                                        </p:tgtEl>
                                        <p:attrNameLst>
                                          <p:attrName>ppt_h</p:attrName>
                                        </p:attrNameLst>
                                      </p:cBhvr>
                                      <p:tavLst>
                                        <p:tav tm="100000">
                                          <p:val>
                                            <p:fltVal val="0"/>
                                          </p:val>
                                        </p:tav>
                                        <p:tav>
                                          <p:val>
                                            <p:strVal val="#ppt_h"/>
                                          </p:val>
                                        </p:tav>
                                      </p:tavLst>
                                    </p:anim>
                                    <p:anim calcmode="lin" valueType="num">
                                      <p:cBhvr additive="repl">
                                        <p:cTn id="9" dur="1000" fill="hold"/>
                                        <p:tgtEl>
                                          <p:spTgt spid="23554"/>
                                        </p:tgtEl>
                                        <p:attrNameLst>
                                          <p:attrName>r</p:attrName>
                                        </p:attrNameLst>
                                      </p:cBhvr>
                                      <p:tavLst>
                                        <p:tav tm="100000">
                                          <p:val>
                                            <p:strVal val="90"/>
                                          </p:val>
                                        </p:tav>
                                        <p:tav>
                                          <p:val>
                                            <p:strVal val="0"/>
                                          </p:val>
                                        </p:tav>
                                      </p:tavLst>
                                    </p:anim>
                                    <p:animEffect transition="in" filter="fade">
                                      <p:cBhvr additive="repl">
                                        <p:cTn id="10" dur="1000"/>
                                        <p:tgtEl>
                                          <p:spTgt spid="2355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3553">
                                            <p:txEl>
                                              <p:pRg st="0" end="0"/>
                                            </p:txEl>
                                          </p:spTgt>
                                        </p:tgtEl>
                                        <p:attrNameLst>
                                          <p:attrName>style.visibility</p:attrName>
                                        </p:attrNameLst>
                                      </p:cBhvr>
                                      <p:to>
                                        <p:strVal val="visible"/>
                                      </p:to>
                                    </p:set>
                                    <p:animEffect transition="in" filter="fade">
                                      <p:cBhvr additive="repl">
                                        <p:cTn id="15" dur="1000"/>
                                        <p:tgtEl>
                                          <p:spTgt spid="23553">
                                            <p:txEl>
                                              <p:pRg st="0" end="0"/>
                                            </p:txEl>
                                          </p:spTgt>
                                        </p:tgtEl>
                                      </p:cBhvr>
                                    </p:animEffect>
                                    <p:anim calcmode="lin" valueType="num">
                                      <p:cBhvr additive="repl">
                                        <p:cTn id="16" dur="1000" fill="hold"/>
                                        <p:tgtEl>
                                          <p:spTgt spid="2355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355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4577" name="Rectangle 1"/>
          <p:cNvSpPr>
            <a:spLocks noChangeArrowheads="1"/>
          </p:cNvSpPr>
          <p:nvPr/>
        </p:nvSpPr>
        <p:spPr bwMode="auto">
          <a:xfrm>
            <a:off x="1295400" y="3200400"/>
            <a:ext cx="6781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Lacks family learns for the first time that Henrietta’s cells are still alive. </a:t>
            </a:r>
          </a:p>
        </p:txBody>
      </p:sp>
      <p:sp>
        <p:nvSpPr>
          <p:cNvPr id="2457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4578"/>
                                        </p:tgtEl>
                                        <p:attrNameLst>
                                          <p:attrName>style.visibility</p:attrName>
                                        </p:attrNameLst>
                                      </p:cBhvr>
                                      <p:to>
                                        <p:strVal val="visible"/>
                                      </p:to>
                                    </p:set>
                                    <p:anim calcmode="lin" valueType="num">
                                      <p:cBhvr additive="repl">
                                        <p:cTn id="7" dur="1000" fill="hold"/>
                                        <p:tgtEl>
                                          <p:spTgt spid="24578"/>
                                        </p:tgtEl>
                                        <p:attrNameLst>
                                          <p:attrName>ppt_w</p:attrName>
                                        </p:attrNameLst>
                                      </p:cBhvr>
                                      <p:tavLst>
                                        <p:tav tm="100000">
                                          <p:val>
                                            <p:fltVal val="0"/>
                                          </p:val>
                                        </p:tav>
                                        <p:tav>
                                          <p:val>
                                            <p:strVal val="#ppt_w"/>
                                          </p:val>
                                        </p:tav>
                                      </p:tavLst>
                                    </p:anim>
                                    <p:anim calcmode="lin" valueType="num">
                                      <p:cBhvr additive="repl">
                                        <p:cTn id="8" dur="1000" fill="hold"/>
                                        <p:tgtEl>
                                          <p:spTgt spid="24578"/>
                                        </p:tgtEl>
                                        <p:attrNameLst>
                                          <p:attrName>ppt_h</p:attrName>
                                        </p:attrNameLst>
                                      </p:cBhvr>
                                      <p:tavLst>
                                        <p:tav tm="100000">
                                          <p:val>
                                            <p:fltVal val="0"/>
                                          </p:val>
                                        </p:tav>
                                        <p:tav>
                                          <p:val>
                                            <p:strVal val="#ppt_h"/>
                                          </p:val>
                                        </p:tav>
                                      </p:tavLst>
                                    </p:anim>
                                    <p:anim calcmode="lin" valueType="num">
                                      <p:cBhvr additive="repl">
                                        <p:cTn id="9" dur="1000" fill="hold"/>
                                        <p:tgtEl>
                                          <p:spTgt spid="24578"/>
                                        </p:tgtEl>
                                        <p:attrNameLst>
                                          <p:attrName>r</p:attrName>
                                        </p:attrNameLst>
                                      </p:cBhvr>
                                      <p:tavLst>
                                        <p:tav tm="100000">
                                          <p:val>
                                            <p:strVal val="90"/>
                                          </p:val>
                                        </p:tav>
                                        <p:tav>
                                          <p:val>
                                            <p:strVal val="0"/>
                                          </p:val>
                                        </p:tav>
                                      </p:tavLst>
                                    </p:anim>
                                    <p:animEffect transition="in" filter="fade">
                                      <p:cBhvr additive="repl">
                                        <p:cTn id="10" dur="1000"/>
                                        <p:tgtEl>
                                          <p:spTgt spid="2457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4577">
                                            <p:txEl>
                                              <p:pRg st="0" end="0"/>
                                            </p:txEl>
                                          </p:spTgt>
                                        </p:tgtEl>
                                        <p:attrNameLst>
                                          <p:attrName>style.visibility</p:attrName>
                                        </p:attrNameLst>
                                      </p:cBhvr>
                                      <p:to>
                                        <p:strVal val="visible"/>
                                      </p:to>
                                    </p:set>
                                    <p:animEffect transition="in" filter="fade">
                                      <p:cBhvr additive="repl">
                                        <p:cTn id="15" dur="1000"/>
                                        <p:tgtEl>
                                          <p:spTgt spid="24577">
                                            <p:txEl>
                                              <p:pRg st="0" end="0"/>
                                            </p:txEl>
                                          </p:spTgt>
                                        </p:tgtEl>
                                      </p:cBhvr>
                                    </p:animEffect>
                                    <p:anim calcmode="lin" valueType="num">
                                      <p:cBhvr additive="repl">
                                        <p:cTn id="16" dur="1000" fill="hold"/>
                                        <p:tgtEl>
                                          <p:spTgt spid="2457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457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5601"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Researchers from Johns Hopkins take samples from Henrietta’s children to further HeLa research, without informed consent. </a:t>
            </a:r>
          </a:p>
        </p:txBody>
      </p:sp>
      <p:sp>
        <p:nvSpPr>
          <p:cNvPr id="2560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5602"/>
                                        </p:tgtEl>
                                        <p:attrNameLst>
                                          <p:attrName>style.visibility</p:attrName>
                                        </p:attrNameLst>
                                      </p:cBhvr>
                                      <p:to>
                                        <p:strVal val="visible"/>
                                      </p:to>
                                    </p:set>
                                    <p:anim calcmode="lin" valueType="num">
                                      <p:cBhvr additive="repl">
                                        <p:cTn id="7" dur="1000" fill="hold"/>
                                        <p:tgtEl>
                                          <p:spTgt spid="25602"/>
                                        </p:tgtEl>
                                        <p:attrNameLst>
                                          <p:attrName>ppt_w</p:attrName>
                                        </p:attrNameLst>
                                      </p:cBhvr>
                                      <p:tavLst>
                                        <p:tav tm="100000">
                                          <p:val>
                                            <p:fltVal val="0"/>
                                          </p:val>
                                        </p:tav>
                                        <p:tav>
                                          <p:val>
                                            <p:strVal val="#ppt_w"/>
                                          </p:val>
                                        </p:tav>
                                      </p:tavLst>
                                    </p:anim>
                                    <p:anim calcmode="lin" valueType="num">
                                      <p:cBhvr additive="repl">
                                        <p:cTn id="8" dur="1000" fill="hold"/>
                                        <p:tgtEl>
                                          <p:spTgt spid="25602"/>
                                        </p:tgtEl>
                                        <p:attrNameLst>
                                          <p:attrName>ppt_h</p:attrName>
                                        </p:attrNameLst>
                                      </p:cBhvr>
                                      <p:tavLst>
                                        <p:tav tm="100000">
                                          <p:val>
                                            <p:fltVal val="0"/>
                                          </p:val>
                                        </p:tav>
                                        <p:tav>
                                          <p:val>
                                            <p:strVal val="#ppt_h"/>
                                          </p:val>
                                        </p:tav>
                                      </p:tavLst>
                                    </p:anim>
                                    <p:anim calcmode="lin" valueType="num">
                                      <p:cBhvr additive="repl">
                                        <p:cTn id="9" dur="1000" fill="hold"/>
                                        <p:tgtEl>
                                          <p:spTgt spid="25602"/>
                                        </p:tgtEl>
                                        <p:attrNameLst>
                                          <p:attrName>r</p:attrName>
                                        </p:attrNameLst>
                                      </p:cBhvr>
                                      <p:tavLst>
                                        <p:tav tm="100000">
                                          <p:val>
                                            <p:strVal val="90"/>
                                          </p:val>
                                        </p:tav>
                                        <p:tav>
                                          <p:val>
                                            <p:strVal val="0"/>
                                          </p:val>
                                        </p:tav>
                                      </p:tavLst>
                                    </p:anim>
                                    <p:animEffect transition="in" filter="fade">
                                      <p:cBhvr additive="repl">
                                        <p:cTn id="10" dur="1000"/>
                                        <p:tgtEl>
                                          <p:spTgt spid="256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5601">
                                            <p:txEl>
                                              <p:pRg st="0" end="0"/>
                                            </p:txEl>
                                          </p:spTgt>
                                        </p:tgtEl>
                                        <p:attrNameLst>
                                          <p:attrName>style.visibility</p:attrName>
                                        </p:attrNameLst>
                                      </p:cBhvr>
                                      <p:to>
                                        <p:strVal val="visible"/>
                                      </p:to>
                                    </p:set>
                                    <p:animEffect transition="in" filter="fade">
                                      <p:cBhvr additive="repl">
                                        <p:cTn id="15" dur="1000"/>
                                        <p:tgtEl>
                                          <p:spTgt spid="25601">
                                            <p:txEl>
                                              <p:pRg st="0" end="0"/>
                                            </p:txEl>
                                          </p:spTgt>
                                        </p:tgtEl>
                                      </p:cBhvr>
                                    </p:animEffect>
                                    <p:anim calcmode="lin" valueType="num">
                                      <p:cBhvr additive="repl">
                                        <p:cTn id="16" dur="1000" fill="hold"/>
                                        <p:tgtEl>
                                          <p:spTgt spid="2560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560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6625" name="Rectangle 1"/>
          <p:cNvSpPr>
            <a:spLocks noChangeArrowheads="1"/>
          </p:cNvSpPr>
          <p:nvPr/>
        </p:nvSpPr>
        <p:spPr bwMode="auto">
          <a:xfrm>
            <a:off x="1066800" y="3200400"/>
            <a:ext cx="70104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Federal Policy for the Protection of Human Subjects (the Common Rule) requires informed consent for all human-subject research. </a:t>
            </a:r>
          </a:p>
        </p:txBody>
      </p:sp>
      <p:sp>
        <p:nvSpPr>
          <p:cNvPr id="2662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anim calcmode="lin" valueType="num">
                                      <p:cBhvr additive="repl">
                                        <p:cTn id="7" dur="1000" fill="hold"/>
                                        <p:tgtEl>
                                          <p:spTgt spid="26626"/>
                                        </p:tgtEl>
                                        <p:attrNameLst>
                                          <p:attrName>ppt_w</p:attrName>
                                        </p:attrNameLst>
                                      </p:cBhvr>
                                      <p:tavLst>
                                        <p:tav tm="100000">
                                          <p:val>
                                            <p:fltVal val="0"/>
                                          </p:val>
                                        </p:tav>
                                        <p:tav>
                                          <p:val>
                                            <p:strVal val="#ppt_w"/>
                                          </p:val>
                                        </p:tav>
                                      </p:tavLst>
                                    </p:anim>
                                    <p:anim calcmode="lin" valueType="num">
                                      <p:cBhvr additive="repl">
                                        <p:cTn id="8" dur="1000" fill="hold"/>
                                        <p:tgtEl>
                                          <p:spTgt spid="26626"/>
                                        </p:tgtEl>
                                        <p:attrNameLst>
                                          <p:attrName>ppt_h</p:attrName>
                                        </p:attrNameLst>
                                      </p:cBhvr>
                                      <p:tavLst>
                                        <p:tav tm="100000">
                                          <p:val>
                                            <p:fltVal val="0"/>
                                          </p:val>
                                        </p:tav>
                                        <p:tav>
                                          <p:val>
                                            <p:strVal val="#ppt_h"/>
                                          </p:val>
                                        </p:tav>
                                      </p:tavLst>
                                    </p:anim>
                                    <p:anim calcmode="lin" valueType="num">
                                      <p:cBhvr additive="repl">
                                        <p:cTn id="9" dur="1000" fill="hold"/>
                                        <p:tgtEl>
                                          <p:spTgt spid="26626"/>
                                        </p:tgtEl>
                                        <p:attrNameLst>
                                          <p:attrName>r</p:attrName>
                                        </p:attrNameLst>
                                      </p:cBhvr>
                                      <p:tavLst>
                                        <p:tav tm="100000">
                                          <p:val>
                                            <p:strVal val="90"/>
                                          </p:val>
                                        </p:tav>
                                        <p:tav>
                                          <p:val>
                                            <p:strVal val="0"/>
                                          </p:val>
                                        </p:tav>
                                      </p:tavLst>
                                    </p:anim>
                                    <p:animEffect transition="in" filter="fade">
                                      <p:cBhvr additive="repl">
                                        <p:cTn id="10" dur="1000"/>
                                        <p:tgtEl>
                                          <p:spTgt spid="266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6625">
                                            <p:txEl>
                                              <p:pRg st="0" end="0"/>
                                            </p:txEl>
                                          </p:spTgt>
                                        </p:tgtEl>
                                        <p:attrNameLst>
                                          <p:attrName>style.visibility</p:attrName>
                                        </p:attrNameLst>
                                      </p:cBhvr>
                                      <p:to>
                                        <p:strVal val="visible"/>
                                      </p:to>
                                    </p:set>
                                    <p:animEffect transition="in" filter="fade">
                                      <p:cBhvr additive="repl">
                                        <p:cTn id="15" dur="1000"/>
                                        <p:tgtEl>
                                          <p:spTgt spid="26625">
                                            <p:txEl>
                                              <p:pRg st="0" end="0"/>
                                            </p:txEl>
                                          </p:spTgt>
                                        </p:tgtEl>
                                      </p:cBhvr>
                                    </p:animEffect>
                                    <p:anim calcmode="lin" valueType="num">
                                      <p:cBhvr additive="repl">
                                        <p:cTn id="16" dur="1000" fill="hold"/>
                                        <p:tgtEl>
                                          <p:spTgt spid="2662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662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7649" name="Rectangle 1"/>
          <p:cNvSpPr>
            <a:spLocks noChangeArrowheads="1"/>
          </p:cNvSpPr>
          <p:nvPr/>
        </p:nvSpPr>
        <p:spPr bwMode="auto">
          <a:xfrm>
            <a:off x="1295400" y="3200400"/>
            <a:ext cx="64008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Michael Rogers publishes an article about HeLa and the Lacks family in Rolling Stone. The Lacks family learns for the first time that Henrietta’s cells have been commercialized. </a:t>
            </a:r>
          </a:p>
        </p:txBody>
      </p:sp>
      <p:sp>
        <p:nvSpPr>
          <p:cNvPr id="2765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1975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anim calcmode="lin" valueType="num">
                                      <p:cBhvr additive="repl">
                                        <p:cTn id="7" dur="1000" fill="hold"/>
                                        <p:tgtEl>
                                          <p:spTgt spid="27650"/>
                                        </p:tgtEl>
                                        <p:attrNameLst>
                                          <p:attrName>ppt_w</p:attrName>
                                        </p:attrNameLst>
                                      </p:cBhvr>
                                      <p:tavLst>
                                        <p:tav tm="100000">
                                          <p:val>
                                            <p:fltVal val="0"/>
                                          </p:val>
                                        </p:tav>
                                        <p:tav>
                                          <p:val>
                                            <p:strVal val="#ppt_w"/>
                                          </p:val>
                                        </p:tav>
                                      </p:tavLst>
                                    </p:anim>
                                    <p:anim calcmode="lin" valueType="num">
                                      <p:cBhvr additive="repl">
                                        <p:cTn id="8" dur="1000" fill="hold"/>
                                        <p:tgtEl>
                                          <p:spTgt spid="27650"/>
                                        </p:tgtEl>
                                        <p:attrNameLst>
                                          <p:attrName>ppt_h</p:attrName>
                                        </p:attrNameLst>
                                      </p:cBhvr>
                                      <p:tavLst>
                                        <p:tav tm="100000">
                                          <p:val>
                                            <p:fltVal val="0"/>
                                          </p:val>
                                        </p:tav>
                                        <p:tav>
                                          <p:val>
                                            <p:strVal val="#ppt_h"/>
                                          </p:val>
                                        </p:tav>
                                      </p:tavLst>
                                    </p:anim>
                                    <p:anim calcmode="lin" valueType="num">
                                      <p:cBhvr additive="repl">
                                        <p:cTn id="9" dur="1000" fill="hold"/>
                                        <p:tgtEl>
                                          <p:spTgt spid="27650"/>
                                        </p:tgtEl>
                                        <p:attrNameLst>
                                          <p:attrName>r</p:attrName>
                                        </p:attrNameLst>
                                      </p:cBhvr>
                                      <p:tavLst>
                                        <p:tav tm="100000">
                                          <p:val>
                                            <p:strVal val="90"/>
                                          </p:val>
                                        </p:tav>
                                        <p:tav>
                                          <p:val>
                                            <p:strVal val="0"/>
                                          </p:val>
                                        </p:tav>
                                      </p:tavLst>
                                    </p:anim>
                                    <p:animEffect transition="in" filter="fade">
                                      <p:cBhvr additive="repl">
                                        <p:cTn id="10" dur="1000"/>
                                        <p:tgtEl>
                                          <p:spTgt spid="276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7649">
                                            <p:txEl>
                                              <p:pRg st="0" end="0"/>
                                            </p:txEl>
                                          </p:spTgt>
                                        </p:tgtEl>
                                        <p:attrNameLst>
                                          <p:attrName>style.visibility</p:attrName>
                                        </p:attrNameLst>
                                      </p:cBhvr>
                                      <p:to>
                                        <p:strVal val="visible"/>
                                      </p:to>
                                    </p:set>
                                    <p:animEffect transition="in" filter="fade">
                                      <p:cBhvr additive="repl">
                                        <p:cTn id="15" dur="1000"/>
                                        <p:tgtEl>
                                          <p:spTgt spid="27649">
                                            <p:txEl>
                                              <p:pRg st="0" end="0"/>
                                            </p:txEl>
                                          </p:spTgt>
                                        </p:tgtEl>
                                      </p:cBhvr>
                                    </p:animEffect>
                                    <p:anim calcmode="lin" valueType="num">
                                      <p:cBhvr additive="repl">
                                        <p:cTn id="16" dur="1000" fill="hold"/>
                                        <p:tgtEl>
                                          <p:spTgt spid="2764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764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8673" name="Rectangle 1"/>
          <p:cNvSpPr>
            <a:spLocks noChangeArrowheads="1"/>
          </p:cNvSpPr>
          <p:nvPr/>
        </p:nvSpPr>
        <p:spPr bwMode="auto">
          <a:xfrm>
            <a:off x="1295400" y="3200400"/>
            <a:ext cx="6400800" cy="220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John Moore unsuccessfully sues his doctor and the Board of Regents of the University of California for property rights over his tissues. Moore appeals the decision. </a:t>
            </a:r>
          </a:p>
        </p:txBody>
      </p:sp>
      <p:sp>
        <p:nvSpPr>
          <p:cNvPr id="2867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1984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8674"/>
                                        </p:tgtEl>
                                        <p:attrNameLst>
                                          <p:attrName>style.visibility</p:attrName>
                                        </p:attrNameLst>
                                      </p:cBhvr>
                                      <p:to>
                                        <p:strVal val="visible"/>
                                      </p:to>
                                    </p:set>
                                    <p:anim calcmode="lin" valueType="num">
                                      <p:cBhvr additive="repl">
                                        <p:cTn id="7" dur="1000" fill="hold"/>
                                        <p:tgtEl>
                                          <p:spTgt spid="28674"/>
                                        </p:tgtEl>
                                        <p:attrNameLst>
                                          <p:attrName>ppt_w</p:attrName>
                                        </p:attrNameLst>
                                      </p:cBhvr>
                                      <p:tavLst>
                                        <p:tav tm="100000">
                                          <p:val>
                                            <p:fltVal val="0"/>
                                          </p:val>
                                        </p:tav>
                                        <p:tav>
                                          <p:val>
                                            <p:strVal val="#ppt_w"/>
                                          </p:val>
                                        </p:tav>
                                      </p:tavLst>
                                    </p:anim>
                                    <p:anim calcmode="lin" valueType="num">
                                      <p:cBhvr additive="repl">
                                        <p:cTn id="8" dur="1000" fill="hold"/>
                                        <p:tgtEl>
                                          <p:spTgt spid="28674"/>
                                        </p:tgtEl>
                                        <p:attrNameLst>
                                          <p:attrName>ppt_h</p:attrName>
                                        </p:attrNameLst>
                                      </p:cBhvr>
                                      <p:tavLst>
                                        <p:tav tm="100000">
                                          <p:val>
                                            <p:fltVal val="0"/>
                                          </p:val>
                                        </p:tav>
                                        <p:tav>
                                          <p:val>
                                            <p:strVal val="#ppt_h"/>
                                          </p:val>
                                        </p:tav>
                                      </p:tavLst>
                                    </p:anim>
                                    <p:anim calcmode="lin" valueType="num">
                                      <p:cBhvr additive="repl">
                                        <p:cTn id="9" dur="1000" fill="hold"/>
                                        <p:tgtEl>
                                          <p:spTgt spid="28674"/>
                                        </p:tgtEl>
                                        <p:attrNameLst>
                                          <p:attrName>r</p:attrName>
                                        </p:attrNameLst>
                                      </p:cBhvr>
                                      <p:tavLst>
                                        <p:tav tm="100000">
                                          <p:val>
                                            <p:strVal val="90"/>
                                          </p:val>
                                        </p:tav>
                                        <p:tav>
                                          <p:val>
                                            <p:strVal val="0"/>
                                          </p:val>
                                        </p:tav>
                                      </p:tavLst>
                                    </p:anim>
                                    <p:animEffect transition="in" filter="fade">
                                      <p:cBhvr additive="repl">
                                        <p:cTn id="10" dur="1000"/>
                                        <p:tgtEl>
                                          <p:spTgt spid="286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8673">
                                            <p:txEl>
                                              <p:pRg st="0" end="0"/>
                                            </p:txEl>
                                          </p:spTgt>
                                        </p:tgtEl>
                                        <p:attrNameLst>
                                          <p:attrName>style.visibility</p:attrName>
                                        </p:attrNameLst>
                                      </p:cBhvr>
                                      <p:to>
                                        <p:strVal val="visible"/>
                                      </p:to>
                                    </p:set>
                                    <p:animEffect transition="in" filter="fade">
                                      <p:cBhvr additive="repl">
                                        <p:cTn id="15" dur="1000"/>
                                        <p:tgtEl>
                                          <p:spTgt spid="28673">
                                            <p:txEl>
                                              <p:pRg st="0" end="0"/>
                                            </p:txEl>
                                          </p:spTgt>
                                        </p:tgtEl>
                                      </p:cBhvr>
                                    </p:animEffect>
                                    <p:anim calcmode="lin" valueType="num">
                                      <p:cBhvr additive="repl">
                                        <p:cTn id="16" dur="1000" fill="hold"/>
                                        <p:tgtEl>
                                          <p:spTgt spid="2867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867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29697"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Portions of Henrietta’s medical records are published without her family’s knowledge or consent. </a:t>
            </a:r>
          </a:p>
        </p:txBody>
      </p:sp>
      <p:sp>
        <p:nvSpPr>
          <p:cNvPr id="2969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1985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29698"/>
                                        </p:tgtEl>
                                        <p:attrNameLst>
                                          <p:attrName>style.visibility</p:attrName>
                                        </p:attrNameLst>
                                      </p:cBhvr>
                                      <p:to>
                                        <p:strVal val="visible"/>
                                      </p:to>
                                    </p:set>
                                    <p:anim calcmode="lin" valueType="num">
                                      <p:cBhvr additive="repl">
                                        <p:cTn id="7" dur="1000" fill="hold"/>
                                        <p:tgtEl>
                                          <p:spTgt spid="29698"/>
                                        </p:tgtEl>
                                        <p:attrNameLst>
                                          <p:attrName>ppt_w</p:attrName>
                                        </p:attrNameLst>
                                      </p:cBhvr>
                                      <p:tavLst>
                                        <p:tav tm="100000">
                                          <p:val>
                                            <p:fltVal val="0"/>
                                          </p:val>
                                        </p:tav>
                                        <p:tav>
                                          <p:val>
                                            <p:strVal val="#ppt_w"/>
                                          </p:val>
                                        </p:tav>
                                      </p:tavLst>
                                    </p:anim>
                                    <p:anim calcmode="lin" valueType="num">
                                      <p:cBhvr additive="repl">
                                        <p:cTn id="8" dur="1000" fill="hold"/>
                                        <p:tgtEl>
                                          <p:spTgt spid="29698"/>
                                        </p:tgtEl>
                                        <p:attrNameLst>
                                          <p:attrName>ppt_h</p:attrName>
                                        </p:attrNameLst>
                                      </p:cBhvr>
                                      <p:tavLst>
                                        <p:tav tm="100000">
                                          <p:val>
                                            <p:fltVal val="0"/>
                                          </p:val>
                                        </p:tav>
                                        <p:tav>
                                          <p:val>
                                            <p:strVal val="#ppt_h"/>
                                          </p:val>
                                        </p:tav>
                                      </p:tavLst>
                                    </p:anim>
                                    <p:anim calcmode="lin" valueType="num">
                                      <p:cBhvr additive="repl">
                                        <p:cTn id="9" dur="1000" fill="hold"/>
                                        <p:tgtEl>
                                          <p:spTgt spid="29698"/>
                                        </p:tgtEl>
                                        <p:attrNameLst>
                                          <p:attrName>r</p:attrName>
                                        </p:attrNameLst>
                                      </p:cBhvr>
                                      <p:tavLst>
                                        <p:tav tm="100000">
                                          <p:val>
                                            <p:strVal val="90"/>
                                          </p:val>
                                        </p:tav>
                                        <p:tav>
                                          <p:val>
                                            <p:strVal val="0"/>
                                          </p:val>
                                        </p:tav>
                                      </p:tavLst>
                                    </p:anim>
                                    <p:animEffect transition="in" filter="fade">
                                      <p:cBhvr additive="repl">
                                        <p:cTn id="10" dur="1000"/>
                                        <p:tgtEl>
                                          <p:spTgt spid="2969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29697">
                                            <p:txEl>
                                              <p:pRg st="0" end="0"/>
                                            </p:txEl>
                                          </p:spTgt>
                                        </p:tgtEl>
                                        <p:attrNameLst>
                                          <p:attrName>style.visibility</p:attrName>
                                        </p:attrNameLst>
                                      </p:cBhvr>
                                      <p:to>
                                        <p:strVal val="visible"/>
                                      </p:to>
                                    </p:set>
                                    <p:animEffect transition="in" filter="fade">
                                      <p:cBhvr additive="repl">
                                        <p:cTn id="15" dur="1000"/>
                                        <p:tgtEl>
                                          <p:spTgt spid="29697">
                                            <p:txEl>
                                              <p:pRg st="0" end="0"/>
                                            </p:txEl>
                                          </p:spTgt>
                                        </p:tgtEl>
                                      </p:cBhvr>
                                    </p:animEffect>
                                    <p:anim calcmode="lin" valueType="num">
                                      <p:cBhvr additive="repl">
                                        <p:cTn id="16" dur="1000" fill="hold"/>
                                        <p:tgtEl>
                                          <p:spTgt spid="2969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2969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0721" name="Rectangle 1"/>
          <p:cNvSpPr>
            <a:spLocks noChangeArrowheads="1"/>
          </p:cNvSpPr>
          <p:nvPr/>
        </p:nvSpPr>
        <p:spPr bwMode="auto">
          <a:xfrm>
            <a:off x="1295400" y="3200400"/>
            <a:ext cx="64008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California Court of Appeals rules in John Moore’s favor, saying that patients must have the power to control what becomes of their own tissues. Moore’s doctor and the University of California appeal.</a:t>
            </a:r>
          </a:p>
        </p:txBody>
      </p:sp>
      <p:sp>
        <p:nvSpPr>
          <p:cNvPr id="3072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1988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0722"/>
                                        </p:tgtEl>
                                        <p:attrNameLst>
                                          <p:attrName>style.visibility</p:attrName>
                                        </p:attrNameLst>
                                      </p:cBhvr>
                                      <p:to>
                                        <p:strVal val="visible"/>
                                      </p:to>
                                    </p:set>
                                    <p:anim calcmode="lin" valueType="num">
                                      <p:cBhvr additive="repl">
                                        <p:cTn id="7" dur="1000" fill="hold"/>
                                        <p:tgtEl>
                                          <p:spTgt spid="30722"/>
                                        </p:tgtEl>
                                        <p:attrNameLst>
                                          <p:attrName>ppt_w</p:attrName>
                                        </p:attrNameLst>
                                      </p:cBhvr>
                                      <p:tavLst>
                                        <p:tav tm="100000">
                                          <p:val>
                                            <p:fltVal val="0"/>
                                          </p:val>
                                        </p:tav>
                                        <p:tav>
                                          <p:val>
                                            <p:strVal val="#ppt_w"/>
                                          </p:val>
                                        </p:tav>
                                      </p:tavLst>
                                    </p:anim>
                                    <p:anim calcmode="lin" valueType="num">
                                      <p:cBhvr additive="repl">
                                        <p:cTn id="8" dur="1000" fill="hold"/>
                                        <p:tgtEl>
                                          <p:spTgt spid="30722"/>
                                        </p:tgtEl>
                                        <p:attrNameLst>
                                          <p:attrName>ppt_h</p:attrName>
                                        </p:attrNameLst>
                                      </p:cBhvr>
                                      <p:tavLst>
                                        <p:tav tm="100000">
                                          <p:val>
                                            <p:fltVal val="0"/>
                                          </p:val>
                                        </p:tav>
                                        <p:tav>
                                          <p:val>
                                            <p:strVal val="#ppt_h"/>
                                          </p:val>
                                        </p:tav>
                                      </p:tavLst>
                                    </p:anim>
                                    <p:anim calcmode="lin" valueType="num">
                                      <p:cBhvr additive="repl">
                                        <p:cTn id="9" dur="1000" fill="hold"/>
                                        <p:tgtEl>
                                          <p:spTgt spid="30722"/>
                                        </p:tgtEl>
                                        <p:attrNameLst>
                                          <p:attrName>r</p:attrName>
                                        </p:attrNameLst>
                                      </p:cBhvr>
                                      <p:tavLst>
                                        <p:tav tm="100000">
                                          <p:val>
                                            <p:strVal val="90"/>
                                          </p:val>
                                        </p:tav>
                                        <p:tav>
                                          <p:val>
                                            <p:strVal val="0"/>
                                          </p:val>
                                        </p:tav>
                                      </p:tavLst>
                                    </p:anim>
                                    <p:animEffect transition="in" filter="fade">
                                      <p:cBhvr additive="repl">
                                        <p:cTn id="10" dur="1000"/>
                                        <p:tgtEl>
                                          <p:spTgt spid="307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0721">
                                            <p:txEl>
                                              <p:pRg st="0" end="0"/>
                                            </p:txEl>
                                          </p:spTgt>
                                        </p:tgtEl>
                                        <p:attrNameLst>
                                          <p:attrName>style.visibility</p:attrName>
                                        </p:attrNameLst>
                                      </p:cBhvr>
                                      <p:to>
                                        <p:strVal val="visible"/>
                                      </p:to>
                                    </p:set>
                                    <p:animEffect transition="in" filter="fade">
                                      <p:cBhvr additive="repl">
                                        <p:cTn id="15" dur="1000"/>
                                        <p:tgtEl>
                                          <p:spTgt spid="30721">
                                            <p:txEl>
                                              <p:pRg st="0" end="0"/>
                                            </p:txEl>
                                          </p:spTgt>
                                        </p:tgtEl>
                                      </p:cBhvr>
                                    </p:animEffect>
                                    <p:anim calcmode="lin" valueType="num">
                                      <p:cBhvr additive="repl">
                                        <p:cTn id="16" dur="1000" fill="hold"/>
                                        <p:tgtEl>
                                          <p:spTgt spid="3072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072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1745" name="Rectangle 1"/>
          <p:cNvSpPr>
            <a:spLocks noChangeArrowheads="1"/>
          </p:cNvSpPr>
          <p:nvPr/>
        </p:nvSpPr>
        <p:spPr bwMode="auto">
          <a:xfrm>
            <a:off x="1295400" y="3200400"/>
            <a:ext cx="64008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Supreme Court of California rules against John Moore, saying that once tissues are removed from the body, with or without consent, a person no longer owns those tissues. </a:t>
            </a:r>
          </a:p>
        </p:txBody>
      </p:sp>
      <p:sp>
        <p:nvSpPr>
          <p:cNvPr id="3174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1991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1746"/>
                                        </p:tgtEl>
                                        <p:attrNameLst>
                                          <p:attrName>style.visibility</p:attrName>
                                        </p:attrNameLst>
                                      </p:cBhvr>
                                      <p:to>
                                        <p:strVal val="visible"/>
                                      </p:to>
                                    </p:set>
                                    <p:anim calcmode="lin" valueType="num">
                                      <p:cBhvr additive="repl">
                                        <p:cTn id="7" dur="1000" fill="hold"/>
                                        <p:tgtEl>
                                          <p:spTgt spid="31746"/>
                                        </p:tgtEl>
                                        <p:attrNameLst>
                                          <p:attrName>ppt_w</p:attrName>
                                        </p:attrNameLst>
                                      </p:cBhvr>
                                      <p:tavLst>
                                        <p:tav tm="100000">
                                          <p:val>
                                            <p:fltVal val="0"/>
                                          </p:val>
                                        </p:tav>
                                        <p:tav>
                                          <p:val>
                                            <p:strVal val="#ppt_w"/>
                                          </p:val>
                                        </p:tav>
                                      </p:tavLst>
                                    </p:anim>
                                    <p:anim calcmode="lin" valueType="num">
                                      <p:cBhvr additive="repl">
                                        <p:cTn id="8" dur="1000" fill="hold"/>
                                        <p:tgtEl>
                                          <p:spTgt spid="31746"/>
                                        </p:tgtEl>
                                        <p:attrNameLst>
                                          <p:attrName>ppt_h</p:attrName>
                                        </p:attrNameLst>
                                      </p:cBhvr>
                                      <p:tavLst>
                                        <p:tav tm="100000">
                                          <p:val>
                                            <p:fltVal val="0"/>
                                          </p:val>
                                        </p:tav>
                                        <p:tav>
                                          <p:val>
                                            <p:strVal val="#ppt_h"/>
                                          </p:val>
                                        </p:tav>
                                      </p:tavLst>
                                    </p:anim>
                                    <p:anim calcmode="lin" valueType="num">
                                      <p:cBhvr additive="repl">
                                        <p:cTn id="9" dur="1000" fill="hold"/>
                                        <p:tgtEl>
                                          <p:spTgt spid="31746"/>
                                        </p:tgtEl>
                                        <p:attrNameLst>
                                          <p:attrName>r</p:attrName>
                                        </p:attrNameLst>
                                      </p:cBhvr>
                                      <p:tavLst>
                                        <p:tav tm="100000">
                                          <p:val>
                                            <p:strVal val="90"/>
                                          </p:val>
                                        </p:tav>
                                        <p:tav>
                                          <p:val>
                                            <p:strVal val="0"/>
                                          </p:val>
                                        </p:tav>
                                      </p:tavLst>
                                    </p:anim>
                                    <p:animEffect transition="in" filter="fade">
                                      <p:cBhvr additive="repl">
                                        <p:cTn id="10" dur="1000"/>
                                        <p:tgtEl>
                                          <p:spTgt spid="317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1745">
                                            <p:txEl>
                                              <p:pRg st="0" end="0"/>
                                            </p:txEl>
                                          </p:spTgt>
                                        </p:tgtEl>
                                        <p:attrNameLst>
                                          <p:attrName>style.visibility</p:attrName>
                                        </p:attrNameLst>
                                      </p:cBhvr>
                                      <p:to>
                                        <p:strVal val="visible"/>
                                      </p:to>
                                    </p:set>
                                    <p:animEffect transition="in" filter="fade">
                                      <p:cBhvr additive="repl">
                                        <p:cTn id="15" dur="1000"/>
                                        <p:tgtEl>
                                          <p:spTgt spid="31745">
                                            <p:txEl>
                                              <p:pRg st="0" end="0"/>
                                            </p:txEl>
                                          </p:spTgt>
                                        </p:tgtEl>
                                      </p:cBhvr>
                                    </p:animEffect>
                                    <p:anim calcmode="lin" valueType="num">
                                      <p:cBhvr additive="repl">
                                        <p:cTn id="16" dur="1000" fill="hold"/>
                                        <p:tgtEl>
                                          <p:spTgt spid="3174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174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2769" name="Rectangle 1"/>
          <p:cNvSpPr>
            <a:spLocks noChangeArrowheads="1"/>
          </p:cNvSpPr>
          <p:nvPr/>
        </p:nvSpPr>
        <p:spPr bwMode="auto">
          <a:xfrm>
            <a:off x="1295400" y="3200400"/>
            <a:ext cx="6400800" cy="220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Health Insurance Portability and Accountability Act makes it illegal for health-care providers or health insurers to make personal medical information public. </a:t>
            </a:r>
          </a:p>
        </p:txBody>
      </p:sp>
      <p:sp>
        <p:nvSpPr>
          <p:cNvPr id="3277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1996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2770"/>
                                        </p:tgtEl>
                                        <p:attrNameLst>
                                          <p:attrName>style.visibility</p:attrName>
                                        </p:attrNameLst>
                                      </p:cBhvr>
                                      <p:to>
                                        <p:strVal val="visible"/>
                                      </p:to>
                                    </p:set>
                                    <p:anim calcmode="lin" valueType="num">
                                      <p:cBhvr additive="repl">
                                        <p:cTn id="7" dur="1000" fill="hold"/>
                                        <p:tgtEl>
                                          <p:spTgt spid="32770"/>
                                        </p:tgtEl>
                                        <p:attrNameLst>
                                          <p:attrName>ppt_w</p:attrName>
                                        </p:attrNameLst>
                                      </p:cBhvr>
                                      <p:tavLst>
                                        <p:tav tm="100000">
                                          <p:val>
                                            <p:fltVal val="0"/>
                                          </p:val>
                                        </p:tav>
                                        <p:tav>
                                          <p:val>
                                            <p:strVal val="#ppt_w"/>
                                          </p:val>
                                        </p:tav>
                                      </p:tavLst>
                                    </p:anim>
                                    <p:anim calcmode="lin" valueType="num">
                                      <p:cBhvr additive="repl">
                                        <p:cTn id="8" dur="1000" fill="hold"/>
                                        <p:tgtEl>
                                          <p:spTgt spid="32770"/>
                                        </p:tgtEl>
                                        <p:attrNameLst>
                                          <p:attrName>ppt_h</p:attrName>
                                        </p:attrNameLst>
                                      </p:cBhvr>
                                      <p:tavLst>
                                        <p:tav tm="100000">
                                          <p:val>
                                            <p:fltVal val="0"/>
                                          </p:val>
                                        </p:tav>
                                        <p:tav>
                                          <p:val>
                                            <p:strVal val="#ppt_h"/>
                                          </p:val>
                                        </p:tav>
                                      </p:tavLst>
                                    </p:anim>
                                    <p:anim calcmode="lin" valueType="num">
                                      <p:cBhvr additive="repl">
                                        <p:cTn id="9" dur="1000" fill="hold"/>
                                        <p:tgtEl>
                                          <p:spTgt spid="32770"/>
                                        </p:tgtEl>
                                        <p:attrNameLst>
                                          <p:attrName>r</p:attrName>
                                        </p:attrNameLst>
                                      </p:cBhvr>
                                      <p:tavLst>
                                        <p:tav tm="100000">
                                          <p:val>
                                            <p:strVal val="90"/>
                                          </p:val>
                                        </p:tav>
                                        <p:tav>
                                          <p:val>
                                            <p:strVal val="0"/>
                                          </p:val>
                                        </p:tav>
                                      </p:tavLst>
                                    </p:anim>
                                    <p:animEffect transition="in" filter="fade">
                                      <p:cBhvr additive="repl">
                                        <p:cTn id="10" dur="1000"/>
                                        <p:tgtEl>
                                          <p:spTgt spid="327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2769">
                                            <p:txEl>
                                              <p:pRg st="0" end="0"/>
                                            </p:txEl>
                                          </p:spTgt>
                                        </p:tgtEl>
                                        <p:attrNameLst>
                                          <p:attrName>style.visibility</p:attrName>
                                        </p:attrNameLst>
                                      </p:cBhvr>
                                      <p:to>
                                        <p:strVal val="visible"/>
                                      </p:to>
                                    </p:set>
                                    <p:animEffect transition="in" filter="fade">
                                      <p:cBhvr additive="repl">
                                        <p:cTn id="15" dur="1000"/>
                                        <p:tgtEl>
                                          <p:spTgt spid="32769">
                                            <p:txEl>
                                              <p:pRg st="0" end="0"/>
                                            </p:txEl>
                                          </p:spTgt>
                                        </p:tgtEl>
                                      </p:cBhvr>
                                    </p:animEffect>
                                    <p:anim calcmode="lin" valueType="num">
                                      <p:cBhvr additive="repl">
                                        <p:cTn id="16" dur="1000" fill="hold"/>
                                        <p:tgtEl>
                                          <p:spTgt spid="3276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276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6145" name="Rectangle 1"/>
          <p:cNvSpPr>
            <a:spLocks noChangeArrowheads="1"/>
          </p:cNvSpPr>
          <p:nvPr/>
        </p:nvSpPr>
        <p:spPr bwMode="auto">
          <a:xfrm>
            <a:off x="1295400" y="38100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Alexis Carrel claims to have successfully grown “immortal” chicken-heart cells. </a:t>
            </a:r>
          </a:p>
        </p:txBody>
      </p:sp>
      <p:sp>
        <p:nvSpPr>
          <p:cNvPr id="614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1912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6146"/>
                                        </p:tgtEl>
                                        <p:attrNameLst>
                                          <p:attrName>style.visibility</p:attrName>
                                        </p:attrNameLst>
                                      </p:cBhvr>
                                      <p:to>
                                        <p:strVal val="visible"/>
                                      </p:to>
                                    </p:set>
                                    <p:anim calcmode="lin" valueType="num">
                                      <p:cBhvr additive="repl">
                                        <p:cTn id="7" dur="1000" fill="hold"/>
                                        <p:tgtEl>
                                          <p:spTgt spid="6146"/>
                                        </p:tgtEl>
                                        <p:attrNameLst>
                                          <p:attrName>ppt_w</p:attrName>
                                        </p:attrNameLst>
                                      </p:cBhvr>
                                      <p:tavLst>
                                        <p:tav tm="100000">
                                          <p:val>
                                            <p:fltVal val="0"/>
                                          </p:val>
                                        </p:tav>
                                        <p:tav>
                                          <p:val>
                                            <p:strVal val="#ppt_w"/>
                                          </p:val>
                                        </p:tav>
                                      </p:tavLst>
                                    </p:anim>
                                    <p:anim calcmode="lin" valueType="num">
                                      <p:cBhvr additive="repl">
                                        <p:cTn id="8" dur="1000" fill="hold"/>
                                        <p:tgtEl>
                                          <p:spTgt spid="6146"/>
                                        </p:tgtEl>
                                        <p:attrNameLst>
                                          <p:attrName>ppt_h</p:attrName>
                                        </p:attrNameLst>
                                      </p:cBhvr>
                                      <p:tavLst>
                                        <p:tav tm="100000">
                                          <p:val>
                                            <p:fltVal val="0"/>
                                          </p:val>
                                        </p:tav>
                                        <p:tav>
                                          <p:val>
                                            <p:strVal val="#ppt_h"/>
                                          </p:val>
                                        </p:tav>
                                      </p:tavLst>
                                    </p:anim>
                                    <p:anim calcmode="lin" valueType="num">
                                      <p:cBhvr additive="repl">
                                        <p:cTn id="9" dur="1000" fill="hold"/>
                                        <p:tgtEl>
                                          <p:spTgt spid="6146"/>
                                        </p:tgtEl>
                                        <p:attrNameLst>
                                          <p:attrName>r</p:attrName>
                                        </p:attrNameLst>
                                      </p:cBhvr>
                                      <p:tavLst>
                                        <p:tav tm="100000">
                                          <p:val>
                                            <p:strVal val="90"/>
                                          </p:val>
                                        </p:tav>
                                        <p:tav>
                                          <p:val>
                                            <p:strVal val="0"/>
                                          </p:val>
                                        </p:tav>
                                      </p:tavLst>
                                    </p:anim>
                                    <p:animEffect transition="in" filter="fade">
                                      <p:cBhvr additive="repl">
                                        <p:cTn id="10" dur="1000"/>
                                        <p:tgtEl>
                                          <p:spTgt spid="61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6145">
                                            <p:txEl>
                                              <p:pRg st="0" end="0"/>
                                            </p:txEl>
                                          </p:spTgt>
                                        </p:tgtEl>
                                        <p:attrNameLst>
                                          <p:attrName>style.visibility</p:attrName>
                                        </p:attrNameLst>
                                      </p:cBhvr>
                                      <p:to>
                                        <p:strVal val="visible"/>
                                      </p:to>
                                    </p:set>
                                    <p:animEffect transition="in" filter="fade">
                                      <p:cBhvr additive="repl">
                                        <p:cTn id="15" dur="1000"/>
                                        <p:tgtEl>
                                          <p:spTgt spid="6145">
                                            <p:txEl>
                                              <p:pRg st="0" end="0"/>
                                            </p:txEl>
                                          </p:spTgt>
                                        </p:tgtEl>
                                      </p:cBhvr>
                                    </p:animEffect>
                                    <p:anim calcmode="lin" valueType="num">
                                      <p:cBhvr additive="repl">
                                        <p:cTn id="16" dur="1000" fill="hold"/>
                                        <p:tgtEl>
                                          <p:spTgt spid="614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614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3793" name="Rectangle 1"/>
          <p:cNvSpPr>
            <a:spLocks noChangeArrowheads="1"/>
          </p:cNvSpPr>
          <p:nvPr/>
        </p:nvSpPr>
        <p:spPr bwMode="auto">
          <a:xfrm>
            <a:off x="1295400" y="3200400"/>
            <a:ext cx="64008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RAND Corporation publishes a report with a “conservative estimate” that more than 307 million tissue samples from more than 178 million people are stored in the United States alone. The majority of the samples were taken without consent. </a:t>
            </a:r>
          </a:p>
        </p:txBody>
      </p:sp>
      <p:sp>
        <p:nvSpPr>
          <p:cNvPr id="3379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1999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3794"/>
                                        </p:tgtEl>
                                        <p:attrNameLst>
                                          <p:attrName>style.visibility</p:attrName>
                                        </p:attrNameLst>
                                      </p:cBhvr>
                                      <p:to>
                                        <p:strVal val="visible"/>
                                      </p:to>
                                    </p:set>
                                    <p:anim calcmode="lin" valueType="num">
                                      <p:cBhvr additive="repl">
                                        <p:cTn id="7" dur="1000" fill="hold"/>
                                        <p:tgtEl>
                                          <p:spTgt spid="33794"/>
                                        </p:tgtEl>
                                        <p:attrNameLst>
                                          <p:attrName>ppt_w</p:attrName>
                                        </p:attrNameLst>
                                      </p:cBhvr>
                                      <p:tavLst>
                                        <p:tav tm="100000">
                                          <p:val>
                                            <p:fltVal val="0"/>
                                          </p:val>
                                        </p:tav>
                                        <p:tav>
                                          <p:val>
                                            <p:strVal val="#ppt_w"/>
                                          </p:val>
                                        </p:tav>
                                      </p:tavLst>
                                    </p:anim>
                                    <p:anim calcmode="lin" valueType="num">
                                      <p:cBhvr additive="repl">
                                        <p:cTn id="8" dur="1000" fill="hold"/>
                                        <p:tgtEl>
                                          <p:spTgt spid="33794"/>
                                        </p:tgtEl>
                                        <p:attrNameLst>
                                          <p:attrName>ppt_h</p:attrName>
                                        </p:attrNameLst>
                                      </p:cBhvr>
                                      <p:tavLst>
                                        <p:tav tm="100000">
                                          <p:val>
                                            <p:fltVal val="0"/>
                                          </p:val>
                                        </p:tav>
                                        <p:tav>
                                          <p:val>
                                            <p:strVal val="#ppt_h"/>
                                          </p:val>
                                        </p:tav>
                                      </p:tavLst>
                                    </p:anim>
                                    <p:anim calcmode="lin" valueType="num">
                                      <p:cBhvr additive="repl">
                                        <p:cTn id="9" dur="1000" fill="hold"/>
                                        <p:tgtEl>
                                          <p:spTgt spid="33794"/>
                                        </p:tgtEl>
                                        <p:attrNameLst>
                                          <p:attrName>r</p:attrName>
                                        </p:attrNameLst>
                                      </p:cBhvr>
                                      <p:tavLst>
                                        <p:tav tm="100000">
                                          <p:val>
                                            <p:strVal val="90"/>
                                          </p:val>
                                        </p:tav>
                                        <p:tav>
                                          <p:val>
                                            <p:strVal val="0"/>
                                          </p:val>
                                        </p:tav>
                                      </p:tavLst>
                                    </p:anim>
                                    <p:animEffect transition="in" filter="fade">
                                      <p:cBhvr additive="repl">
                                        <p:cTn id="10" dur="1000"/>
                                        <p:tgtEl>
                                          <p:spTgt spid="3379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3793">
                                            <p:txEl>
                                              <p:pRg st="0" end="0"/>
                                            </p:txEl>
                                          </p:spTgt>
                                        </p:tgtEl>
                                        <p:attrNameLst>
                                          <p:attrName>style.visibility</p:attrName>
                                        </p:attrNameLst>
                                      </p:cBhvr>
                                      <p:to>
                                        <p:strVal val="visible"/>
                                      </p:to>
                                    </p:set>
                                    <p:animEffect transition="in" filter="fade">
                                      <p:cBhvr additive="repl">
                                        <p:cTn id="15" dur="1000"/>
                                        <p:tgtEl>
                                          <p:spTgt spid="33793">
                                            <p:txEl>
                                              <p:pRg st="0" end="0"/>
                                            </p:txEl>
                                          </p:spTgt>
                                        </p:tgtEl>
                                      </p:cBhvr>
                                    </p:animEffect>
                                    <p:anim calcmode="lin" valueType="num">
                                      <p:cBhvr additive="repl">
                                        <p:cTn id="16" dur="1000" fill="hold"/>
                                        <p:tgtEl>
                                          <p:spTgt spid="3379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379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4817" name="Rectangle 1"/>
          <p:cNvSpPr>
            <a:spLocks noChangeArrowheads="1"/>
          </p:cNvSpPr>
          <p:nvPr/>
        </p:nvSpPr>
        <p:spPr bwMode="auto">
          <a:xfrm>
            <a:off x="1295400" y="3200400"/>
            <a:ext cx="6400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Members of the Native American Havasupai tribe sue Arizona State University after scientists take tissue samples the tribe donated for diabetes research and use them without consent to study schizophrenia and inbreeding. </a:t>
            </a:r>
          </a:p>
        </p:txBody>
      </p:sp>
      <p:sp>
        <p:nvSpPr>
          <p:cNvPr id="3481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4818"/>
                                        </p:tgtEl>
                                        <p:attrNameLst>
                                          <p:attrName>style.visibility</p:attrName>
                                        </p:attrNameLst>
                                      </p:cBhvr>
                                      <p:to>
                                        <p:strVal val="visible"/>
                                      </p:to>
                                    </p:set>
                                    <p:anim calcmode="lin" valueType="num">
                                      <p:cBhvr additive="repl">
                                        <p:cTn id="7" dur="1000" fill="hold"/>
                                        <p:tgtEl>
                                          <p:spTgt spid="34818"/>
                                        </p:tgtEl>
                                        <p:attrNameLst>
                                          <p:attrName>ppt_w</p:attrName>
                                        </p:attrNameLst>
                                      </p:cBhvr>
                                      <p:tavLst>
                                        <p:tav tm="100000">
                                          <p:val>
                                            <p:fltVal val="0"/>
                                          </p:val>
                                        </p:tav>
                                        <p:tav>
                                          <p:val>
                                            <p:strVal val="#ppt_w"/>
                                          </p:val>
                                        </p:tav>
                                      </p:tavLst>
                                    </p:anim>
                                    <p:anim calcmode="lin" valueType="num">
                                      <p:cBhvr additive="repl">
                                        <p:cTn id="8" dur="1000" fill="hold"/>
                                        <p:tgtEl>
                                          <p:spTgt spid="34818"/>
                                        </p:tgtEl>
                                        <p:attrNameLst>
                                          <p:attrName>ppt_h</p:attrName>
                                        </p:attrNameLst>
                                      </p:cBhvr>
                                      <p:tavLst>
                                        <p:tav tm="100000">
                                          <p:val>
                                            <p:fltVal val="0"/>
                                          </p:val>
                                        </p:tav>
                                        <p:tav>
                                          <p:val>
                                            <p:strVal val="#ppt_h"/>
                                          </p:val>
                                        </p:tav>
                                      </p:tavLst>
                                    </p:anim>
                                    <p:anim calcmode="lin" valueType="num">
                                      <p:cBhvr additive="repl">
                                        <p:cTn id="9" dur="1000" fill="hold"/>
                                        <p:tgtEl>
                                          <p:spTgt spid="34818"/>
                                        </p:tgtEl>
                                        <p:attrNameLst>
                                          <p:attrName>r</p:attrName>
                                        </p:attrNameLst>
                                      </p:cBhvr>
                                      <p:tavLst>
                                        <p:tav tm="100000">
                                          <p:val>
                                            <p:strVal val="90"/>
                                          </p:val>
                                        </p:tav>
                                        <p:tav>
                                          <p:val>
                                            <p:strVal val="0"/>
                                          </p:val>
                                        </p:tav>
                                      </p:tavLst>
                                    </p:anim>
                                    <p:animEffect transition="in" filter="fade">
                                      <p:cBhvr additive="repl">
                                        <p:cTn id="10" dur="1000"/>
                                        <p:tgtEl>
                                          <p:spTgt spid="348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4817">
                                            <p:txEl>
                                              <p:pRg st="0" end="0"/>
                                            </p:txEl>
                                          </p:spTgt>
                                        </p:tgtEl>
                                        <p:attrNameLst>
                                          <p:attrName>style.visibility</p:attrName>
                                        </p:attrNameLst>
                                      </p:cBhvr>
                                      <p:to>
                                        <p:strVal val="visible"/>
                                      </p:to>
                                    </p:set>
                                    <p:animEffect transition="in" filter="fade">
                                      <p:cBhvr additive="repl">
                                        <p:cTn id="15" dur="1000"/>
                                        <p:tgtEl>
                                          <p:spTgt spid="34817">
                                            <p:txEl>
                                              <p:pRg st="0" end="0"/>
                                            </p:txEl>
                                          </p:spTgt>
                                        </p:tgtEl>
                                      </p:cBhvr>
                                    </p:animEffect>
                                    <p:anim calcmode="lin" valueType="num">
                                      <p:cBhvr additive="repl">
                                        <p:cTn id="16" dur="1000" fill="hold"/>
                                        <p:tgtEl>
                                          <p:spTgt spid="3481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481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5841" name="Rectangle 1"/>
          <p:cNvSpPr>
            <a:spLocks noChangeArrowheads="1"/>
          </p:cNvSpPr>
          <p:nvPr/>
        </p:nvSpPr>
        <p:spPr bwMode="auto">
          <a:xfrm>
            <a:off x="1295400" y="3200400"/>
            <a:ext cx="6400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Six thousand patients join a lawsuit against Washington University, demanding that the University remove their tissue samples from its prostate cancer bank. Two courts later rule against the patients. </a:t>
            </a:r>
          </a:p>
        </p:txBody>
      </p:sp>
      <p:sp>
        <p:nvSpPr>
          <p:cNvPr id="3584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5842"/>
                                        </p:tgtEl>
                                        <p:attrNameLst>
                                          <p:attrName>style.visibility</p:attrName>
                                        </p:attrNameLst>
                                      </p:cBhvr>
                                      <p:to>
                                        <p:strVal val="visible"/>
                                      </p:to>
                                    </p:set>
                                    <p:anim calcmode="lin" valueType="num">
                                      <p:cBhvr additive="repl">
                                        <p:cTn id="7" dur="1000" fill="hold"/>
                                        <p:tgtEl>
                                          <p:spTgt spid="35842"/>
                                        </p:tgtEl>
                                        <p:attrNameLst>
                                          <p:attrName>ppt_w</p:attrName>
                                        </p:attrNameLst>
                                      </p:cBhvr>
                                      <p:tavLst>
                                        <p:tav tm="100000">
                                          <p:val>
                                            <p:fltVal val="0"/>
                                          </p:val>
                                        </p:tav>
                                        <p:tav>
                                          <p:val>
                                            <p:strVal val="#ppt_w"/>
                                          </p:val>
                                        </p:tav>
                                      </p:tavLst>
                                    </p:anim>
                                    <p:anim calcmode="lin" valueType="num">
                                      <p:cBhvr additive="repl">
                                        <p:cTn id="8" dur="1000" fill="hold"/>
                                        <p:tgtEl>
                                          <p:spTgt spid="35842"/>
                                        </p:tgtEl>
                                        <p:attrNameLst>
                                          <p:attrName>ppt_h</p:attrName>
                                        </p:attrNameLst>
                                      </p:cBhvr>
                                      <p:tavLst>
                                        <p:tav tm="100000">
                                          <p:val>
                                            <p:fltVal val="0"/>
                                          </p:val>
                                        </p:tav>
                                        <p:tav>
                                          <p:val>
                                            <p:strVal val="#ppt_h"/>
                                          </p:val>
                                        </p:tav>
                                      </p:tavLst>
                                    </p:anim>
                                    <p:anim calcmode="lin" valueType="num">
                                      <p:cBhvr additive="repl">
                                        <p:cTn id="9" dur="1000" fill="hold"/>
                                        <p:tgtEl>
                                          <p:spTgt spid="35842"/>
                                        </p:tgtEl>
                                        <p:attrNameLst>
                                          <p:attrName>r</p:attrName>
                                        </p:attrNameLst>
                                      </p:cBhvr>
                                      <p:tavLst>
                                        <p:tav tm="100000">
                                          <p:val>
                                            <p:strVal val="90"/>
                                          </p:val>
                                        </p:tav>
                                        <p:tav>
                                          <p:val>
                                            <p:strVal val="0"/>
                                          </p:val>
                                        </p:tav>
                                      </p:tavLst>
                                    </p:anim>
                                    <p:animEffect transition="in" filter="fade">
                                      <p:cBhvr additive="repl">
                                        <p:cTn id="10" dur="1000"/>
                                        <p:tgtEl>
                                          <p:spTgt spid="358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5841">
                                            <p:txEl>
                                              <p:pRg st="0" end="0"/>
                                            </p:txEl>
                                          </p:spTgt>
                                        </p:tgtEl>
                                        <p:attrNameLst>
                                          <p:attrName>style.visibility</p:attrName>
                                        </p:attrNameLst>
                                      </p:cBhvr>
                                      <p:to>
                                        <p:strVal val="visible"/>
                                      </p:to>
                                    </p:set>
                                    <p:animEffect transition="in" filter="fade">
                                      <p:cBhvr additive="repl">
                                        <p:cTn id="15" dur="1000"/>
                                        <p:tgtEl>
                                          <p:spTgt spid="35841">
                                            <p:txEl>
                                              <p:pRg st="0" end="0"/>
                                            </p:txEl>
                                          </p:spTgt>
                                        </p:tgtEl>
                                      </p:cBhvr>
                                    </p:animEffect>
                                    <p:anim calcmode="lin" valueType="num">
                                      <p:cBhvr additive="repl">
                                        <p:cTn id="16" dur="1000" fill="hold"/>
                                        <p:tgtEl>
                                          <p:spTgt spid="3584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584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6865" name="Rectangle 1"/>
          <p:cNvSpPr>
            <a:spLocks noChangeArrowheads="1"/>
          </p:cNvSpPr>
          <p:nvPr/>
        </p:nvSpPr>
        <p:spPr bwMode="auto">
          <a:xfrm>
            <a:off x="1295400" y="3200400"/>
            <a:ext cx="64008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By this date, the U.S. government has issued patents relating to the use of about 20 percent of known human genes, including genes for Alzheimer’s, asthma, colon cancer, and, most famously, breast cancer. </a:t>
            </a:r>
          </a:p>
        </p:txBody>
      </p:sp>
      <p:sp>
        <p:nvSpPr>
          <p:cNvPr id="3686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6866"/>
                                        </p:tgtEl>
                                        <p:attrNameLst>
                                          <p:attrName>style.visibility</p:attrName>
                                        </p:attrNameLst>
                                      </p:cBhvr>
                                      <p:to>
                                        <p:strVal val="visible"/>
                                      </p:to>
                                    </p:set>
                                    <p:anim calcmode="lin" valueType="num">
                                      <p:cBhvr additive="repl">
                                        <p:cTn id="7" dur="1000" fill="hold"/>
                                        <p:tgtEl>
                                          <p:spTgt spid="36866"/>
                                        </p:tgtEl>
                                        <p:attrNameLst>
                                          <p:attrName>ppt_w</p:attrName>
                                        </p:attrNameLst>
                                      </p:cBhvr>
                                      <p:tavLst>
                                        <p:tav tm="100000">
                                          <p:val>
                                            <p:fltVal val="0"/>
                                          </p:val>
                                        </p:tav>
                                        <p:tav>
                                          <p:val>
                                            <p:strVal val="#ppt_w"/>
                                          </p:val>
                                        </p:tav>
                                      </p:tavLst>
                                    </p:anim>
                                    <p:anim calcmode="lin" valueType="num">
                                      <p:cBhvr additive="repl">
                                        <p:cTn id="8" dur="1000" fill="hold"/>
                                        <p:tgtEl>
                                          <p:spTgt spid="36866"/>
                                        </p:tgtEl>
                                        <p:attrNameLst>
                                          <p:attrName>ppt_h</p:attrName>
                                        </p:attrNameLst>
                                      </p:cBhvr>
                                      <p:tavLst>
                                        <p:tav tm="100000">
                                          <p:val>
                                            <p:fltVal val="0"/>
                                          </p:val>
                                        </p:tav>
                                        <p:tav>
                                          <p:val>
                                            <p:strVal val="#ppt_h"/>
                                          </p:val>
                                        </p:tav>
                                      </p:tavLst>
                                    </p:anim>
                                    <p:anim calcmode="lin" valueType="num">
                                      <p:cBhvr additive="repl">
                                        <p:cTn id="9" dur="1000" fill="hold"/>
                                        <p:tgtEl>
                                          <p:spTgt spid="36866"/>
                                        </p:tgtEl>
                                        <p:attrNameLst>
                                          <p:attrName>r</p:attrName>
                                        </p:attrNameLst>
                                      </p:cBhvr>
                                      <p:tavLst>
                                        <p:tav tm="100000">
                                          <p:val>
                                            <p:strVal val="90"/>
                                          </p:val>
                                        </p:tav>
                                        <p:tav>
                                          <p:val>
                                            <p:strVal val="0"/>
                                          </p:val>
                                        </p:tav>
                                      </p:tavLst>
                                    </p:anim>
                                    <p:animEffect transition="in" filter="fade">
                                      <p:cBhvr additive="repl">
                                        <p:cTn id="10" dur="1000"/>
                                        <p:tgtEl>
                                          <p:spTgt spid="3686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6865">
                                            <p:txEl>
                                              <p:pRg st="0" end="0"/>
                                            </p:txEl>
                                          </p:spTgt>
                                        </p:tgtEl>
                                        <p:attrNameLst>
                                          <p:attrName>style.visibility</p:attrName>
                                        </p:attrNameLst>
                                      </p:cBhvr>
                                      <p:to>
                                        <p:strVal val="visible"/>
                                      </p:to>
                                    </p:set>
                                    <p:animEffect transition="in" filter="fade">
                                      <p:cBhvr additive="repl">
                                        <p:cTn id="15" dur="1000"/>
                                        <p:tgtEl>
                                          <p:spTgt spid="36865">
                                            <p:txEl>
                                              <p:pRg st="0" end="0"/>
                                            </p:txEl>
                                          </p:spTgt>
                                        </p:tgtEl>
                                      </p:cBhvr>
                                    </p:animEffect>
                                    <p:anim calcmode="lin" valueType="num">
                                      <p:cBhvr additive="repl">
                                        <p:cTn id="16" dur="1000" fill="hold"/>
                                        <p:tgtEl>
                                          <p:spTgt spid="3686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686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7889" name="Rectangle 1"/>
          <p:cNvSpPr>
            <a:spLocks noChangeArrowheads="1"/>
          </p:cNvSpPr>
          <p:nvPr/>
        </p:nvSpPr>
        <p:spPr bwMode="auto">
          <a:xfrm>
            <a:off x="1295400" y="3200400"/>
            <a:ext cx="6400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An NIH researcher is charged with violating a federal conflict-of-interest law for providing thousands of tissue samples to the pharmaceutical company Pfizer in exchange for about half a million dollars. </a:t>
            </a:r>
          </a:p>
        </p:txBody>
      </p:sp>
      <p:sp>
        <p:nvSpPr>
          <p:cNvPr id="3789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2006</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7890"/>
                                        </p:tgtEl>
                                        <p:attrNameLst>
                                          <p:attrName>style.visibility</p:attrName>
                                        </p:attrNameLst>
                                      </p:cBhvr>
                                      <p:to>
                                        <p:strVal val="visible"/>
                                      </p:to>
                                    </p:set>
                                    <p:anim calcmode="lin" valueType="num">
                                      <p:cBhvr additive="repl">
                                        <p:cTn id="7" dur="1000" fill="hold"/>
                                        <p:tgtEl>
                                          <p:spTgt spid="37890"/>
                                        </p:tgtEl>
                                        <p:attrNameLst>
                                          <p:attrName>ppt_w</p:attrName>
                                        </p:attrNameLst>
                                      </p:cBhvr>
                                      <p:tavLst>
                                        <p:tav tm="100000">
                                          <p:val>
                                            <p:fltVal val="0"/>
                                          </p:val>
                                        </p:tav>
                                        <p:tav>
                                          <p:val>
                                            <p:strVal val="#ppt_w"/>
                                          </p:val>
                                        </p:tav>
                                      </p:tavLst>
                                    </p:anim>
                                    <p:anim calcmode="lin" valueType="num">
                                      <p:cBhvr additive="repl">
                                        <p:cTn id="8" dur="1000" fill="hold"/>
                                        <p:tgtEl>
                                          <p:spTgt spid="37890"/>
                                        </p:tgtEl>
                                        <p:attrNameLst>
                                          <p:attrName>ppt_h</p:attrName>
                                        </p:attrNameLst>
                                      </p:cBhvr>
                                      <p:tavLst>
                                        <p:tav tm="100000">
                                          <p:val>
                                            <p:fltVal val="0"/>
                                          </p:val>
                                        </p:tav>
                                        <p:tav>
                                          <p:val>
                                            <p:strVal val="#ppt_h"/>
                                          </p:val>
                                        </p:tav>
                                      </p:tavLst>
                                    </p:anim>
                                    <p:anim calcmode="lin" valueType="num">
                                      <p:cBhvr additive="repl">
                                        <p:cTn id="9" dur="1000" fill="hold"/>
                                        <p:tgtEl>
                                          <p:spTgt spid="37890"/>
                                        </p:tgtEl>
                                        <p:attrNameLst>
                                          <p:attrName>r</p:attrName>
                                        </p:attrNameLst>
                                      </p:cBhvr>
                                      <p:tavLst>
                                        <p:tav tm="100000">
                                          <p:val>
                                            <p:strVal val="90"/>
                                          </p:val>
                                        </p:tav>
                                        <p:tav>
                                          <p:val>
                                            <p:strVal val="0"/>
                                          </p:val>
                                        </p:tav>
                                      </p:tavLst>
                                    </p:anim>
                                    <p:animEffect transition="in" filter="fade">
                                      <p:cBhvr additive="repl">
                                        <p:cTn id="10" dur="1000"/>
                                        <p:tgtEl>
                                          <p:spTgt spid="378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7889">
                                            <p:txEl>
                                              <p:pRg st="0" end="0"/>
                                            </p:txEl>
                                          </p:spTgt>
                                        </p:tgtEl>
                                        <p:attrNameLst>
                                          <p:attrName>style.visibility</p:attrName>
                                        </p:attrNameLst>
                                      </p:cBhvr>
                                      <p:to>
                                        <p:strVal val="visible"/>
                                      </p:to>
                                    </p:set>
                                    <p:animEffect transition="in" filter="fade">
                                      <p:cBhvr additive="repl">
                                        <p:cTn id="15" dur="1000"/>
                                        <p:tgtEl>
                                          <p:spTgt spid="37889">
                                            <p:txEl>
                                              <p:pRg st="0" end="0"/>
                                            </p:txEl>
                                          </p:spTgt>
                                        </p:tgtEl>
                                      </p:cBhvr>
                                    </p:animEffect>
                                    <p:anim calcmode="lin" valueType="num">
                                      <p:cBhvr additive="repl">
                                        <p:cTn id="16" dur="1000" fill="hold"/>
                                        <p:tgtEl>
                                          <p:spTgt spid="3788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788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8913"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The National Institutes of Health invests $13.5 million to develop a bank for fetal blood samples. </a:t>
            </a:r>
          </a:p>
        </p:txBody>
      </p:sp>
      <p:sp>
        <p:nvSpPr>
          <p:cNvPr id="3891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8914"/>
                                        </p:tgtEl>
                                        <p:attrNameLst>
                                          <p:attrName>style.visibility</p:attrName>
                                        </p:attrNameLst>
                                      </p:cBhvr>
                                      <p:to>
                                        <p:strVal val="visible"/>
                                      </p:to>
                                    </p:set>
                                    <p:anim calcmode="lin" valueType="num">
                                      <p:cBhvr additive="repl">
                                        <p:cTn id="7" dur="1000" fill="hold"/>
                                        <p:tgtEl>
                                          <p:spTgt spid="38914"/>
                                        </p:tgtEl>
                                        <p:attrNameLst>
                                          <p:attrName>ppt_w</p:attrName>
                                        </p:attrNameLst>
                                      </p:cBhvr>
                                      <p:tavLst>
                                        <p:tav tm="100000">
                                          <p:val>
                                            <p:fltVal val="0"/>
                                          </p:val>
                                        </p:tav>
                                        <p:tav>
                                          <p:val>
                                            <p:strVal val="#ppt_w"/>
                                          </p:val>
                                        </p:tav>
                                      </p:tavLst>
                                    </p:anim>
                                    <p:anim calcmode="lin" valueType="num">
                                      <p:cBhvr additive="repl">
                                        <p:cTn id="8" dur="1000" fill="hold"/>
                                        <p:tgtEl>
                                          <p:spTgt spid="38914"/>
                                        </p:tgtEl>
                                        <p:attrNameLst>
                                          <p:attrName>ppt_h</p:attrName>
                                        </p:attrNameLst>
                                      </p:cBhvr>
                                      <p:tavLst>
                                        <p:tav tm="100000">
                                          <p:val>
                                            <p:fltVal val="0"/>
                                          </p:val>
                                        </p:tav>
                                        <p:tav>
                                          <p:val>
                                            <p:strVal val="#ppt_h"/>
                                          </p:val>
                                        </p:tav>
                                      </p:tavLst>
                                    </p:anim>
                                    <p:anim calcmode="lin" valueType="num">
                                      <p:cBhvr additive="repl">
                                        <p:cTn id="9" dur="1000" fill="hold"/>
                                        <p:tgtEl>
                                          <p:spTgt spid="38914"/>
                                        </p:tgtEl>
                                        <p:attrNameLst>
                                          <p:attrName>r</p:attrName>
                                        </p:attrNameLst>
                                      </p:cBhvr>
                                      <p:tavLst>
                                        <p:tav tm="100000">
                                          <p:val>
                                            <p:strVal val="90"/>
                                          </p:val>
                                        </p:tav>
                                        <p:tav>
                                          <p:val>
                                            <p:strVal val="0"/>
                                          </p:val>
                                        </p:tav>
                                      </p:tavLst>
                                    </p:anim>
                                    <p:animEffect transition="in" filter="fade">
                                      <p:cBhvr additive="repl">
                                        <p:cTn id="10" dur="1000"/>
                                        <p:tgtEl>
                                          <p:spTgt spid="389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8913">
                                            <p:txEl>
                                              <p:pRg st="0" end="0"/>
                                            </p:txEl>
                                          </p:spTgt>
                                        </p:tgtEl>
                                        <p:attrNameLst>
                                          <p:attrName>style.visibility</p:attrName>
                                        </p:attrNameLst>
                                      </p:cBhvr>
                                      <p:to>
                                        <p:strVal val="visible"/>
                                      </p:to>
                                    </p:set>
                                    <p:animEffect transition="in" filter="fade">
                                      <p:cBhvr additive="repl">
                                        <p:cTn id="15" dur="1000"/>
                                        <p:tgtEl>
                                          <p:spTgt spid="38913">
                                            <p:txEl>
                                              <p:pRg st="0" end="0"/>
                                            </p:txEl>
                                          </p:spTgt>
                                        </p:tgtEl>
                                      </p:cBhvr>
                                    </p:animEffect>
                                    <p:anim calcmode="lin" valueType="num">
                                      <p:cBhvr additive="repl">
                                        <p:cTn id="16" dur="1000" fill="hold"/>
                                        <p:tgtEl>
                                          <p:spTgt spid="3891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891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39937" name="Rectangle 1"/>
          <p:cNvSpPr>
            <a:spLocks noChangeArrowheads="1"/>
          </p:cNvSpPr>
          <p:nvPr/>
        </p:nvSpPr>
        <p:spPr bwMode="auto">
          <a:xfrm>
            <a:off x="1295400" y="3200400"/>
            <a:ext cx="64008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Parents in Minnesota and Texas sue to stop the nationwide practice of storing and conducting research—without consent—on fetal blood samples, many of which can be traced back to the infants they came from. </a:t>
            </a:r>
          </a:p>
        </p:txBody>
      </p:sp>
      <p:sp>
        <p:nvSpPr>
          <p:cNvPr id="3993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39938"/>
                                        </p:tgtEl>
                                        <p:attrNameLst>
                                          <p:attrName>style.visibility</p:attrName>
                                        </p:attrNameLst>
                                      </p:cBhvr>
                                      <p:to>
                                        <p:strVal val="visible"/>
                                      </p:to>
                                    </p:set>
                                    <p:anim calcmode="lin" valueType="num">
                                      <p:cBhvr additive="repl">
                                        <p:cTn id="7" dur="1000" fill="hold"/>
                                        <p:tgtEl>
                                          <p:spTgt spid="39938"/>
                                        </p:tgtEl>
                                        <p:attrNameLst>
                                          <p:attrName>ppt_w</p:attrName>
                                        </p:attrNameLst>
                                      </p:cBhvr>
                                      <p:tavLst>
                                        <p:tav tm="100000">
                                          <p:val>
                                            <p:fltVal val="0"/>
                                          </p:val>
                                        </p:tav>
                                        <p:tav>
                                          <p:val>
                                            <p:strVal val="#ppt_w"/>
                                          </p:val>
                                        </p:tav>
                                      </p:tavLst>
                                    </p:anim>
                                    <p:anim calcmode="lin" valueType="num">
                                      <p:cBhvr additive="repl">
                                        <p:cTn id="8" dur="1000" fill="hold"/>
                                        <p:tgtEl>
                                          <p:spTgt spid="39938"/>
                                        </p:tgtEl>
                                        <p:attrNameLst>
                                          <p:attrName>ppt_h</p:attrName>
                                        </p:attrNameLst>
                                      </p:cBhvr>
                                      <p:tavLst>
                                        <p:tav tm="100000">
                                          <p:val>
                                            <p:fltVal val="0"/>
                                          </p:val>
                                        </p:tav>
                                        <p:tav>
                                          <p:val>
                                            <p:strVal val="#ppt_h"/>
                                          </p:val>
                                        </p:tav>
                                      </p:tavLst>
                                    </p:anim>
                                    <p:anim calcmode="lin" valueType="num">
                                      <p:cBhvr additive="repl">
                                        <p:cTn id="9" dur="1000" fill="hold"/>
                                        <p:tgtEl>
                                          <p:spTgt spid="39938"/>
                                        </p:tgtEl>
                                        <p:attrNameLst>
                                          <p:attrName>r</p:attrName>
                                        </p:attrNameLst>
                                      </p:cBhvr>
                                      <p:tavLst>
                                        <p:tav tm="100000">
                                          <p:val>
                                            <p:strVal val="90"/>
                                          </p:val>
                                        </p:tav>
                                        <p:tav>
                                          <p:val>
                                            <p:strVal val="0"/>
                                          </p:val>
                                        </p:tav>
                                      </p:tavLst>
                                    </p:anim>
                                    <p:animEffect transition="in" filter="fade">
                                      <p:cBhvr additive="repl">
                                        <p:cTn id="10" dur="1000"/>
                                        <p:tgtEl>
                                          <p:spTgt spid="399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39937">
                                            <p:txEl>
                                              <p:pRg st="0" end="0"/>
                                            </p:txEl>
                                          </p:spTgt>
                                        </p:tgtEl>
                                        <p:attrNameLst>
                                          <p:attrName>style.visibility</p:attrName>
                                        </p:attrNameLst>
                                      </p:cBhvr>
                                      <p:to>
                                        <p:strVal val="visible"/>
                                      </p:to>
                                    </p:set>
                                    <p:animEffect transition="in" filter="fade">
                                      <p:cBhvr additive="repl">
                                        <p:cTn id="15" dur="1000"/>
                                        <p:tgtEl>
                                          <p:spTgt spid="39937">
                                            <p:txEl>
                                              <p:pRg st="0" end="0"/>
                                            </p:txEl>
                                          </p:spTgt>
                                        </p:tgtEl>
                                      </p:cBhvr>
                                    </p:animEffect>
                                    <p:anim calcmode="lin" valueType="num">
                                      <p:cBhvr additive="repl">
                                        <p:cTn id="16" dur="1000" fill="hold"/>
                                        <p:tgtEl>
                                          <p:spTgt spid="3993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3993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40961" name="Rectangle 1"/>
          <p:cNvSpPr>
            <a:spLocks noChangeArrowheads="1"/>
          </p:cNvSpPr>
          <p:nvPr/>
        </p:nvSpPr>
        <p:spPr bwMode="auto">
          <a:xfrm>
            <a:off x="1295400" y="3200400"/>
            <a:ext cx="6400800" cy="335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More than 150,000 scientists join the American Civil Liberties Union and breast cancer patients in suing Myriad Genetics over its breast-cancer gene patents. The suit claims that the practice of gene patenting violates patent law and has inhibited scientific research.</a:t>
            </a:r>
          </a:p>
        </p:txBody>
      </p:sp>
      <p:sp>
        <p:nvSpPr>
          <p:cNvPr id="4096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2009</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40962"/>
                                        </p:tgtEl>
                                        <p:attrNameLst>
                                          <p:attrName>style.visibility</p:attrName>
                                        </p:attrNameLst>
                                      </p:cBhvr>
                                      <p:to>
                                        <p:strVal val="visible"/>
                                      </p:to>
                                    </p:set>
                                    <p:anim calcmode="lin" valueType="num">
                                      <p:cBhvr additive="repl">
                                        <p:cTn id="7" dur="1000" fill="hold"/>
                                        <p:tgtEl>
                                          <p:spTgt spid="40962"/>
                                        </p:tgtEl>
                                        <p:attrNameLst>
                                          <p:attrName>ppt_w</p:attrName>
                                        </p:attrNameLst>
                                      </p:cBhvr>
                                      <p:tavLst>
                                        <p:tav tm="100000">
                                          <p:val>
                                            <p:fltVal val="0"/>
                                          </p:val>
                                        </p:tav>
                                        <p:tav>
                                          <p:val>
                                            <p:strVal val="#ppt_w"/>
                                          </p:val>
                                        </p:tav>
                                      </p:tavLst>
                                    </p:anim>
                                    <p:anim calcmode="lin" valueType="num">
                                      <p:cBhvr additive="repl">
                                        <p:cTn id="8" dur="1000" fill="hold"/>
                                        <p:tgtEl>
                                          <p:spTgt spid="40962"/>
                                        </p:tgtEl>
                                        <p:attrNameLst>
                                          <p:attrName>ppt_h</p:attrName>
                                        </p:attrNameLst>
                                      </p:cBhvr>
                                      <p:tavLst>
                                        <p:tav tm="100000">
                                          <p:val>
                                            <p:fltVal val="0"/>
                                          </p:val>
                                        </p:tav>
                                        <p:tav>
                                          <p:val>
                                            <p:strVal val="#ppt_h"/>
                                          </p:val>
                                        </p:tav>
                                      </p:tavLst>
                                    </p:anim>
                                    <p:anim calcmode="lin" valueType="num">
                                      <p:cBhvr additive="repl">
                                        <p:cTn id="9" dur="1000" fill="hold"/>
                                        <p:tgtEl>
                                          <p:spTgt spid="40962"/>
                                        </p:tgtEl>
                                        <p:attrNameLst>
                                          <p:attrName>r</p:attrName>
                                        </p:attrNameLst>
                                      </p:cBhvr>
                                      <p:tavLst>
                                        <p:tav tm="100000">
                                          <p:val>
                                            <p:strVal val="90"/>
                                          </p:val>
                                        </p:tav>
                                        <p:tav>
                                          <p:val>
                                            <p:strVal val="0"/>
                                          </p:val>
                                        </p:tav>
                                      </p:tavLst>
                                    </p:anim>
                                    <p:animEffect transition="in" filter="fade">
                                      <p:cBhvr additive="repl">
                                        <p:cTn id="10" dur="1000"/>
                                        <p:tgtEl>
                                          <p:spTgt spid="409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40961">
                                            <p:txEl>
                                              <p:pRg st="0" end="0"/>
                                            </p:txEl>
                                          </p:spTgt>
                                        </p:tgtEl>
                                        <p:attrNameLst>
                                          <p:attrName>style.visibility</p:attrName>
                                        </p:attrNameLst>
                                      </p:cBhvr>
                                      <p:to>
                                        <p:strVal val="visible"/>
                                      </p:to>
                                    </p:set>
                                    <p:animEffect transition="in" filter="fade">
                                      <p:cBhvr additive="repl">
                                        <p:cTn id="15" dur="1000"/>
                                        <p:tgtEl>
                                          <p:spTgt spid="40961">
                                            <p:txEl>
                                              <p:pRg st="0" end="0"/>
                                            </p:txEl>
                                          </p:spTgt>
                                        </p:tgtEl>
                                      </p:cBhvr>
                                    </p:animEffect>
                                    <p:anim calcmode="lin" valueType="num">
                                      <p:cBhvr additive="repl">
                                        <p:cTn id="16" dur="1000" fill="hold"/>
                                        <p:tgtEl>
                                          <p:spTgt spid="4096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4096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7169"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Henrietta Lacks is born in Roanoke, Virginia. </a:t>
            </a:r>
          </a:p>
        </p:txBody>
      </p:sp>
      <p:sp>
        <p:nvSpPr>
          <p:cNvPr id="717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1920</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7170"/>
                                        </p:tgtEl>
                                        <p:attrNameLst>
                                          <p:attrName>style.visibility</p:attrName>
                                        </p:attrNameLst>
                                      </p:cBhvr>
                                      <p:to>
                                        <p:strVal val="visible"/>
                                      </p:to>
                                    </p:set>
                                    <p:anim calcmode="lin" valueType="num">
                                      <p:cBhvr additive="repl">
                                        <p:cTn id="7" dur="1000" fill="hold"/>
                                        <p:tgtEl>
                                          <p:spTgt spid="7170"/>
                                        </p:tgtEl>
                                        <p:attrNameLst>
                                          <p:attrName>ppt_w</p:attrName>
                                        </p:attrNameLst>
                                      </p:cBhvr>
                                      <p:tavLst>
                                        <p:tav tm="100000">
                                          <p:val>
                                            <p:fltVal val="0"/>
                                          </p:val>
                                        </p:tav>
                                        <p:tav>
                                          <p:val>
                                            <p:strVal val="#ppt_w"/>
                                          </p:val>
                                        </p:tav>
                                      </p:tavLst>
                                    </p:anim>
                                    <p:anim calcmode="lin" valueType="num">
                                      <p:cBhvr additive="repl">
                                        <p:cTn id="8" dur="1000" fill="hold"/>
                                        <p:tgtEl>
                                          <p:spTgt spid="7170"/>
                                        </p:tgtEl>
                                        <p:attrNameLst>
                                          <p:attrName>ppt_h</p:attrName>
                                        </p:attrNameLst>
                                      </p:cBhvr>
                                      <p:tavLst>
                                        <p:tav tm="100000">
                                          <p:val>
                                            <p:fltVal val="0"/>
                                          </p:val>
                                        </p:tav>
                                        <p:tav>
                                          <p:val>
                                            <p:strVal val="#ppt_h"/>
                                          </p:val>
                                        </p:tav>
                                      </p:tavLst>
                                    </p:anim>
                                    <p:anim calcmode="lin" valueType="num">
                                      <p:cBhvr additive="repl">
                                        <p:cTn id="9" dur="1000" fill="hold"/>
                                        <p:tgtEl>
                                          <p:spTgt spid="7170"/>
                                        </p:tgtEl>
                                        <p:attrNameLst>
                                          <p:attrName>r</p:attrName>
                                        </p:attrNameLst>
                                      </p:cBhvr>
                                      <p:tavLst>
                                        <p:tav tm="100000">
                                          <p:val>
                                            <p:strVal val="90"/>
                                          </p:val>
                                        </p:tav>
                                        <p:tav>
                                          <p:val>
                                            <p:strVal val="0"/>
                                          </p:val>
                                        </p:tav>
                                      </p:tavLst>
                                    </p:anim>
                                    <p:animEffect transition="in" filter="fade">
                                      <p:cBhvr additive="repl">
                                        <p:cTn id="10" dur="1000"/>
                                        <p:tgtEl>
                                          <p:spTgt spid="71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7169">
                                            <p:txEl>
                                              <p:pRg st="0" end="0"/>
                                            </p:txEl>
                                          </p:spTgt>
                                        </p:tgtEl>
                                        <p:attrNameLst>
                                          <p:attrName>style.visibility</p:attrName>
                                        </p:attrNameLst>
                                      </p:cBhvr>
                                      <p:to>
                                        <p:strVal val="visible"/>
                                      </p:to>
                                    </p:set>
                                    <p:animEffect transition="in" filter="fade">
                                      <p:cBhvr additive="repl">
                                        <p:cTn id="15" dur="1000"/>
                                        <p:tgtEl>
                                          <p:spTgt spid="7169">
                                            <p:txEl>
                                              <p:pRg st="0" end="0"/>
                                            </p:txEl>
                                          </p:spTgt>
                                        </p:tgtEl>
                                      </p:cBhvr>
                                    </p:animEffect>
                                    <p:anim calcmode="lin" valueType="num">
                                      <p:cBhvr additive="repl">
                                        <p:cTn id="16" dur="1000" fill="hold"/>
                                        <p:tgtEl>
                                          <p:spTgt spid="716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716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8193" name="Rectangle 1"/>
          <p:cNvSpPr>
            <a:spLocks noChangeArrowheads="1"/>
          </p:cNvSpPr>
          <p:nvPr/>
        </p:nvSpPr>
        <p:spPr bwMode="auto">
          <a:xfrm>
            <a:off x="1295400" y="3200400"/>
            <a:ext cx="6705600"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The Nuremberg Code, a set of ethical standards for human experimentation, is produced as the result of a trial against several Nazi doctors who conducted experiments on prisoners during World War II. </a:t>
            </a:r>
          </a:p>
        </p:txBody>
      </p:sp>
      <p:sp>
        <p:nvSpPr>
          <p:cNvPr id="8194"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1947</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8194"/>
                                        </p:tgtEl>
                                        <p:attrNameLst>
                                          <p:attrName>style.visibility</p:attrName>
                                        </p:attrNameLst>
                                      </p:cBhvr>
                                      <p:to>
                                        <p:strVal val="visible"/>
                                      </p:to>
                                    </p:set>
                                    <p:anim calcmode="lin" valueType="num">
                                      <p:cBhvr additive="repl">
                                        <p:cTn id="7" dur="1000" fill="hold"/>
                                        <p:tgtEl>
                                          <p:spTgt spid="8194"/>
                                        </p:tgtEl>
                                        <p:attrNameLst>
                                          <p:attrName>ppt_w</p:attrName>
                                        </p:attrNameLst>
                                      </p:cBhvr>
                                      <p:tavLst>
                                        <p:tav tm="100000">
                                          <p:val>
                                            <p:fltVal val="0"/>
                                          </p:val>
                                        </p:tav>
                                        <p:tav>
                                          <p:val>
                                            <p:strVal val="#ppt_w"/>
                                          </p:val>
                                        </p:tav>
                                      </p:tavLst>
                                    </p:anim>
                                    <p:anim calcmode="lin" valueType="num">
                                      <p:cBhvr additive="repl">
                                        <p:cTn id="8" dur="1000" fill="hold"/>
                                        <p:tgtEl>
                                          <p:spTgt spid="8194"/>
                                        </p:tgtEl>
                                        <p:attrNameLst>
                                          <p:attrName>ppt_h</p:attrName>
                                        </p:attrNameLst>
                                      </p:cBhvr>
                                      <p:tavLst>
                                        <p:tav tm="100000">
                                          <p:val>
                                            <p:fltVal val="0"/>
                                          </p:val>
                                        </p:tav>
                                        <p:tav>
                                          <p:val>
                                            <p:strVal val="#ppt_h"/>
                                          </p:val>
                                        </p:tav>
                                      </p:tavLst>
                                    </p:anim>
                                    <p:anim calcmode="lin" valueType="num">
                                      <p:cBhvr additive="repl">
                                        <p:cTn id="9" dur="1000" fill="hold"/>
                                        <p:tgtEl>
                                          <p:spTgt spid="8194"/>
                                        </p:tgtEl>
                                        <p:attrNameLst>
                                          <p:attrName>r</p:attrName>
                                        </p:attrNameLst>
                                      </p:cBhvr>
                                      <p:tavLst>
                                        <p:tav tm="100000">
                                          <p:val>
                                            <p:strVal val="90"/>
                                          </p:val>
                                        </p:tav>
                                        <p:tav>
                                          <p:val>
                                            <p:strVal val="0"/>
                                          </p:val>
                                        </p:tav>
                                      </p:tavLst>
                                    </p:anim>
                                    <p:animEffect transition="in" filter="fade">
                                      <p:cBhvr additive="repl">
                                        <p:cTn id="10" dur="1000"/>
                                        <p:tgtEl>
                                          <p:spTgt spid="819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8193">
                                            <p:txEl>
                                              <p:pRg st="0" end="0"/>
                                            </p:txEl>
                                          </p:spTgt>
                                        </p:tgtEl>
                                        <p:attrNameLst>
                                          <p:attrName>style.visibility</p:attrName>
                                        </p:attrNameLst>
                                      </p:cBhvr>
                                      <p:to>
                                        <p:strVal val="visible"/>
                                      </p:to>
                                    </p:set>
                                    <p:animEffect transition="in" filter="fade">
                                      <p:cBhvr additive="repl">
                                        <p:cTn id="15" dur="1000"/>
                                        <p:tgtEl>
                                          <p:spTgt spid="8193">
                                            <p:txEl>
                                              <p:pRg st="0" end="0"/>
                                            </p:txEl>
                                          </p:spTgt>
                                        </p:tgtEl>
                                      </p:cBhvr>
                                    </p:animEffect>
                                    <p:anim calcmode="lin" valueType="num">
                                      <p:cBhvr additive="repl">
                                        <p:cTn id="16" dur="1000" fill="hold"/>
                                        <p:tgtEl>
                                          <p:spTgt spid="8193">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8193">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9217" name="Rectangle 1"/>
          <p:cNvSpPr>
            <a:spLocks noChangeArrowheads="1"/>
          </p:cNvSpPr>
          <p:nvPr/>
        </p:nvSpPr>
        <p:spPr bwMode="auto">
          <a:xfrm>
            <a:off x="1295400" y="3200400"/>
            <a:ext cx="69342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George Gey successfully cultures the first immortal human cell line using cells from Henrietta’s cervix. It is given the name HeLa after the first two initials of Henrietta’s first and last names. </a:t>
            </a:r>
          </a:p>
        </p:txBody>
      </p:sp>
      <p:sp>
        <p:nvSpPr>
          <p:cNvPr id="9218"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9218"/>
                                        </p:tgtEl>
                                        <p:attrNameLst>
                                          <p:attrName>style.visibility</p:attrName>
                                        </p:attrNameLst>
                                      </p:cBhvr>
                                      <p:to>
                                        <p:strVal val="visible"/>
                                      </p:to>
                                    </p:set>
                                    <p:anim calcmode="lin" valueType="num">
                                      <p:cBhvr additive="repl">
                                        <p:cTn id="7" dur="1000" fill="hold"/>
                                        <p:tgtEl>
                                          <p:spTgt spid="9218"/>
                                        </p:tgtEl>
                                        <p:attrNameLst>
                                          <p:attrName>ppt_w</p:attrName>
                                        </p:attrNameLst>
                                      </p:cBhvr>
                                      <p:tavLst>
                                        <p:tav tm="100000">
                                          <p:val>
                                            <p:fltVal val="0"/>
                                          </p:val>
                                        </p:tav>
                                        <p:tav>
                                          <p:val>
                                            <p:strVal val="#ppt_w"/>
                                          </p:val>
                                        </p:tav>
                                      </p:tavLst>
                                    </p:anim>
                                    <p:anim calcmode="lin" valueType="num">
                                      <p:cBhvr additive="repl">
                                        <p:cTn id="8" dur="1000" fill="hold"/>
                                        <p:tgtEl>
                                          <p:spTgt spid="9218"/>
                                        </p:tgtEl>
                                        <p:attrNameLst>
                                          <p:attrName>ppt_h</p:attrName>
                                        </p:attrNameLst>
                                      </p:cBhvr>
                                      <p:tavLst>
                                        <p:tav tm="100000">
                                          <p:val>
                                            <p:fltVal val="0"/>
                                          </p:val>
                                        </p:tav>
                                        <p:tav>
                                          <p:val>
                                            <p:strVal val="#ppt_h"/>
                                          </p:val>
                                        </p:tav>
                                      </p:tavLst>
                                    </p:anim>
                                    <p:anim calcmode="lin" valueType="num">
                                      <p:cBhvr additive="repl">
                                        <p:cTn id="9" dur="1000" fill="hold"/>
                                        <p:tgtEl>
                                          <p:spTgt spid="9218"/>
                                        </p:tgtEl>
                                        <p:attrNameLst>
                                          <p:attrName>r</p:attrName>
                                        </p:attrNameLst>
                                      </p:cBhvr>
                                      <p:tavLst>
                                        <p:tav tm="100000">
                                          <p:val>
                                            <p:strVal val="90"/>
                                          </p:val>
                                        </p:tav>
                                        <p:tav>
                                          <p:val>
                                            <p:strVal val="0"/>
                                          </p:val>
                                        </p:tav>
                                      </p:tavLst>
                                    </p:anim>
                                    <p:animEffect transition="in" filter="fade">
                                      <p:cBhvr additive="repl">
                                        <p:cTn id="10" dur="1000"/>
                                        <p:tgtEl>
                                          <p:spTgt spid="921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9217">
                                            <p:txEl>
                                              <p:pRg st="0" end="0"/>
                                            </p:txEl>
                                          </p:spTgt>
                                        </p:tgtEl>
                                        <p:attrNameLst>
                                          <p:attrName>style.visibility</p:attrName>
                                        </p:attrNameLst>
                                      </p:cBhvr>
                                      <p:to>
                                        <p:strVal val="visible"/>
                                      </p:to>
                                    </p:set>
                                    <p:animEffect transition="in" filter="fade">
                                      <p:cBhvr additive="repl">
                                        <p:cTn id="15" dur="1000"/>
                                        <p:tgtEl>
                                          <p:spTgt spid="9217">
                                            <p:txEl>
                                              <p:pRg st="0" end="0"/>
                                            </p:txEl>
                                          </p:spTgt>
                                        </p:tgtEl>
                                      </p:cBhvr>
                                    </p:animEffect>
                                    <p:anim calcmode="lin" valueType="num">
                                      <p:cBhvr additive="repl">
                                        <p:cTn id="16" dur="1000" fill="hold"/>
                                        <p:tgtEl>
                                          <p:spTgt spid="9217">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9217">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0241"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Henrietta Lacks dies of an unusually aggressive strain of cervical cancer. </a:t>
            </a:r>
          </a:p>
        </p:txBody>
      </p:sp>
      <p:sp>
        <p:nvSpPr>
          <p:cNvPr id="10242"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1951</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0242"/>
                                        </p:tgtEl>
                                        <p:attrNameLst>
                                          <p:attrName>style.visibility</p:attrName>
                                        </p:attrNameLst>
                                      </p:cBhvr>
                                      <p:to>
                                        <p:strVal val="visible"/>
                                      </p:to>
                                    </p:set>
                                    <p:anim calcmode="lin" valueType="num">
                                      <p:cBhvr additive="repl">
                                        <p:cTn id="7" dur="1000" fill="hold"/>
                                        <p:tgtEl>
                                          <p:spTgt spid="10242"/>
                                        </p:tgtEl>
                                        <p:attrNameLst>
                                          <p:attrName>ppt_w</p:attrName>
                                        </p:attrNameLst>
                                      </p:cBhvr>
                                      <p:tavLst>
                                        <p:tav tm="100000">
                                          <p:val>
                                            <p:fltVal val="0"/>
                                          </p:val>
                                        </p:tav>
                                        <p:tav>
                                          <p:val>
                                            <p:strVal val="#ppt_w"/>
                                          </p:val>
                                        </p:tav>
                                      </p:tavLst>
                                    </p:anim>
                                    <p:anim calcmode="lin" valueType="num">
                                      <p:cBhvr additive="repl">
                                        <p:cTn id="8" dur="1000" fill="hold"/>
                                        <p:tgtEl>
                                          <p:spTgt spid="10242"/>
                                        </p:tgtEl>
                                        <p:attrNameLst>
                                          <p:attrName>ppt_h</p:attrName>
                                        </p:attrNameLst>
                                      </p:cBhvr>
                                      <p:tavLst>
                                        <p:tav tm="100000">
                                          <p:val>
                                            <p:fltVal val="0"/>
                                          </p:val>
                                        </p:tav>
                                        <p:tav>
                                          <p:val>
                                            <p:strVal val="#ppt_h"/>
                                          </p:val>
                                        </p:tav>
                                      </p:tavLst>
                                    </p:anim>
                                    <p:anim calcmode="lin" valueType="num">
                                      <p:cBhvr additive="repl">
                                        <p:cTn id="9" dur="1000" fill="hold"/>
                                        <p:tgtEl>
                                          <p:spTgt spid="10242"/>
                                        </p:tgtEl>
                                        <p:attrNameLst>
                                          <p:attrName>r</p:attrName>
                                        </p:attrNameLst>
                                      </p:cBhvr>
                                      <p:tavLst>
                                        <p:tav tm="100000">
                                          <p:val>
                                            <p:strVal val="90"/>
                                          </p:val>
                                        </p:tav>
                                        <p:tav>
                                          <p:val>
                                            <p:strVal val="0"/>
                                          </p:val>
                                        </p:tav>
                                      </p:tavLst>
                                    </p:anim>
                                    <p:animEffect transition="in" filter="fade">
                                      <p:cBhvr additive="repl">
                                        <p:cTn id="10" dur="1000"/>
                                        <p:tgtEl>
                                          <p:spTgt spid="102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0241">
                                            <p:txEl>
                                              <p:pRg st="0" end="0"/>
                                            </p:txEl>
                                          </p:spTgt>
                                        </p:tgtEl>
                                        <p:attrNameLst>
                                          <p:attrName>style.visibility</p:attrName>
                                        </p:attrNameLst>
                                      </p:cBhvr>
                                      <p:to>
                                        <p:strVal val="visible"/>
                                      </p:to>
                                    </p:set>
                                    <p:animEffect transition="in" filter="fade">
                                      <p:cBhvr additive="repl">
                                        <p:cTn id="15" dur="1000"/>
                                        <p:tgtEl>
                                          <p:spTgt spid="10241">
                                            <p:txEl>
                                              <p:pRg st="0" end="0"/>
                                            </p:txEl>
                                          </p:spTgt>
                                        </p:tgtEl>
                                      </p:cBhvr>
                                    </p:animEffect>
                                    <p:anim calcmode="lin" valueType="num">
                                      <p:cBhvr additive="repl">
                                        <p:cTn id="16" dur="1000" fill="hold"/>
                                        <p:tgtEl>
                                          <p:spTgt spid="10241">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0241">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1265" name="Rectangle 1"/>
          <p:cNvSpPr>
            <a:spLocks noChangeArrowheads="1"/>
          </p:cNvSpPr>
          <p:nvPr/>
        </p:nvSpPr>
        <p:spPr bwMode="auto">
          <a:xfrm>
            <a:off x="1295400" y="3200400"/>
            <a:ext cx="64008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HeLa cells become the first living cells shipped via postal mail. </a:t>
            </a:r>
          </a:p>
        </p:txBody>
      </p:sp>
      <p:sp>
        <p:nvSpPr>
          <p:cNvPr id="11266"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fltVal val="0"/>
                                          </p:val>
                                        </p:tav>
                                        <p:tav>
                                          <p:val>
                                            <p:strVal val="#ppt_w"/>
                                          </p:val>
                                        </p:tav>
                                      </p:tavLst>
                                    </p:anim>
                                    <p:anim calcmode="lin" valueType="num">
                                      <p:cBhvr additive="repl">
                                        <p:cTn id="8" dur="1000" fill="hold"/>
                                        <p:tgtEl>
                                          <p:spTgt spid="11266"/>
                                        </p:tgtEl>
                                        <p:attrNameLst>
                                          <p:attrName>ppt_h</p:attrName>
                                        </p:attrNameLst>
                                      </p:cBhvr>
                                      <p:tavLst>
                                        <p:tav tm="100000">
                                          <p:val>
                                            <p:fltVal val="0"/>
                                          </p:val>
                                        </p:tav>
                                        <p:tav>
                                          <p:val>
                                            <p:strVal val="#ppt_h"/>
                                          </p:val>
                                        </p:tav>
                                      </p:tavLst>
                                    </p:anim>
                                    <p:anim calcmode="lin" valueType="num">
                                      <p:cBhvr additive="repl">
                                        <p:cTn id="9" dur="1000" fill="hold"/>
                                        <p:tgtEl>
                                          <p:spTgt spid="11266"/>
                                        </p:tgtEl>
                                        <p:attrNameLst>
                                          <p:attrName>r</p:attrName>
                                        </p:attrNameLst>
                                      </p:cBhvr>
                                      <p:tavLst>
                                        <p:tav tm="100000">
                                          <p:val>
                                            <p:strVal val="90"/>
                                          </p:val>
                                        </p:tav>
                                        <p:tav>
                                          <p:val>
                                            <p:strVal val="0"/>
                                          </p:val>
                                        </p:tav>
                                      </p:tavLst>
                                    </p:anim>
                                    <p:animEffect transition="in" filter="fade">
                                      <p:cBhvr additive="repl">
                                        <p:cTn id="10" dur="1000"/>
                                        <p:tgtEl>
                                          <p:spTgt spid="1126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1265">
                                            <p:txEl>
                                              <p:pRg st="0" end="0"/>
                                            </p:txEl>
                                          </p:spTgt>
                                        </p:tgtEl>
                                        <p:attrNameLst>
                                          <p:attrName>style.visibility</p:attrName>
                                        </p:attrNameLst>
                                      </p:cBhvr>
                                      <p:to>
                                        <p:strVal val="visible"/>
                                      </p:to>
                                    </p:set>
                                    <p:animEffect transition="in" filter="fade">
                                      <p:cBhvr additive="repl">
                                        <p:cTn id="15" dur="1000"/>
                                        <p:tgtEl>
                                          <p:spTgt spid="11265">
                                            <p:txEl>
                                              <p:pRg st="0" end="0"/>
                                            </p:txEl>
                                          </p:spTgt>
                                        </p:tgtEl>
                                      </p:cBhvr>
                                    </p:animEffect>
                                    <p:anim calcmode="lin" valueType="num">
                                      <p:cBhvr additive="repl">
                                        <p:cTn id="16" dur="1000" fill="hold"/>
                                        <p:tgtEl>
                                          <p:spTgt spid="11265">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1265">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idx="10"/>
          </p:nvPr>
        </p:nvSpPr>
        <p:spPr/>
        <p:txBody>
          <a:bodyPr/>
          <a:lstStyle/>
          <a:p>
            <a:r>
              <a:rPr lang="en-US" altLang="x-none"/>
              <a:t>7/20/11</a:t>
            </a:r>
          </a:p>
        </p:txBody>
      </p:sp>
      <p:sp>
        <p:nvSpPr>
          <p:cNvPr id="12289" name="Rectangle 1"/>
          <p:cNvSpPr>
            <a:spLocks noChangeArrowheads="1"/>
          </p:cNvSpPr>
          <p:nvPr/>
        </p:nvSpPr>
        <p:spPr bwMode="auto">
          <a:xfrm>
            <a:off x="1295400" y="3200400"/>
            <a:ext cx="6400800" cy="3352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51048"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5pPr>
            <a:lvl6pPr marL="25146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6pPr>
            <a:lvl7pPr marL="29718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7pPr>
            <a:lvl8pPr marL="34290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8pPr>
            <a:lvl9pPr marL="3886200" indent="-228600" defTabSz="4572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MS Gothic" charset="-128"/>
                <a:cs typeface="MS Gothic" charset="-128"/>
              </a:defRPr>
            </a:lvl9pPr>
          </a:lstStyle>
          <a:p>
            <a:pPr hangingPunct="1">
              <a:lnSpc>
                <a:spcPct val="98000"/>
              </a:lnSpc>
            </a:pPr>
            <a:r>
              <a:rPr lang="en-US" altLang="x-none" sz="2400">
                <a:latin typeface="Bookman Old Style" charset="0"/>
                <a:ea typeface="Arial Unicode MS" charset="0"/>
                <a:cs typeface="Arial Unicode MS" charset="0"/>
              </a:rPr>
              <a:t> The Tuskegee Institute opens the first “HeLa factory,” supplying cells to laboratories and researchers and operating as a nonprofit. Within a few years, a company named Microbiological Associates would begin selling HeLa for profit. </a:t>
            </a:r>
          </a:p>
        </p:txBody>
      </p:sp>
      <p:sp>
        <p:nvSpPr>
          <p:cNvPr id="12290" name="Rectangle 2"/>
          <p:cNvSpPr>
            <a:spLocks noGrp="1" noChangeArrowheads="1"/>
          </p:cNvSpPr>
          <p:nvPr>
            <p:ph type="title"/>
          </p:nvPr>
        </p:nvSpPr>
        <p:spPr>
          <a:xfrm>
            <a:off x="457200" y="1506538"/>
            <a:ext cx="8229600" cy="1470025"/>
          </a:xfrm>
          <a:ln/>
        </p:spPr>
        <p:txBody>
          <a:bodyPr/>
          <a:lstStyle/>
          <a:p>
            <a:pPr>
              <a:lnSpc>
                <a:spcPct val="102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x-none" sz="4000">
                <a:solidFill>
                  <a:srgbClr val="696464"/>
                </a:solidFill>
                <a:latin typeface="Calibri" charset="0"/>
              </a:rPr>
              <a:t>1952</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fill="hold" nodeType="click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additive="repl">
                                        <p:cTn id="7" dur="1000" fill="hold"/>
                                        <p:tgtEl>
                                          <p:spTgt spid="12290"/>
                                        </p:tgtEl>
                                        <p:attrNameLst>
                                          <p:attrName>ppt_w</p:attrName>
                                        </p:attrNameLst>
                                      </p:cBhvr>
                                      <p:tavLst>
                                        <p:tav tm="100000">
                                          <p:val>
                                            <p:fltVal val="0"/>
                                          </p:val>
                                        </p:tav>
                                        <p:tav>
                                          <p:val>
                                            <p:strVal val="#ppt_w"/>
                                          </p:val>
                                        </p:tav>
                                      </p:tavLst>
                                    </p:anim>
                                    <p:anim calcmode="lin" valueType="num">
                                      <p:cBhvr additive="repl">
                                        <p:cTn id="8" dur="1000" fill="hold"/>
                                        <p:tgtEl>
                                          <p:spTgt spid="12290"/>
                                        </p:tgtEl>
                                        <p:attrNameLst>
                                          <p:attrName>ppt_h</p:attrName>
                                        </p:attrNameLst>
                                      </p:cBhvr>
                                      <p:tavLst>
                                        <p:tav tm="100000">
                                          <p:val>
                                            <p:fltVal val="0"/>
                                          </p:val>
                                        </p:tav>
                                        <p:tav>
                                          <p:val>
                                            <p:strVal val="#ppt_h"/>
                                          </p:val>
                                        </p:tav>
                                      </p:tavLst>
                                    </p:anim>
                                    <p:anim calcmode="lin" valueType="num">
                                      <p:cBhvr additive="repl">
                                        <p:cTn id="9" dur="1000" fill="hold"/>
                                        <p:tgtEl>
                                          <p:spTgt spid="12290"/>
                                        </p:tgtEl>
                                        <p:attrNameLst>
                                          <p:attrName>r</p:attrName>
                                        </p:attrNameLst>
                                      </p:cBhvr>
                                      <p:tavLst>
                                        <p:tav tm="100000">
                                          <p:val>
                                            <p:strVal val="90"/>
                                          </p:val>
                                        </p:tav>
                                        <p:tav>
                                          <p:val>
                                            <p:strVal val="0"/>
                                          </p:val>
                                        </p:tav>
                                      </p:tavLst>
                                    </p:anim>
                                    <p:animEffect transition="in" filter="fade">
                                      <p:cBhvr additive="repl">
                                        <p:cTn id="10" dur="1000"/>
                                        <p:tgtEl>
                                          <p:spTgt spid="1229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fill="hold" nodeType="clickEffect">
                                  <p:stCondLst>
                                    <p:cond delay="0"/>
                                  </p:stCondLst>
                                  <p:childTnLst>
                                    <p:set>
                                      <p:cBhvr additive="repl">
                                        <p:cTn id="14" dur="1" fill="hold">
                                          <p:stCondLst>
                                            <p:cond delay="0"/>
                                          </p:stCondLst>
                                        </p:cTn>
                                        <p:tgtEl>
                                          <p:spTgt spid="12289">
                                            <p:txEl>
                                              <p:pRg st="0" end="0"/>
                                            </p:txEl>
                                          </p:spTgt>
                                        </p:tgtEl>
                                        <p:attrNameLst>
                                          <p:attrName>style.visibility</p:attrName>
                                        </p:attrNameLst>
                                      </p:cBhvr>
                                      <p:to>
                                        <p:strVal val="visible"/>
                                      </p:to>
                                    </p:set>
                                    <p:animEffect transition="in" filter="fade">
                                      <p:cBhvr additive="repl">
                                        <p:cTn id="15" dur="1000"/>
                                        <p:tgtEl>
                                          <p:spTgt spid="12289">
                                            <p:txEl>
                                              <p:pRg st="0" end="0"/>
                                            </p:txEl>
                                          </p:spTgt>
                                        </p:tgtEl>
                                      </p:cBhvr>
                                    </p:animEffect>
                                    <p:anim calcmode="lin" valueType="num">
                                      <p:cBhvr additive="repl">
                                        <p:cTn id="16" dur="1000" fill="hold"/>
                                        <p:tgtEl>
                                          <p:spTgt spid="12289">
                                            <p:txEl>
                                              <p:pRg st="0" end="0"/>
                                            </p:txEl>
                                          </p:spTgt>
                                        </p:tgtEl>
                                        <p:attrNameLst>
                                          <p:attrName>ppt_x</p:attrName>
                                        </p:attrNameLst>
                                      </p:cBhvr>
                                      <p:tavLst>
                                        <p:tav tm="100000">
                                          <p:val>
                                            <p:strVal val="#ppt_x"/>
                                          </p:val>
                                        </p:tav>
                                        <p:tav>
                                          <p:val>
                                            <p:strVal val="#ppt_x"/>
                                          </p:val>
                                        </p:tav>
                                      </p:tavLst>
                                    </p:anim>
                                    <p:anim calcmode="lin" valueType="num">
                                      <p:cBhvr additive="repl">
                                        <p:cTn id="17" dur="1000" fill="hold"/>
                                        <p:tgtEl>
                                          <p:spTgt spid="12289">
                                            <p:txEl>
                                              <p:pRg st="0" end="0"/>
                                            </p:txEl>
                                          </p:spTgt>
                                        </p:tgtEl>
                                        <p:attrNameLst>
                                          <p:attrName>ppt_y</p:attrName>
                                        </p:attrNameLst>
                                      </p:cBhvr>
                                      <p:tavLst>
                                        <p:tav tm="100000">
                                          <p:val>
                                            <p:strVal val="#ppt_y+.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Bookman Old Style"/>
        <a:ea typeface="MS Gothic"/>
        <a:cs typeface="MS Gothic"/>
      </a:majorFont>
      <a:minorFont>
        <a:latin typeface="Bookman Old Style"/>
        <a:ea typeface="MS Gothic"/>
        <a:cs typeface="MS Goth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altLang="x-none"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altLang="x-none" sz="1800" b="0" i="0" u="none" strike="noStrike" cap="none" normalizeH="0" baseline="0">
            <a:ln>
              <a:noFill/>
            </a:ln>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Bookman Old Style"/>
        <a:ea typeface="MS Gothic"/>
        <a:cs typeface="MS Gothic"/>
      </a:majorFont>
      <a:minorFont>
        <a:latin typeface="Bookman Old Style"/>
        <a:ea typeface="MS Gothic"/>
        <a:cs typeface="MS Gothic"/>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altLang="x-none" sz="1800" b="0" i="0" u="none" strike="noStrike" cap="none" normalizeH="0" baseline="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altLang="x-none" sz="1800" b="0" i="0" u="none" strike="noStrike" cap="none" normalizeH="0" baseline="0">
            <a:ln>
              <a:noFill/>
            </a:ln>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980</Words>
  <Application>Microsoft Macintosh PowerPoint</Application>
  <PresentationFormat>On-screen Show (4:3)</PresentationFormat>
  <Paragraphs>146</Paragraphs>
  <Slides>37</Slides>
  <Notes>37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MS Gothic</vt:lpstr>
      <vt:lpstr>Times New Roman</vt:lpstr>
      <vt:lpstr>Bookman Old Style</vt:lpstr>
      <vt:lpstr>Arial Unicode MS</vt:lpstr>
      <vt:lpstr>Calibri</vt:lpstr>
      <vt:lpstr>Blank Presentation</vt:lpstr>
      <vt:lpstr>Blank Presentation</vt:lpstr>
      <vt:lpstr>PowerPoint Presentation</vt:lpstr>
      <vt:lpstr>1889</vt:lpstr>
      <vt:lpstr>1912</vt:lpstr>
      <vt:lpstr>1920</vt:lpstr>
      <vt:lpstr>1947</vt:lpstr>
      <vt:lpstr>1951</vt:lpstr>
      <vt:lpstr>1951</vt:lpstr>
      <vt:lpstr>1952</vt:lpstr>
      <vt:lpstr>1952</vt:lpstr>
      <vt:lpstr>1952</vt:lpstr>
      <vt:lpstr>1953</vt:lpstr>
      <vt:lpstr>1954</vt:lpstr>
      <vt:lpstr>1954</vt:lpstr>
      <vt:lpstr>1957</vt:lpstr>
      <vt:lpstr>1965</vt:lpstr>
      <vt:lpstr>1965</vt:lpstr>
      <vt:lpstr>1966</vt:lpstr>
      <vt:lpstr>1966</vt:lpstr>
      <vt:lpstr>1970</vt:lpstr>
      <vt:lpstr>1971</vt:lpstr>
      <vt:lpstr>1973</vt:lpstr>
      <vt:lpstr>1973</vt:lpstr>
      <vt:lpstr>1974</vt:lpstr>
      <vt:lpstr>1975</vt:lpstr>
      <vt:lpstr>1984</vt:lpstr>
      <vt:lpstr>1985</vt:lpstr>
      <vt:lpstr>1988</vt:lpstr>
      <vt:lpstr>1991</vt:lpstr>
      <vt:lpstr>1996</vt:lpstr>
      <vt:lpstr>1999</vt:lpstr>
      <vt:lpstr>2005</vt:lpstr>
      <vt:lpstr>2005</vt:lpstr>
      <vt:lpstr>2005</vt:lpstr>
      <vt:lpstr>2006</vt:lpstr>
      <vt:lpstr>2009</vt:lpstr>
      <vt:lpstr>2009</vt:lpstr>
      <vt:lpstr>2009</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Karl Sherlock</cp:lastModifiedBy>
  <cp:revision>1</cp:revision>
  <cp:lastPrinted>2009-04-22T19:24:48Z</cp:lastPrinted>
  <dcterms:created xsi:type="dcterms:W3CDTF">2009-04-22T19:24:48Z</dcterms:created>
  <dcterms:modified xsi:type="dcterms:W3CDTF">2017-07-30T01:14:25Z</dcterms:modified>
</cp:coreProperties>
</file>